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5"/>
  </p:notesMasterIdLst>
  <p:handoutMasterIdLst>
    <p:handoutMasterId r:id="rId16"/>
  </p:handoutMasterIdLst>
  <p:sldIdLst>
    <p:sldId id="256" r:id="rId3"/>
    <p:sldId id="290" r:id="rId4"/>
    <p:sldId id="291" r:id="rId5"/>
    <p:sldId id="293" r:id="rId6"/>
    <p:sldId id="259" r:id="rId7"/>
    <p:sldId id="286" r:id="rId8"/>
    <p:sldId id="289" r:id="rId9"/>
    <p:sldId id="287" r:id="rId10"/>
    <p:sldId id="288" r:id="rId11"/>
    <p:sldId id="281" r:id="rId12"/>
    <p:sldId id="292" r:id="rId13"/>
    <p:sldId id="265" r:id="rId1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046" autoAdjust="0"/>
  </p:normalViewPr>
  <p:slideViewPr>
    <p:cSldViewPr>
      <p:cViewPr varScale="1">
        <p:scale>
          <a:sx n="105" d="100"/>
          <a:sy n="105" d="100"/>
        </p:scale>
        <p:origin x="-178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6173" cy="456900"/>
          </a:xfrm>
          <a:prstGeom prst="rect">
            <a:avLst/>
          </a:prstGeom>
          <a:noFill/>
          <a:ln>
            <a:noFill/>
          </a:ln>
        </p:spPr>
        <p:txBody>
          <a:bodyPr vert="horz" wrap="none" lIns="78903" tIns="39452" rIns="78903" bIns="39452" compatLnSpc="0"/>
          <a:lstStyle/>
          <a:p>
            <a:pPr hangingPunct="0">
              <a:defRPr sz="1400"/>
            </a:pPr>
            <a:endParaRPr lang="pt-BR" sz="1200"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Espaço Reservado para Data 2"/>
          <p:cNvSpPr txBox="1">
            <a:spLocks noGrp="1"/>
          </p:cNvSpPr>
          <p:nvPr>
            <p:ph type="dt" sz="quarter" idx="1"/>
          </p:nvPr>
        </p:nvSpPr>
        <p:spPr>
          <a:xfrm>
            <a:off x="3881795" y="0"/>
            <a:ext cx="2976173" cy="456900"/>
          </a:xfrm>
          <a:prstGeom prst="rect">
            <a:avLst/>
          </a:prstGeom>
          <a:noFill/>
          <a:ln>
            <a:noFill/>
          </a:ln>
        </p:spPr>
        <p:txBody>
          <a:bodyPr vert="horz" wrap="none" lIns="78903" tIns="39452" rIns="78903" bIns="39452" compatLnSpc="0"/>
          <a:lstStyle/>
          <a:p>
            <a:pPr algn="r" hangingPunct="0">
              <a:defRPr sz="1400"/>
            </a:pPr>
            <a:endParaRPr lang="pt-BR" sz="1200"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4" name="Espaço Reservado para Rodapé 3"/>
          <p:cNvSpPr txBox="1">
            <a:spLocks noGrp="1"/>
          </p:cNvSpPr>
          <p:nvPr>
            <p:ph type="ftr" sz="quarter" idx="2"/>
          </p:nvPr>
        </p:nvSpPr>
        <p:spPr>
          <a:xfrm>
            <a:off x="0" y="8686952"/>
            <a:ext cx="2976173" cy="456900"/>
          </a:xfrm>
          <a:prstGeom prst="rect">
            <a:avLst/>
          </a:prstGeom>
          <a:noFill/>
          <a:ln>
            <a:noFill/>
          </a:ln>
        </p:spPr>
        <p:txBody>
          <a:bodyPr vert="horz" wrap="none" lIns="78903" tIns="39452" rIns="78903" bIns="39452" anchor="b" compatLnSpc="0"/>
          <a:lstStyle/>
          <a:p>
            <a:pPr hangingPunct="0">
              <a:defRPr sz="1400"/>
            </a:pPr>
            <a:endParaRPr lang="pt-BR" sz="1200"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5" name="Espaço Reservado para Número de Slide 4"/>
          <p:cNvSpPr txBox="1">
            <a:spLocks noGrp="1"/>
          </p:cNvSpPr>
          <p:nvPr>
            <p:ph type="sldNum" sz="quarter" idx="3"/>
          </p:nvPr>
        </p:nvSpPr>
        <p:spPr>
          <a:xfrm>
            <a:off x="3881795" y="8686952"/>
            <a:ext cx="2976173" cy="456900"/>
          </a:xfrm>
          <a:prstGeom prst="rect">
            <a:avLst/>
          </a:prstGeom>
          <a:noFill/>
          <a:ln>
            <a:noFill/>
          </a:ln>
        </p:spPr>
        <p:txBody>
          <a:bodyPr vert="horz" wrap="none" lIns="78903" tIns="39452" rIns="78903" bIns="39452" anchor="b" compatLnSpc="0"/>
          <a:lstStyle/>
          <a:p>
            <a:pPr algn="r" hangingPunct="0">
              <a:defRPr sz="1400"/>
            </a:pPr>
            <a:fld id="{FF6F1391-5AAB-440D-AF9B-345EAFBD0D76}" type="slidenum">
              <a:t>‹nº›</a:t>
            </a:fld>
            <a:endParaRPr lang="pt-BR" sz="1200">
              <a:latin typeface="Arial" pitchFamily="18"/>
              <a:ea typeface="Lucida Sans Unicode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42326266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pt-BR"/>
          </a:p>
        </p:txBody>
      </p:sp>
      <p:sp>
        <p:nvSpPr>
          <p:cNvPr id="4" name="Espaço Reservado para Cabeçalho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lvl="0" rtl="0" hangingPunct="0">
              <a:buNone/>
              <a:tabLst/>
              <a:defRPr lang="pt-BR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5" name="Espaço Reservado para Data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lvl="0" algn="r" rtl="0" hangingPunct="0">
              <a:buNone/>
              <a:tabLst/>
              <a:defRPr lang="pt-BR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6" name="Espaço Reservado para Rodapé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/>
          <a:lstStyle>
            <a:lvl1pPr lvl="0" rtl="0" hangingPunct="0">
              <a:buNone/>
              <a:tabLst/>
              <a:defRPr lang="pt-BR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7" name="Espaço Reservado para Número de Slide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/>
          <a:lstStyle>
            <a:lvl1pPr lvl="0" algn="r" rtl="0" hangingPunct="0">
              <a:buNone/>
              <a:tabLst/>
              <a:defRPr lang="pt-BR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E260DA13-C538-4FC3-9A66-98E9570350E7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6924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0" rtl="0" hangingPunct="0">
      <a:tabLst/>
      <a:defRPr lang="pt-BR" sz="2000" b="0" i="0" u="none" strike="noStrike" kern="1200">
        <a:ln>
          <a:noFill/>
        </a:ln>
        <a:latin typeface="Arial" pitchFamily="18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040" cy="4024440"/>
          </a:xfrm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040" cy="4024440"/>
          </a:xfrm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040" cy="4024440"/>
          </a:xfrm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040" cy="4024440"/>
          </a:xfrm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040" cy="4024440"/>
          </a:xfrm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040" cy="4024440"/>
          </a:xfrm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040" cy="4024440"/>
          </a:xfrm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040" cy="4024440"/>
          </a:xfrm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040" cy="4024440"/>
          </a:xfrm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040" cy="4024440"/>
          </a:xfrm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040" cy="4024440"/>
          </a:xfrm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1CB2A251-3797-4999-B355-DC3CE75744BC}" type="datetime1">
              <a:rPr lang="pt-BR" smtClean="0"/>
              <a:pPr lvl="0"/>
              <a:t>16/02/2016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BEC608E-3468-4C2C-9CA7-ADFED339FEDA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1824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1CB2A251-3797-4999-B355-DC3CE75744BC}" type="datetime1">
              <a:rPr lang="pt-BR" smtClean="0"/>
              <a:pPr lvl="0"/>
              <a:t>16/02/2016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0793E33-7452-4FED-BFA7-CFFC8B4DAAA6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554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1604963"/>
            <a:ext cx="2057400" cy="3976687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4963"/>
            <a:ext cx="6019800" cy="3976687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1CB2A251-3797-4999-B355-DC3CE75744BC}" type="datetime1">
              <a:rPr lang="pt-BR" smtClean="0"/>
              <a:pPr lvl="0"/>
              <a:t>16/02/2016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FE9A6A6-F8D4-4D0F-9A6B-DE4F75FB8A51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658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2FF6DAB5-ACA3-4355-AAC4-72C198B6C4A2}" type="datetime1">
              <a:rPr lang="pt-BR" smtClean="0"/>
              <a:pPr lvl="0"/>
              <a:t>16/02/2016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A1D240B-75DA-49E5-A059-BC9591B12CC4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7791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2FF6DAB5-ACA3-4355-AAC4-72C198B6C4A2}" type="datetime1">
              <a:rPr lang="pt-BR" smtClean="0"/>
              <a:pPr lvl="0"/>
              <a:t>16/02/2016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2386ADE-215F-4164-9554-5C7F7BE67977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9904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2FF6DAB5-ACA3-4355-AAC4-72C198B6C4A2}" type="datetime1">
              <a:rPr lang="pt-BR" smtClean="0"/>
              <a:pPr lvl="0"/>
              <a:t>16/02/2016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F0752AA-1835-4D1E-B427-2784FCE6CC56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5668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2FF6DAB5-ACA3-4355-AAC4-72C198B6C4A2}" type="datetime1">
              <a:rPr lang="pt-BR" smtClean="0"/>
              <a:pPr lvl="0"/>
              <a:t>16/02/2016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96AAFFF-02CC-47A9-9604-91A43DDA7EE9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4215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2FF6DAB5-ACA3-4355-AAC4-72C198B6C4A2}" type="datetime1">
              <a:rPr lang="pt-BR" smtClean="0"/>
              <a:pPr lvl="0"/>
              <a:t>16/02/2016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4046958-98D3-437B-B0D4-4BF3F8ADA060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0833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2FF6DAB5-ACA3-4355-AAC4-72C198B6C4A2}" type="datetime1">
              <a:rPr lang="pt-BR" smtClean="0"/>
              <a:pPr lvl="0"/>
              <a:t>16/02/2016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7C89365-B17C-46E1-B777-5890ACC508D2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3236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2FF6DAB5-ACA3-4355-AAC4-72C198B6C4A2}" type="datetime1">
              <a:rPr lang="pt-BR" smtClean="0"/>
              <a:pPr lvl="0"/>
              <a:t>16/02/2016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0A827F6-1549-426E-B758-D6B284936BF3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2602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2FF6DAB5-ACA3-4355-AAC4-72C198B6C4A2}" type="datetime1">
              <a:rPr lang="pt-BR" smtClean="0"/>
              <a:pPr lvl="0"/>
              <a:t>16/02/2016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8FBB288-3C23-463B-9B10-375B7297926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8052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1CB2A251-3797-4999-B355-DC3CE75744BC}" type="datetime1">
              <a:rPr lang="pt-BR" smtClean="0"/>
              <a:pPr lvl="0"/>
              <a:t>16/02/2016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123A1A3-0E84-4195-95FC-01DC4C987516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1730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2FF6DAB5-ACA3-4355-AAC4-72C198B6C4A2}" type="datetime1">
              <a:rPr lang="pt-BR" smtClean="0"/>
              <a:pPr lvl="0"/>
              <a:t>16/02/2016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7414C57-7E8F-4A1F-BC26-E054B2131833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5811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2FF6DAB5-ACA3-4355-AAC4-72C198B6C4A2}" type="datetime1">
              <a:rPr lang="pt-BR" smtClean="0"/>
              <a:pPr lvl="0"/>
              <a:t>16/02/2016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A911C56-F65E-4010-A7E4-D8EC85EE6A74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9192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2FF6DAB5-ACA3-4355-AAC4-72C198B6C4A2}" type="datetime1">
              <a:rPr lang="pt-BR" smtClean="0"/>
              <a:pPr lvl="0"/>
              <a:t>16/02/2016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82DCA73-D990-49BE-93DA-A6F22AC43D86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1394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1CB2A251-3797-4999-B355-DC3CE75744BC}" type="datetime1">
              <a:rPr lang="pt-BR" smtClean="0"/>
              <a:pPr lvl="0"/>
              <a:t>16/02/2016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DB999D4-8A18-4540-9EB7-72DD4F3E6506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2411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8600" cy="39766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4963"/>
            <a:ext cx="4038600" cy="39766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1CB2A251-3797-4999-B355-DC3CE75744BC}" type="datetime1">
              <a:rPr lang="pt-BR" smtClean="0"/>
              <a:pPr lvl="0"/>
              <a:t>16/02/2016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49731BF-2E56-4A7C-9E27-D9F8FC6FE253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726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1CB2A251-3797-4999-B355-DC3CE75744BC}" type="datetime1">
              <a:rPr lang="pt-BR" smtClean="0"/>
              <a:pPr lvl="0"/>
              <a:t>16/02/2016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F458CE4-1D6D-4409-B04C-9842585FA1F3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0331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1CB2A251-3797-4999-B355-DC3CE75744BC}" type="datetime1">
              <a:rPr lang="pt-BR" smtClean="0"/>
              <a:pPr lvl="0"/>
              <a:t>16/02/2016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9960849-A740-4796-BB02-3F8F6D059D0C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2882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1CB2A251-3797-4999-B355-DC3CE75744BC}" type="datetime1">
              <a:rPr lang="pt-BR" smtClean="0"/>
              <a:pPr lvl="0"/>
              <a:t>16/02/2016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6B211B4-B9C1-402F-87EB-4E7CECF0A451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1077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1CB2A251-3797-4999-B355-DC3CE75744BC}" type="datetime1">
              <a:rPr lang="pt-BR" smtClean="0"/>
              <a:pPr lvl="0"/>
              <a:t>16/02/2016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CF4E377-AB0E-4800-8F28-B94510EA5B87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978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1CB2A251-3797-4999-B355-DC3CE75744BC}" type="datetime1">
              <a:rPr lang="pt-BR" smtClean="0"/>
              <a:pPr lvl="0"/>
              <a:t>16/02/2016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163EAF3-03A3-41C6-A779-0A358F8BA2D7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4909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/>
          </p:nvPr>
        </p:nvSpPr>
        <p:spPr>
          <a:xfrm>
            <a:off x="685799" y="2130480"/>
            <a:ext cx="7772039" cy="146952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pt-BR"/>
              <a:t>Clique para editar o formato do texto do títuloClique para editar o estilo do título mestre</a:t>
            </a:r>
          </a:p>
        </p:txBody>
      </p:sp>
      <p:sp>
        <p:nvSpPr>
          <p:cNvPr id="3" name="Subtítulo 2"/>
          <p:cNvSpPr/>
          <p:nvPr/>
        </p:nvSpPr>
        <p:spPr>
          <a:xfrm>
            <a:off x="1371599" y="3886200"/>
            <a:ext cx="6400440" cy="175211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compatLnSpc="0"/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>
                <a:ln>
                  <a:noFill/>
                </a:ln>
                <a:solidFill>
                  <a:srgbClr val="8B8B8B"/>
                </a:solidFill>
                <a:latin typeface="Calibri" pitchFamily="18"/>
                <a:ea typeface="Lucida Sans Unicode" pitchFamily="2"/>
                <a:cs typeface="Tahoma" pitchFamily="2"/>
              </a:rPr>
              <a:t>Clique para editar o estilo do subtítulo mestre</a:t>
            </a:r>
          </a:p>
        </p:txBody>
      </p:sp>
      <p:sp>
        <p:nvSpPr>
          <p:cNvPr id="4" name="Espaço Reservado para Data 3"/>
          <p:cNvSpPr txBox="1">
            <a:spLocks noGrp="1"/>
          </p:cNvSpPr>
          <p:nvPr>
            <p:ph type="dt" sz="half" idx="2"/>
          </p:nvPr>
        </p:nvSpPr>
        <p:spPr>
          <a:xfrm>
            <a:off x="457200" y="6356520"/>
            <a:ext cx="2133360" cy="364679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/>
          <a:lstStyle>
            <a:lvl1pPr marL="0" marR="0" lvl="0" indent="0" algn="l" rtl="0" hangingPunct="1">
              <a:spcBef>
                <a:spcPts val="0"/>
              </a:spcBef>
              <a:spcAft>
                <a:spcPts val="0"/>
              </a:spcAft>
              <a:buNone/>
              <a:tabLst/>
              <a:defRPr lang="pt-BR" sz="1800" b="0" i="0" u="none" strike="noStrike" kern="1200"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1pPr>
          </a:lstStyle>
          <a:p>
            <a:pPr lvl="0"/>
            <a:fld id="{1CB2A251-3797-4999-B355-DC3CE75744BC}" type="datetime1">
              <a:rPr lang="pt-BR"/>
              <a:pPr lvl="0"/>
              <a:t>16/02/2016</a:t>
            </a:fld>
            <a:endParaRPr lang="pt-BR"/>
          </a:p>
        </p:txBody>
      </p:sp>
      <p:sp>
        <p:nvSpPr>
          <p:cNvPr id="5" name="Espaço Reservado para Rodapé 4"/>
          <p:cNvSpPr txBox="1">
            <a:spLocks noGrp="1"/>
          </p:cNvSpPr>
          <p:nvPr>
            <p:ph type="ftr" sz="quarter" idx="3"/>
          </p:nvPr>
        </p:nvSpPr>
        <p:spPr>
          <a:xfrm>
            <a:off x="3124079" y="6356520"/>
            <a:ext cx="2895120" cy="364679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/>
          <a:lstStyle>
            <a:lvl1pPr lvl="0" rtl="0" hangingPunct="0">
              <a:buNone/>
              <a:tabLst/>
              <a:defRPr lang="pt-BR" sz="2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6" name="Espaço Reservado para Número de Slide 5"/>
          <p:cNvSpPr txBox="1">
            <a:spLocks noGrp="1"/>
          </p:cNvSpPr>
          <p:nvPr>
            <p:ph type="sldNum" sz="quarter" idx="4"/>
          </p:nvPr>
        </p:nvSpPr>
        <p:spPr>
          <a:xfrm>
            <a:off x="6553080" y="6356520"/>
            <a:ext cx="2133360" cy="364679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/>
          <a:lstStyle>
            <a:lvl1pPr marL="0" marR="0" lvl="0" indent="0" algn="l" rtl="0" hangingPunct="1">
              <a:spcBef>
                <a:spcPts val="0"/>
              </a:spcBef>
              <a:spcAft>
                <a:spcPts val="0"/>
              </a:spcAft>
              <a:buNone/>
              <a:tabLst/>
              <a:defRPr lang="pt-BR" sz="1800" b="0" i="0" u="none" strike="noStrike" kern="1200"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1pPr>
          </a:lstStyle>
          <a:p>
            <a:pPr lvl="0"/>
            <a:fld id="{EC3ED0F6-3ADC-420D-A20B-3A6FC79654E7}" type="slidenum">
              <a:t>‹nº›</a:t>
            </a:fld>
            <a:endParaRPr lang="pt-BR"/>
          </a:p>
        </p:txBody>
      </p:sp>
      <p:sp>
        <p:nvSpPr>
          <p:cNvPr id="7" name="Espaço Reservado para Texto 6"/>
          <p:cNvSpPr txBox="1">
            <a:spLocks noGrp="1"/>
          </p:cNvSpPr>
          <p:nvPr>
            <p:ph type="body" idx="1"/>
          </p:nvPr>
        </p:nvSpPr>
        <p:spPr>
          <a:xfrm>
            <a:off x="457200" y="1604520"/>
            <a:ext cx="8229240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lvl="0" indent="-324000" algn="l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pt-BR" sz="32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defPPr>
            <a:lvl1pPr marL="432000" lvl="0" indent="-324000" algn="l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pt-BR" sz="32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1pPr>
            <a:lvl2pPr marL="864000" lvl="1" indent="-324000" algn="l" hangingPunct="1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pt-BR" sz="24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2pPr>
            <a:lvl3pPr marL="1295999" lvl="2" indent="-288000" algn="l" hangingPunct="1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3pPr>
            <a:lvl4pPr marL="1728000" lvl="3" indent="-216000" algn="l" hangingPunct="1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4pPr>
            <a:lvl5pPr marL="2160000" lvl="4" indent="-216000" algn="l" hangingPunct="1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5pPr>
            <a:lvl6pPr marL="2592000" lvl="5" indent="-216000" algn="l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6pPr>
            <a:lvl7pPr marL="3024000" lvl="6" indent="-216000" algn="l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7pPr>
            <a:lvl8pPr marL="3456000" lvl="7" indent="-216000" algn="l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8pPr>
            <a:lvl9pPr marL="3887999" lvl="8" indent="-216000" algn="l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ctr" rtl="0" hangingPunct="1">
        <a:spcBef>
          <a:spcPts val="0"/>
        </a:spcBef>
        <a:spcAft>
          <a:spcPts val="0"/>
        </a:spcAft>
        <a:buNone/>
        <a:tabLst/>
        <a:defRPr lang="pt-BR" sz="4400" b="0" i="0" u="none" strike="noStrike" kern="1200">
          <a:ln>
            <a:noFill/>
          </a:ln>
          <a:solidFill>
            <a:srgbClr val="000000"/>
          </a:solidFill>
          <a:latin typeface="Calibri"/>
          <a:ea typeface="Lucida Sans Unicode" pitchFamily="2"/>
          <a:cs typeface="Tahoma" pitchFamily="2"/>
        </a:defRPr>
      </a:lvl1pPr>
    </p:titleStyle>
    <p:bodyStyle>
      <a:lvl1pPr algn="l" rtl="0" hangingPunct="1">
        <a:spcBef>
          <a:spcPts val="0"/>
        </a:spcBef>
        <a:spcAft>
          <a:spcPts val="1417"/>
        </a:spcAft>
        <a:tabLst/>
        <a:defRPr lang="pt-BR" sz="3200" b="0" i="0" u="none" strike="noStrike" kern="1200">
          <a:ln>
            <a:noFill/>
          </a:ln>
          <a:solidFill>
            <a:srgbClr val="000000"/>
          </a:solidFill>
          <a:latin typeface="Calibri"/>
          <a:cs typeface="Tahoma" pitchFamily="2"/>
        </a:defRPr>
      </a:lvl1pPr>
    </p:bodyStyle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pt-BR"/>
              <a:t>Clique para editar o formato do texto do títuloClique para editar o estilo do título mestre</a:t>
            </a:r>
          </a:p>
        </p:txBody>
      </p:sp>
      <p:sp>
        <p:nvSpPr>
          <p:cNvPr id="3" name="Espaço Reservado para Conteúdo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/>
          <a:lstStyle>
            <a:defPPr marL="432000" lvl="0" indent="-324000" algn="l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pt-BR" sz="32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defPPr>
            <a:lvl1pPr marL="432000" lvl="0" indent="-324000" algn="l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pt-BR" sz="32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1pPr>
            <a:lvl2pPr marL="864000" lvl="1" indent="-324000" algn="l" hangingPunct="1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pt-BR" sz="24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2pPr>
            <a:lvl3pPr marL="1295999" lvl="2" indent="-288000" algn="l" hangingPunct="1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3pPr>
            <a:lvl4pPr marL="1728000" lvl="3" indent="-216000" algn="l" hangingPunct="1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4pPr>
            <a:lvl5pPr marL="2160000" lvl="4" indent="-216000" algn="l" hangingPunct="1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5pPr>
            <a:lvl6pPr marL="2592000" lvl="5" indent="-216000" algn="l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6pPr>
            <a:lvl7pPr marL="3024000" lvl="6" indent="-216000" algn="l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7pPr>
            <a:lvl8pPr marL="3456000" lvl="7" indent="-216000" algn="l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8pPr>
            <a:lvl9pPr marL="3887999" lvl="8" indent="-216000" algn="l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9pPr>
          </a:lstStyle>
          <a:p>
            <a:pPr lvl="0"/>
            <a:r>
              <a:rPr lang="pt-BR"/>
              <a:t>Clique para editar o formato do texto da estrutura de tópicos</a:t>
            </a:r>
          </a:p>
          <a:p>
            <a:pPr lvl="1"/>
            <a:r>
              <a:rPr lang="pt-BR"/>
              <a:t>2º Nível da estrutura de tópicos</a:t>
            </a:r>
          </a:p>
          <a:p>
            <a:pPr lvl="2"/>
            <a:r>
              <a:rPr lang="pt-BR"/>
              <a:t>3º Nível da estrutura de tópicos</a:t>
            </a:r>
          </a:p>
          <a:p>
            <a:pPr lvl="3"/>
            <a:r>
              <a:rPr lang="pt-BR"/>
              <a:t>4º Nível da estrutura de tópicos</a:t>
            </a:r>
          </a:p>
          <a:p>
            <a:pPr lvl="4"/>
            <a:r>
              <a:rPr lang="pt-BR"/>
              <a:t>5º Nível da estrutura de tópicos</a:t>
            </a:r>
          </a:p>
          <a:p>
            <a:pPr lvl="5"/>
            <a:r>
              <a:rPr lang="pt-BR"/>
              <a:t>6º Nível da estrutura de tópicos</a:t>
            </a:r>
          </a:p>
          <a:p>
            <a:pPr lvl="6"/>
            <a:r>
              <a:rPr lang="pt-BR"/>
              <a:t>7º Nível da estrutura de tópicos</a:t>
            </a:r>
          </a:p>
          <a:p>
            <a:pPr lvl="7"/>
            <a:r>
              <a:rPr lang="pt-BR"/>
              <a:t>8º Nível da estrutura de tópicos</a:t>
            </a:r>
          </a:p>
          <a:p>
            <a:pPr lvl="0"/>
            <a:r>
              <a:rPr lang="pt-BR"/>
              <a:t>9º Nível da estrutura de tópicosClique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 txBox="1">
            <a:spLocks noGrp="1"/>
          </p:cNvSpPr>
          <p:nvPr>
            <p:ph type="dt" sz="half" idx="2"/>
          </p:nvPr>
        </p:nvSpPr>
        <p:spPr>
          <a:xfrm>
            <a:off x="457200" y="6356520"/>
            <a:ext cx="2133360" cy="364679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/>
          <a:lstStyle>
            <a:lvl1pPr marL="0" marR="0" lvl="0" indent="0" algn="l" rtl="0" hangingPunct="1">
              <a:spcBef>
                <a:spcPts val="0"/>
              </a:spcBef>
              <a:spcAft>
                <a:spcPts val="0"/>
              </a:spcAft>
              <a:buNone/>
              <a:tabLst/>
              <a:defRPr lang="pt-BR" sz="1800" b="0" i="0" u="none" strike="noStrike" kern="1200"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1pPr>
          </a:lstStyle>
          <a:p>
            <a:pPr lvl="0"/>
            <a:fld id="{2FF6DAB5-ACA3-4355-AAC4-72C198B6C4A2}" type="datetime1">
              <a:rPr lang="pt-BR"/>
              <a:pPr lvl="0"/>
              <a:t>16/02/2016</a:t>
            </a:fld>
            <a:endParaRPr lang="pt-BR"/>
          </a:p>
        </p:txBody>
      </p:sp>
      <p:sp>
        <p:nvSpPr>
          <p:cNvPr id="5" name="Espaço Reservado para Rodapé 4"/>
          <p:cNvSpPr txBox="1">
            <a:spLocks noGrp="1"/>
          </p:cNvSpPr>
          <p:nvPr>
            <p:ph type="ftr" sz="quarter" idx="3"/>
          </p:nvPr>
        </p:nvSpPr>
        <p:spPr>
          <a:xfrm>
            <a:off x="3124079" y="6356520"/>
            <a:ext cx="2895120" cy="364679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/>
          <a:lstStyle>
            <a:lvl1pPr lvl="0" rtl="0" hangingPunct="0">
              <a:buNone/>
              <a:tabLst/>
              <a:defRPr lang="pt-BR" sz="2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6" name="Espaço Reservado para Número de Slide 5"/>
          <p:cNvSpPr txBox="1">
            <a:spLocks noGrp="1"/>
          </p:cNvSpPr>
          <p:nvPr>
            <p:ph type="sldNum" sz="quarter" idx="4"/>
          </p:nvPr>
        </p:nvSpPr>
        <p:spPr>
          <a:xfrm>
            <a:off x="6553080" y="6356520"/>
            <a:ext cx="2133360" cy="364679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/>
          <a:lstStyle>
            <a:lvl1pPr marL="0" marR="0" lvl="0" indent="0" algn="l" rtl="0" hangingPunct="1">
              <a:spcBef>
                <a:spcPts val="0"/>
              </a:spcBef>
              <a:spcAft>
                <a:spcPts val="0"/>
              </a:spcAft>
              <a:buNone/>
              <a:tabLst/>
              <a:defRPr lang="pt-BR" sz="1800" b="0" i="0" u="none" strike="noStrike" kern="1200"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1pPr>
          </a:lstStyle>
          <a:p>
            <a:pPr lvl="0"/>
            <a:fld id="{5D4F445C-51D1-4900-B795-41FF3AE61936}" type="slidenum"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ctr" rtl="0" hangingPunct="1">
        <a:spcBef>
          <a:spcPts val="0"/>
        </a:spcBef>
        <a:spcAft>
          <a:spcPts val="0"/>
        </a:spcAft>
        <a:buNone/>
        <a:tabLst/>
        <a:defRPr lang="pt-BR" sz="4400" b="0" i="0" u="none" strike="noStrike" kern="1200">
          <a:ln>
            <a:noFill/>
          </a:ln>
          <a:solidFill>
            <a:srgbClr val="000000"/>
          </a:solidFill>
          <a:latin typeface="Calibri"/>
          <a:ea typeface="Lucida Sans Unicode" pitchFamily="2"/>
          <a:cs typeface="Tahoma" pitchFamily="2"/>
        </a:defRPr>
      </a:lvl1pPr>
    </p:titleStyle>
    <p:bodyStyle>
      <a:lvl1pPr lvl="0" rtl="0">
        <a:buSzPct val="45000"/>
        <a:buFont typeface="StarSymbol"/>
        <a:buChar char="●"/>
        <a:tabLst/>
        <a:defRPr lang="pt-BR" sz="3200" b="0" i="0" u="none" strike="noStrike">
          <a:solidFill>
            <a:srgbClr val="000000"/>
          </a:solidFill>
          <a:latin typeface="Calibri"/>
        </a:defRPr>
      </a:lvl1pPr>
      <a:lvl2pPr lvl="1" rtl="0">
        <a:buSzPct val="45000"/>
        <a:buFont typeface="StarSymbol"/>
        <a:buChar char="●"/>
        <a:tabLst/>
        <a:defRPr lang="pt-BR" sz="3200" b="0" i="0" u="none" strike="noStrike">
          <a:solidFill>
            <a:srgbClr val="000000"/>
          </a:solidFill>
          <a:latin typeface="Calibri"/>
        </a:defRPr>
      </a:lvl2pPr>
      <a:lvl3pPr lvl="2" rtl="0">
        <a:buSzPct val="75000"/>
        <a:buFont typeface="StarSymbol"/>
        <a:buChar char="–"/>
        <a:tabLst/>
        <a:defRPr lang="pt-BR" sz="3200" b="0" i="0" u="none" strike="noStrike">
          <a:solidFill>
            <a:srgbClr val="000000"/>
          </a:solidFill>
          <a:latin typeface="Calibri"/>
        </a:defRPr>
      </a:lvl3pPr>
      <a:lvl4pPr lvl="3" rtl="0">
        <a:buSzPct val="45000"/>
        <a:buFont typeface="StarSymbol"/>
        <a:buChar char="●"/>
        <a:tabLst/>
        <a:defRPr lang="pt-BR" sz="3200" b="0" i="0" u="none" strike="noStrike">
          <a:solidFill>
            <a:srgbClr val="000000"/>
          </a:solidFill>
          <a:latin typeface="Calibri"/>
        </a:defRPr>
      </a:lvl4pPr>
      <a:lvl5pPr lvl="4" rtl="0">
        <a:buSzPct val="75000"/>
        <a:buFont typeface="StarSymbol"/>
        <a:buChar char="–"/>
        <a:tabLst/>
        <a:defRPr lang="pt-BR" sz="3200" b="0" i="0" u="none" strike="noStrike">
          <a:solidFill>
            <a:srgbClr val="000000"/>
          </a:solidFill>
          <a:latin typeface="Calibri"/>
        </a:defRPr>
      </a:lvl5pPr>
      <a:lvl6pPr lvl="5" rtl="0">
        <a:buSzPct val="45000"/>
        <a:buFont typeface="StarSymbol"/>
        <a:buChar char="●"/>
        <a:tabLst/>
        <a:defRPr lang="pt-BR" sz="3200" b="0" i="0" u="none" strike="noStrike">
          <a:solidFill>
            <a:srgbClr val="000000"/>
          </a:solidFill>
          <a:latin typeface="Calibri"/>
        </a:defRPr>
      </a:lvl6pPr>
      <a:lvl7pPr lvl="6" rtl="0">
        <a:buSzPct val="45000"/>
        <a:buFont typeface="StarSymbol"/>
        <a:buChar char="●"/>
        <a:tabLst/>
        <a:defRPr lang="pt-BR" sz="3200" b="0" i="0" u="none" strike="noStrike">
          <a:solidFill>
            <a:srgbClr val="000000"/>
          </a:solidFill>
          <a:latin typeface="Calibri"/>
        </a:defRPr>
      </a:lvl7pPr>
      <a:lvl8pPr lvl="7" rtl="0">
        <a:buSzPct val="45000"/>
        <a:buFont typeface="StarSymbol"/>
        <a:buChar char="●"/>
        <a:tabLst/>
        <a:defRPr lang="pt-BR" sz="3200" b="0" i="0" u="none" strike="noStrike">
          <a:solidFill>
            <a:srgbClr val="000000"/>
          </a:solidFill>
          <a:latin typeface="Calibri"/>
        </a:defRPr>
      </a:lvl8pPr>
      <a:lvl9pPr marL="0" marR="0" lvl="0" indent="0" algn="l" rtl="0" hangingPunct="1">
        <a:spcBef>
          <a:spcPts val="638"/>
        </a:spcBef>
        <a:spcAft>
          <a:spcPts val="0"/>
        </a:spcAft>
        <a:buSzPct val="45000"/>
        <a:buFont typeface="Arial" pitchFamily="32"/>
        <a:buChar char="•"/>
        <a:tabLst/>
        <a:defRPr lang="pt-BR" sz="3200" b="0" i="0" u="none" strike="noStrike">
          <a:solidFill>
            <a:srgbClr val="000000"/>
          </a:solidFill>
          <a:latin typeface="Calibri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Ó-REITORIA DE ENSI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2"/>
          <p:cNvSpPr txBox="1">
            <a:spLocks noGrp="1"/>
          </p:cNvSpPr>
          <p:nvPr>
            <p:ph type="body" idx="4294967295"/>
          </p:nvPr>
        </p:nvSpPr>
        <p:spPr>
          <a:xfrm>
            <a:off x="360000" y="900000"/>
            <a:ext cx="8362800" cy="5225760"/>
          </a:xfrm>
        </p:spPr>
        <p:txBody>
          <a:bodyPr/>
          <a:lstStyle>
            <a:defPPr marL="432000" lvl="0" indent="-324000" algn="l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pt-BR" sz="32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defPPr>
            <a:lvl1pPr marL="432000" lvl="0" indent="-324000" algn="l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pt-BR" sz="32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1pPr>
            <a:lvl2pPr marL="864000" lvl="1" indent="-324000" algn="l" hangingPunct="1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pt-BR" sz="24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2pPr>
            <a:lvl3pPr marL="1295999" lvl="2" indent="-288000" algn="l" hangingPunct="1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3pPr>
            <a:lvl4pPr marL="1728000" lvl="3" indent="-216000" algn="l" hangingPunct="1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4pPr>
            <a:lvl5pPr marL="2160000" lvl="4" indent="-216000" algn="l" hangingPunct="1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5pPr>
            <a:lvl6pPr marL="2592000" lvl="5" indent="-216000" algn="l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6pPr>
            <a:lvl7pPr marL="3024000" lvl="6" indent="-216000" algn="l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7pPr>
            <a:lvl8pPr marL="3456000" lvl="7" indent="-216000" algn="l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8pPr>
            <a:lvl9pPr marL="3887999" lvl="8" indent="-216000" algn="l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9pPr>
          </a:lstStyle>
          <a:p>
            <a:pPr marL="0" lvl="0" indent="0" algn="just">
              <a:spcBef>
                <a:spcPts val="638"/>
              </a:spcBef>
              <a:spcAft>
                <a:spcPts val="0"/>
              </a:spcAft>
              <a:buNone/>
            </a:pPr>
            <a:endParaRPr lang="pt-BR">
              <a:latin typeface="Arial" pitchFamily="32"/>
              <a:cs typeface="Arial" pitchFamily="32"/>
            </a:endParaRPr>
          </a:p>
          <a:p>
            <a:pPr marL="0" lvl="0" indent="0" algn="just">
              <a:spcBef>
                <a:spcPts val="638"/>
              </a:spcBef>
              <a:spcAft>
                <a:spcPts val="0"/>
              </a:spcAft>
              <a:buNone/>
            </a:pPr>
            <a:endParaRPr lang="pt-BR">
              <a:latin typeface="Arial" pitchFamily="32"/>
              <a:cs typeface="Arial" pitchFamily="32"/>
            </a:endParaRPr>
          </a:p>
          <a:p>
            <a:pPr marL="0" lvl="0" indent="0" algn="just">
              <a:spcBef>
                <a:spcPts val="638"/>
              </a:spcBef>
              <a:spcAft>
                <a:spcPts val="0"/>
              </a:spcAft>
              <a:buNone/>
            </a:pPr>
            <a:endParaRPr lang="pt-BR">
              <a:latin typeface="Arial" pitchFamily="32"/>
              <a:cs typeface="Arial" pitchFamily="32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3240000" y="179640"/>
            <a:ext cx="2700000" cy="126036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>
            <a:lum bright="10000"/>
            <a:alphaModFix/>
          </a:blip>
          <a:srcRect/>
          <a:stretch>
            <a:fillRect/>
          </a:stretch>
        </p:blipFill>
        <p:spPr>
          <a:xfrm>
            <a:off x="7620480" y="5486399"/>
            <a:ext cx="1523880" cy="1371599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CaixaDeTexto 6"/>
          <p:cNvSpPr txBox="1"/>
          <p:nvPr/>
        </p:nvSpPr>
        <p:spPr>
          <a:xfrm>
            <a:off x="738000" y="1440000"/>
            <a:ext cx="7703999" cy="518400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/>
          <a:lstStyle/>
          <a:p>
            <a:pPr marL="342720" marR="0" lvl="0" indent="-330120" algn="ctr" rtl="0" hangingPunct="1">
              <a:lnSpc>
                <a:spcPct val="100000"/>
              </a:lnSpc>
              <a:spcBef>
                <a:spcPts val="0"/>
              </a:spcBef>
              <a:spcAft>
                <a:spcPts val="1423"/>
              </a:spcAft>
              <a:buNone/>
              <a:tabLst/>
            </a:pPr>
            <a:r>
              <a:rPr lang="pt-BR" sz="2000" b="1" i="0" u="none" strike="noStrike" kern="1200" dirty="0" smtClean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Lucida Sans Unicode" pitchFamily="2"/>
                <a:cs typeface="Lucida Sans Unicode" pitchFamily="2"/>
              </a:rPr>
              <a:t>PRÓ-REITORIA </a:t>
            </a:r>
            <a:r>
              <a:rPr lang="pt-BR" sz="2000" b="1" i="0" u="none" strike="noStrike" kern="1200" dirty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Lucida Sans Unicode" pitchFamily="2"/>
                <a:cs typeface="Lucida Sans Unicode" pitchFamily="2"/>
              </a:rPr>
              <a:t>DE ENSINO</a:t>
            </a:r>
          </a:p>
          <a:p>
            <a:pPr marL="342720" marR="0" lvl="0" indent="-330120" algn="ctr" rtl="0" hangingPunct="1">
              <a:lnSpc>
                <a:spcPct val="100000"/>
              </a:lnSpc>
              <a:spcBef>
                <a:spcPts val="0"/>
              </a:spcBef>
              <a:spcAft>
                <a:spcPts val="1423"/>
              </a:spcAft>
              <a:buNone/>
              <a:tabLst/>
            </a:pPr>
            <a:endParaRPr lang="pt-BR" sz="2400" b="1" dirty="0" smtClean="0">
              <a:solidFill>
                <a:srgbClr val="000000"/>
              </a:solidFill>
              <a:latin typeface="Arial" pitchFamily="18"/>
              <a:ea typeface="Lucida Sans Unicode" pitchFamily="2"/>
              <a:cs typeface="Lucida Sans Unicode" pitchFamily="2"/>
            </a:endParaRPr>
          </a:p>
          <a:p>
            <a:pPr marL="342720" marR="0" lvl="0" indent="-330120" algn="ctr" rtl="0" hangingPunct="1">
              <a:lnSpc>
                <a:spcPct val="100000"/>
              </a:lnSpc>
              <a:spcBef>
                <a:spcPts val="0"/>
              </a:spcBef>
              <a:spcAft>
                <a:spcPts val="1423"/>
              </a:spcAft>
              <a:buNone/>
              <a:tabLst/>
            </a:pPr>
            <a:r>
              <a:rPr lang="pt-BR" sz="2400" b="1" i="1" dirty="0" smtClean="0">
                <a:solidFill>
                  <a:srgbClr val="000000"/>
                </a:solidFill>
                <a:latin typeface="Arial" pitchFamily="18"/>
                <a:ea typeface="Lucida Sans Unicode" pitchFamily="2"/>
                <a:cs typeface="Lucida Sans Unicode" pitchFamily="2"/>
              </a:rPr>
              <a:t>PLANEJAMENTO </a:t>
            </a:r>
          </a:p>
          <a:p>
            <a:pPr marL="342720" marR="0" lvl="0" indent="-330120" algn="ctr" rtl="0" hangingPunct="1">
              <a:lnSpc>
                <a:spcPct val="100000"/>
              </a:lnSpc>
              <a:spcBef>
                <a:spcPts val="0"/>
              </a:spcBef>
              <a:spcAft>
                <a:spcPts val="1423"/>
              </a:spcAft>
              <a:buNone/>
              <a:tabLst/>
            </a:pPr>
            <a:endParaRPr lang="pt-BR" sz="2400" b="1" i="1" dirty="0" smtClean="0">
              <a:solidFill>
                <a:srgbClr val="000000"/>
              </a:solidFill>
              <a:latin typeface="Arial" pitchFamily="18"/>
              <a:ea typeface="Lucida Sans Unicode" pitchFamily="2"/>
              <a:cs typeface="Lucida Sans Unicode" pitchFamily="2"/>
            </a:endParaRPr>
          </a:p>
          <a:p>
            <a:pPr marL="342720" marR="0" lvl="0" indent="-330120" algn="ctr" rtl="0" hangingPunct="1">
              <a:lnSpc>
                <a:spcPct val="100000"/>
              </a:lnSpc>
              <a:spcBef>
                <a:spcPts val="0"/>
              </a:spcBef>
              <a:spcAft>
                <a:spcPts val="1423"/>
              </a:spcAft>
              <a:buNone/>
              <a:tabLst/>
            </a:pPr>
            <a:r>
              <a:rPr lang="pt-BR" sz="2400" b="1" i="1" dirty="0" smtClean="0">
                <a:solidFill>
                  <a:srgbClr val="000000"/>
                </a:solidFill>
                <a:latin typeface="Arial" pitchFamily="18"/>
                <a:ea typeface="Lucida Sans Unicode" pitchFamily="2"/>
                <a:cs typeface="Lucida Sans Unicode" pitchFamily="2"/>
              </a:rPr>
              <a:t>“O Ensino no IFRR em 2016: perspectivas, </a:t>
            </a:r>
          </a:p>
          <a:p>
            <a:pPr marL="342720" marR="0" lvl="0" indent="-330120" algn="ctr" rtl="0" hangingPunct="1">
              <a:lnSpc>
                <a:spcPct val="100000"/>
              </a:lnSpc>
              <a:spcBef>
                <a:spcPts val="0"/>
              </a:spcBef>
              <a:spcAft>
                <a:spcPts val="1423"/>
              </a:spcAft>
              <a:buNone/>
              <a:tabLst/>
            </a:pPr>
            <a:r>
              <a:rPr lang="pt-BR" sz="2400" b="1" i="1" dirty="0" smtClean="0">
                <a:solidFill>
                  <a:srgbClr val="000000"/>
                </a:solidFill>
                <a:latin typeface="Arial" pitchFamily="18"/>
                <a:ea typeface="Lucida Sans Unicode" pitchFamily="2"/>
                <a:cs typeface="Lucida Sans Unicode" pitchFamily="2"/>
              </a:rPr>
              <a:t>possibilidades e construção coletiva”</a:t>
            </a:r>
          </a:p>
          <a:p>
            <a:pPr marL="342720" marR="0" lvl="0" indent="-330120" algn="ctr" rtl="0" hangingPunct="1">
              <a:lnSpc>
                <a:spcPct val="100000"/>
              </a:lnSpc>
              <a:spcBef>
                <a:spcPts val="0"/>
              </a:spcBef>
              <a:spcAft>
                <a:spcPts val="1423"/>
              </a:spcAft>
              <a:buNone/>
              <a:tabLst/>
            </a:pPr>
            <a:endParaRPr lang="pt-BR" sz="2400" b="1" dirty="0">
              <a:solidFill>
                <a:srgbClr val="000000"/>
              </a:solidFill>
              <a:latin typeface="Arial" pitchFamily="18"/>
              <a:ea typeface="Lucida Sans Unicode" pitchFamily="2"/>
              <a:cs typeface="Lucida Sans Unicode" pitchFamily="2"/>
            </a:endParaRPr>
          </a:p>
          <a:p>
            <a:pPr marL="342720" marR="0" lvl="0" indent="-330120" algn="ctr" rtl="0" hangingPunct="1">
              <a:lnSpc>
                <a:spcPct val="100000"/>
              </a:lnSpc>
              <a:spcBef>
                <a:spcPts val="0"/>
              </a:spcBef>
              <a:spcAft>
                <a:spcPts val="1423"/>
              </a:spcAft>
              <a:buNone/>
              <a:tabLst/>
            </a:pPr>
            <a:r>
              <a:rPr lang="pt-BR" sz="2400" b="1" dirty="0">
                <a:solidFill>
                  <a:srgbClr val="000000"/>
                </a:solidFill>
                <a:latin typeface="Arial" pitchFamily="18"/>
                <a:ea typeface="Lucida Sans Unicode" pitchFamily="2"/>
                <a:cs typeface="Lucida Sans Unicode" pitchFamily="2"/>
              </a:rPr>
              <a:t>F</a:t>
            </a:r>
            <a:r>
              <a:rPr lang="pt-BR" sz="2400" b="1" dirty="0" smtClean="0">
                <a:solidFill>
                  <a:srgbClr val="000000"/>
                </a:solidFill>
                <a:latin typeface="Arial" pitchFamily="18"/>
                <a:ea typeface="Lucida Sans Unicode" pitchFamily="2"/>
                <a:cs typeface="Lucida Sans Unicode" pitchFamily="2"/>
              </a:rPr>
              <a:t>evereiro</a:t>
            </a:r>
            <a:r>
              <a:rPr lang="pt-BR" sz="2400" b="1" i="0" u="none" strike="noStrike" kern="1200" dirty="0" smtClean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Lucida Sans Unicode" pitchFamily="2"/>
                <a:cs typeface="Lucida Sans Unicode" pitchFamily="2"/>
              </a:rPr>
              <a:t>/2016</a:t>
            </a:r>
            <a:endParaRPr lang="pt-BR" sz="2400" b="1" i="0" u="none" strike="noStrike" kern="1200" dirty="0">
              <a:ln>
                <a:noFill/>
              </a:ln>
              <a:solidFill>
                <a:srgbClr val="000000"/>
              </a:solidFill>
              <a:latin typeface="Arial" pitchFamily="18"/>
              <a:ea typeface="Lucida Sans Unicode" pitchFamily="2"/>
              <a:cs typeface="Lucida Sans Unicode" pitchFamily="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de cantos arredondados 1"/>
          <p:cNvSpPr/>
          <p:nvPr/>
        </p:nvSpPr>
        <p:spPr>
          <a:xfrm>
            <a:off x="179512" y="188640"/>
            <a:ext cx="8784976" cy="648072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CaixaDeTexto 2"/>
          <p:cNvSpPr txBox="1"/>
          <p:nvPr/>
        </p:nvSpPr>
        <p:spPr>
          <a:xfrm>
            <a:off x="542490" y="452246"/>
            <a:ext cx="7632848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i="1" dirty="0">
                <a:latin typeface="Arial" pitchFamily="34" charset="0"/>
                <a:cs typeface="Arial" pitchFamily="34" charset="0"/>
              </a:rPr>
              <a:t>Ações/Atividades...</a:t>
            </a:r>
          </a:p>
          <a:p>
            <a:endParaRPr lang="pt-BR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pt-BR" sz="1600" dirty="0">
                <a:latin typeface="Arial" pitchFamily="34" charset="0"/>
                <a:cs typeface="Arial" pitchFamily="34" charset="0"/>
              </a:rPr>
              <a:t>Apoiar a execução dos Programas INOVA (R$ 60.000,00), Bolsa Monitoria (R$ 40.000,00), PARFOR,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PIBID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, LIFE, 20RJ, Saberes Indígenas na Escola.  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pt-BR" sz="1600" dirty="0">
                <a:latin typeface="Arial" pitchFamily="34" charset="0"/>
                <a:cs typeface="Arial" pitchFamily="34" charset="0"/>
              </a:rPr>
              <a:t>Assessorar os campus na execução do Plano estratégico institucional de permanência e êxito dos estudantes do IFRR. 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Realizar 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o acompanhamento/monitoramento aos campus.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Acompanhar 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as políticas de ensino nos campus, por meio de Relatórios quadrimestrais. </a:t>
            </a: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Elaborar 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o projeto de apoio a capacitação e formação inicial de profissionais da Educação Basica do Estado de Roraima, por meio da Ação Saberes Indígenas na Escola e recursos financeiros da Ação 20RJ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Garantir 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a representatividade do IFRR na discussão local, regional e nacional sobre as políticas etnoeducacionais, inclusivas e para a diversidade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Publicação 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da revista Ensino em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Debate (2016)</a:t>
            </a:r>
            <a:endParaRPr lang="pt-BR" sz="16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Publicação 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do Manual do Estudante do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IFRR (2016)</a:t>
            </a:r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67340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 explicativo retangular com cantos arredondados 3"/>
          <p:cNvSpPr/>
          <p:nvPr/>
        </p:nvSpPr>
        <p:spPr>
          <a:xfrm>
            <a:off x="467544" y="476672"/>
            <a:ext cx="8208912" cy="4968552"/>
          </a:xfrm>
          <a:prstGeom prst="wedgeRoundRectCallout">
            <a:avLst>
              <a:gd name="adj1" fmla="val -39141"/>
              <a:gd name="adj2" fmla="val 67401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1043608" y="692696"/>
            <a:ext cx="705678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i="1" dirty="0">
                <a:latin typeface="Arial" pitchFamily="34" charset="0"/>
                <a:cs typeface="Arial" pitchFamily="34" charset="0"/>
              </a:rPr>
              <a:t>Há escolas que são gaiolas e há escolas que são asas.</a:t>
            </a:r>
          </a:p>
          <a:p>
            <a:pPr algn="just"/>
            <a:endParaRPr lang="pt-BR" i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i="1" dirty="0">
                <a:latin typeface="Arial" pitchFamily="34" charset="0"/>
                <a:cs typeface="Arial" pitchFamily="34" charset="0"/>
              </a:rPr>
              <a:t>Escolas que são gaiolas existem para que os pássaros desaprendam a arte do vôo. Pássaros engaiolados são pássaros sob controle. Engaiolados, o seu dono pode levá-los para onde quiser. Pássaros engaiolados sempre têm um dono. Deixaram de ser pássaros. Porque a essência dos pássaros é o vôo.</a:t>
            </a:r>
          </a:p>
          <a:p>
            <a:pPr algn="just"/>
            <a:endParaRPr lang="pt-BR" i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i="1" dirty="0">
                <a:latin typeface="Arial" pitchFamily="34" charset="0"/>
                <a:cs typeface="Arial" pitchFamily="34" charset="0"/>
              </a:rPr>
              <a:t>Escolas que são asas não amam pássaros engaiolados. O que elas amam são pássaros em vôo. Existem para dar aos pássaros coragem para voar. Ensinar o vôo, isso elas não podem fazer, porque o vôo já nasce dentro dos pássaros. O vôo não pode ser ensinado. Só pode ser encorajado</a:t>
            </a:r>
            <a:r>
              <a:rPr lang="pt-BR" i="1" dirty="0" smtClean="0">
                <a:latin typeface="Arial" pitchFamily="34" charset="0"/>
                <a:cs typeface="Arial" pitchFamily="34" charset="0"/>
              </a:rPr>
              <a:t>. (Rubem Alves)</a:t>
            </a:r>
            <a:endParaRPr lang="pt-BR" i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1803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158560" y="2313360"/>
            <a:ext cx="4541040" cy="324828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/>
          <a:lstStyle/>
          <a:p>
            <a:pPr marL="0" marR="0" lvl="0" indent="0" algn="ctr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4400" b="0" i="0" u="none" strike="noStrike" kern="1200" dirty="0">
                <a:ln>
                  <a:noFill/>
                </a:ln>
                <a:solidFill>
                  <a:srgbClr val="000000"/>
                </a:solidFill>
                <a:latin typeface="Times New Roman" pitchFamily="18" charset="0"/>
                <a:ea typeface="Lucida Sans Unicode" pitchFamily="2"/>
                <a:cs typeface="Times New Roman" pitchFamily="18" charset="0"/>
              </a:rPr>
              <a:t>OBRIGADA!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4400" b="0" i="0" u="none" strike="noStrike" kern="1200" dirty="0">
              <a:ln>
                <a:noFill/>
              </a:ln>
              <a:solidFill>
                <a:srgbClr val="3E3D2D"/>
              </a:solidFill>
              <a:latin typeface="Times New Roman" pitchFamily="18" charset="0"/>
              <a:ea typeface="Lucida Sans Unicode" pitchFamily="2"/>
              <a:cs typeface="Times New Roman" pitchFamily="18" charset="0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4400" b="0" i="0" u="none" strike="noStrike" kern="1200" dirty="0">
                <a:ln>
                  <a:noFill/>
                </a:ln>
                <a:solidFill>
                  <a:srgbClr val="3E3D2D"/>
                </a:solidFill>
                <a:latin typeface="Times New Roman" pitchFamily="18" charset="0"/>
                <a:ea typeface="Lucida Sans Unicode" pitchFamily="2"/>
                <a:cs typeface="Times New Roman" pitchFamily="18" charset="0"/>
              </a:rPr>
              <a:t>proen@ifrr.edu.br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4400" b="0" i="0" u="none" strike="noStrike" kern="1200" dirty="0" smtClean="0">
                <a:ln>
                  <a:noFill/>
                </a:ln>
                <a:solidFill>
                  <a:srgbClr val="3E3D2D"/>
                </a:solidFill>
                <a:latin typeface="Times New Roman" pitchFamily="18" charset="0"/>
                <a:ea typeface="Lucida Sans Unicode" pitchFamily="2"/>
                <a:cs typeface="Times New Roman" pitchFamily="18" charset="0"/>
              </a:rPr>
              <a:t>3623-1076</a:t>
            </a:r>
            <a:endParaRPr lang="pt-BR" sz="4400" b="0" i="0" u="none" strike="noStrike" kern="1200" dirty="0">
              <a:ln>
                <a:noFill/>
              </a:ln>
              <a:solidFill>
                <a:srgbClr val="3E3D2D"/>
              </a:solidFill>
              <a:latin typeface="Times New Roman" pitchFamily="18" charset="0"/>
              <a:ea typeface="Lucida Sans Unicode" pitchFamily="2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60000" y="540000"/>
            <a:ext cx="8460000" cy="65675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lvl="0" indent="-324000" algn="l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pt-BR" sz="32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defPPr>
            <a:lvl1pPr marL="432000" lvl="0" indent="-324000" algn="l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pt-BR" sz="32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1pPr>
            <a:lvl2pPr marL="864000" lvl="1" indent="-324000" algn="l" hangingPunct="1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pt-BR" sz="24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2pPr>
            <a:lvl3pPr marL="1295999" lvl="2" indent="-288000" algn="l" hangingPunct="1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3pPr>
            <a:lvl4pPr marL="1728000" lvl="3" indent="-216000" algn="l" hangingPunct="1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4pPr>
            <a:lvl5pPr marL="2160000" lvl="4" indent="-216000" algn="l" hangingPunct="1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5pPr>
            <a:lvl6pPr marL="2592000" lvl="5" indent="-216000" algn="l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6pPr>
            <a:lvl7pPr marL="3024000" lvl="6" indent="-216000" algn="l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7pPr>
            <a:lvl8pPr marL="3456000" lvl="7" indent="-216000" algn="l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8pPr>
            <a:lvl9pPr marL="3887999" lvl="8" indent="-216000" algn="l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9pPr>
          </a:lstStyle>
          <a:p>
            <a:pPr marL="0" marR="0" lvl="0" indent="0" algn="just" rtl="0" hangingPunct="1">
              <a:spcBef>
                <a:spcPts val="638"/>
              </a:spcBef>
              <a:spcAft>
                <a:spcPts val="0"/>
              </a:spcAft>
              <a:buNone/>
              <a:tabLst/>
            </a:pPr>
            <a:endParaRPr lang="pt-BR" sz="2800" b="0" i="0" u="none" strike="noStrike">
              <a:solidFill>
                <a:srgbClr val="000000"/>
              </a:solidFill>
              <a:latin typeface="Arial" pitchFamily="32"/>
              <a:cs typeface="Arial" pitchFamily="32"/>
            </a:endParaRPr>
          </a:p>
          <a:p>
            <a:pPr marL="0" marR="0" lvl="0" indent="0" algn="just" rtl="0" hangingPunct="1">
              <a:spcBef>
                <a:spcPts val="638"/>
              </a:spcBef>
              <a:spcAft>
                <a:spcPts val="0"/>
              </a:spcAft>
              <a:buNone/>
              <a:tabLst/>
            </a:pPr>
            <a:endParaRPr lang="pt-BR" sz="2800" b="0" i="0" u="none" strike="noStrike">
              <a:solidFill>
                <a:srgbClr val="000000"/>
              </a:solidFill>
              <a:latin typeface="Arial" pitchFamily="32"/>
              <a:cs typeface="Arial" pitchFamily="32"/>
            </a:endParaRPr>
          </a:p>
          <a:p>
            <a:pPr marL="0" marR="0" lvl="0" indent="0" algn="just" rtl="0" hangingPunct="1">
              <a:spcBef>
                <a:spcPts val="638"/>
              </a:spcBef>
              <a:spcAft>
                <a:spcPts val="0"/>
              </a:spcAft>
              <a:buNone/>
              <a:tabLst/>
            </a:pPr>
            <a:endParaRPr lang="pt-BR" sz="2800" b="0" i="0" u="none" strike="noStrike">
              <a:solidFill>
                <a:srgbClr val="000000"/>
              </a:solidFill>
              <a:latin typeface="Arial" pitchFamily="32"/>
              <a:cs typeface="Arial" pitchFamily="32"/>
            </a:endParaRPr>
          </a:p>
          <a:p>
            <a:pPr marL="0" marR="0" lvl="0" indent="0" algn="just" rtl="0" hangingPunct="1">
              <a:spcBef>
                <a:spcPts val="638"/>
              </a:spcBef>
              <a:spcAft>
                <a:spcPts val="0"/>
              </a:spcAft>
              <a:buNone/>
              <a:tabLst/>
            </a:pPr>
            <a:endParaRPr lang="pt-BR" sz="2800" b="0" i="0" u="none" strike="noStrike">
              <a:solidFill>
                <a:srgbClr val="000000"/>
              </a:solidFill>
              <a:latin typeface="Arial" pitchFamily="32"/>
              <a:cs typeface="Arial" pitchFamily="32"/>
            </a:endParaRPr>
          </a:p>
          <a:p>
            <a:pPr marL="0" marR="0" lvl="0" indent="0" algn="just" rtl="0" hangingPunct="1">
              <a:spcBef>
                <a:spcPts val="638"/>
              </a:spcBef>
              <a:spcAft>
                <a:spcPts val="0"/>
              </a:spcAft>
              <a:buNone/>
              <a:tabLst/>
            </a:pPr>
            <a:endParaRPr lang="pt-BR" sz="2800" b="0" i="0" u="none" strike="noStrike">
              <a:solidFill>
                <a:srgbClr val="000000"/>
              </a:solidFill>
              <a:latin typeface="Arial" pitchFamily="32"/>
              <a:cs typeface="Arial" pitchFamily="32"/>
            </a:endParaRPr>
          </a:p>
          <a:p>
            <a:pPr marL="0" marR="0" lvl="0" indent="0" algn="just" rtl="0" hangingPunct="1">
              <a:spcBef>
                <a:spcPts val="638"/>
              </a:spcBef>
              <a:spcAft>
                <a:spcPts val="0"/>
              </a:spcAft>
              <a:buNone/>
              <a:tabLst/>
            </a:pPr>
            <a:endParaRPr lang="pt-BR" sz="2800" b="0" i="0" u="none" strike="noStrike">
              <a:solidFill>
                <a:srgbClr val="000000"/>
              </a:solidFill>
              <a:latin typeface="Arial" pitchFamily="32"/>
              <a:cs typeface="Arial" pitchFamily="32"/>
            </a:endParaRP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44624"/>
            <a:ext cx="9108503" cy="6768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09615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60000" y="540000"/>
            <a:ext cx="8460000" cy="65675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lvl="0" indent="-324000" algn="l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pt-BR" sz="32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defPPr>
            <a:lvl1pPr marL="432000" lvl="0" indent="-324000" algn="l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pt-BR" sz="32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1pPr>
            <a:lvl2pPr marL="864000" lvl="1" indent="-324000" algn="l" hangingPunct="1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pt-BR" sz="24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2pPr>
            <a:lvl3pPr marL="1295999" lvl="2" indent="-288000" algn="l" hangingPunct="1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3pPr>
            <a:lvl4pPr marL="1728000" lvl="3" indent="-216000" algn="l" hangingPunct="1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4pPr>
            <a:lvl5pPr marL="2160000" lvl="4" indent="-216000" algn="l" hangingPunct="1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5pPr>
            <a:lvl6pPr marL="2592000" lvl="5" indent="-216000" algn="l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6pPr>
            <a:lvl7pPr marL="3024000" lvl="6" indent="-216000" algn="l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7pPr>
            <a:lvl8pPr marL="3456000" lvl="7" indent="-216000" algn="l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8pPr>
            <a:lvl9pPr marL="3887999" lvl="8" indent="-216000" algn="l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9pPr>
          </a:lstStyle>
          <a:p>
            <a:pPr marL="0" marR="0" lvl="0" indent="0" algn="just" rtl="0" hangingPunct="1">
              <a:spcBef>
                <a:spcPts val="638"/>
              </a:spcBef>
              <a:spcAft>
                <a:spcPts val="0"/>
              </a:spcAft>
              <a:buNone/>
              <a:tabLst/>
            </a:pPr>
            <a:endParaRPr lang="pt-BR" sz="2800" b="0" i="0" u="none" strike="noStrike">
              <a:solidFill>
                <a:srgbClr val="000000"/>
              </a:solidFill>
              <a:latin typeface="Arial" pitchFamily="32"/>
              <a:cs typeface="Arial" pitchFamily="32"/>
            </a:endParaRPr>
          </a:p>
          <a:p>
            <a:pPr marL="0" marR="0" lvl="0" indent="0" algn="just" rtl="0" hangingPunct="1">
              <a:spcBef>
                <a:spcPts val="638"/>
              </a:spcBef>
              <a:spcAft>
                <a:spcPts val="0"/>
              </a:spcAft>
              <a:buNone/>
              <a:tabLst/>
            </a:pPr>
            <a:endParaRPr lang="pt-BR" sz="2800" b="0" i="0" u="none" strike="noStrike">
              <a:solidFill>
                <a:srgbClr val="000000"/>
              </a:solidFill>
              <a:latin typeface="Arial" pitchFamily="32"/>
              <a:cs typeface="Arial" pitchFamily="32"/>
            </a:endParaRPr>
          </a:p>
          <a:p>
            <a:pPr marL="0" marR="0" lvl="0" indent="0" algn="just" rtl="0" hangingPunct="1">
              <a:spcBef>
                <a:spcPts val="638"/>
              </a:spcBef>
              <a:spcAft>
                <a:spcPts val="0"/>
              </a:spcAft>
              <a:buNone/>
              <a:tabLst/>
            </a:pPr>
            <a:endParaRPr lang="pt-BR" sz="2800" b="0" i="0" u="none" strike="noStrike">
              <a:solidFill>
                <a:srgbClr val="000000"/>
              </a:solidFill>
              <a:latin typeface="Arial" pitchFamily="32"/>
              <a:cs typeface="Arial" pitchFamily="32"/>
            </a:endParaRPr>
          </a:p>
          <a:p>
            <a:pPr marL="0" marR="0" lvl="0" indent="0" algn="just" rtl="0" hangingPunct="1">
              <a:spcBef>
                <a:spcPts val="638"/>
              </a:spcBef>
              <a:spcAft>
                <a:spcPts val="0"/>
              </a:spcAft>
              <a:buNone/>
              <a:tabLst/>
            </a:pPr>
            <a:endParaRPr lang="pt-BR" sz="2800" b="0" i="0" u="none" strike="noStrike">
              <a:solidFill>
                <a:srgbClr val="000000"/>
              </a:solidFill>
              <a:latin typeface="Arial" pitchFamily="32"/>
              <a:cs typeface="Arial" pitchFamily="32"/>
            </a:endParaRPr>
          </a:p>
          <a:p>
            <a:pPr marL="0" marR="0" lvl="0" indent="0" algn="just" rtl="0" hangingPunct="1">
              <a:spcBef>
                <a:spcPts val="638"/>
              </a:spcBef>
              <a:spcAft>
                <a:spcPts val="0"/>
              </a:spcAft>
              <a:buNone/>
              <a:tabLst/>
            </a:pPr>
            <a:endParaRPr lang="pt-BR" sz="2800" b="0" i="0" u="none" strike="noStrike">
              <a:solidFill>
                <a:srgbClr val="000000"/>
              </a:solidFill>
              <a:latin typeface="Arial" pitchFamily="32"/>
              <a:cs typeface="Arial" pitchFamily="32"/>
            </a:endParaRPr>
          </a:p>
          <a:p>
            <a:pPr marL="0" marR="0" lvl="0" indent="0" algn="just" rtl="0" hangingPunct="1">
              <a:spcBef>
                <a:spcPts val="638"/>
              </a:spcBef>
              <a:spcAft>
                <a:spcPts val="0"/>
              </a:spcAft>
              <a:buNone/>
              <a:tabLst/>
            </a:pPr>
            <a:endParaRPr lang="pt-BR" sz="2800" b="0" i="0" u="none" strike="noStrike">
              <a:solidFill>
                <a:srgbClr val="000000"/>
              </a:solidFill>
              <a:latin typeface="Arial" pitchFamily="32"/>
              <a:cs typeface="Arial" pitchFamily="32"/>
            </a:endParaRPr>
          </a:p>
        </p:txBody>
      </p:sp>
      <p:sp>
        <p:nvSpPr>
          <p:cNvPr id="3" name="Retângulo de cantos arredondados 2"/>
          <p:cNvSpPr/>
          <p:nvPr/>
        </p:nvSpPr>
        <p:spPr>
          <a:xfrm>
            <a:off x="485624" y="5918178"/>
            <a:ext cx="7920880" cy="648072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755576" y="5918178"/>
            <a:ext cx="72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pl-PL" dirty="0" smtClean="0">
                <a:latin typeface="Arial" pitchFamily="34" charset="0"/>
                <a:cs typeface="Arial" pitchFamily="34" charset="0"/>
              </a:rPr>
              <a:t>PNE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PDI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- 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TAM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mtClean="0">
                <a:latin typeface="Arial" pitchFamily="34" charset="0"/>
                <a:cs typeface="Arial" pitchFamily="34" charset="0"/>
              </a:rPr>
              <a:t>– Lei 11.892/2008 - </a:t>
            </a:r>
            <a:r>
              <a:rPr lang="pl-PL" smtClean="0">
                <a:latin typeface="Arial" pitchFamily="34" charset="0"/>
                <a:cs typeface="Arial" pitchFamily="34" charset="0"/>
              </a:rPr>
              <a:t>PPI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endParaRPr lang="pl-PL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441643" y="865168"/>
            <a:ext cx="835245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Planejamento</a:t>
            </a:r>
          </a:p>
          <a:p>
            <a:pPr algn="just">
              <a:lnSpc>
                <a:spcPct val="150000"/>
              </a:lnSpc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Execução                   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ü"/>
            </a:pPr>
            <a:endParaRPr lang="pt-BR" sz="2000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Wingdings" pitchFamily="2" charset="2"/>
              <a:buChar char="ü"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Acompanhamento</a:t>
            </a:r>
          </a:p>
          <a:p>
            <a:pPr algn="just"/>
            <a:r>
              <a:rPr lang="pt-BR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    Monitoramento</a:t>
            </a:r>
            <a:endParaRPr lang="pt-BR" sz="2000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ü"/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ü"/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Avaliação/Resultados</a:t>
            </a:r>
            <a:endParaRPr lang="pt-BR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Seta para a direita 7"/>
          <p:cNvSpPr/>
          <p:nvPr/>
        </p:nvSpPr>
        <p:spPr>
          <a:xfrm>
            <a:off x="611560" y="173230"/>
            <a:ext cx="7776864" cy="9515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CaixaDeTexto 8"/>
          <p:cNvSpPr txBox="1"/>
          <p:nvPr/>
        </p:nvSpPr>
        <p:spPr>
          <a:xfrm>
            <a:off x="899592" y="488617"/>
            <a:ext cx="59766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i="1" dirty="0" smtClean="0">
                <a:latin typeface="Arial" pitchFamily="34" charset="0"/>
                <a:cs typeface="Arial" pitchFamily="34" charset="0"/>
              </a:rPr>
              <a:t>Planejamento</a:t>
            </a:r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10" name="Seta para a direita 9"/>
          <p:cNvSpPr/>
          <p:nvPr/>
        </p:nvSpPr>
        <p:spPr>
          <a:xfrm>
            <a:off x="2925378" y="1482522"/>
            <a:ext cx="1142566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2276872"/>
            <a:ext cx="1084915" cy="5040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1669" y="4581128"/>
            <a:ext cx="1140371" cy="4970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3479" y="3140969"/>
            <a:ext cx="1142537" cy="513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Retângulo de cantos arredondados 10"/>
          <p:cNvSpPr/>
          <p:nvPr/>
        </p:nvSpPr>
        <p:spPr>
          <a:xfrm>
            <a:off x="5368418" y="1482522"/>
            <a:ext cx="3312368" cy="432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Plano Anual de Trabalho</a:t>
            </a:r>
          </a:p>
        </p:txBody>
      </p:sp>
      <p:sp>
        <p:nvSpPr>
          <p:cNvPr id="20" name="Retângulo de cantos arredondados 19"/>
          <p:cNvSpPr/>
          <p:nvPr/>
        </p:nvSpPr>
        <p:spPr>
          <a:xfrm>
            <a:off x="5508103" y="2453399"/>
            <a:ext cx="3172683" cy="432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Ações/Atividades planejadas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1" name="Retângulo de cantos arredondados 20"/>
          <p:cNvSpPr/>
          <p:nvPr/>
        </p:nvSpPr>
        <p:spPr>
          <a:xfrm>
            <a:off x="5508104" y="3219658"/>
            <a:ext cx="3172683" cy="8692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dirty="0" smtClean="0">
                <a:solidFill>
                  <a:schemeClr val="tx1"/>
                </a:solidFill>
              </a:rPr>
              <a:t>Relatórios quadrimestrais/ reuniões por áreas ou setores/Atas, etc.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2" name="Retângulo de cantos arredondados 21"/>
          <p:cNvSpPr/>
          <p:nvPr/>
        </p:nvSpPr>
        <p:spPr>
          <a:xfrm>
            <a:off x="5508102" y="4431008"/>
            <a:ext cx="3172683" cy="8692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Relatório </a:t>
            </a:r>
            <a:r>
              <a:rPr lang="pt-BR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Gestão/Indicadores Institucionais</a:t>
            </a:r>
          </a:p>
          <a:p>
            <a:pPr algn="just"/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9219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60000" y="540000"/>
            <a:ext cx="8460000" cy="65675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lvl="0" indent="-324000" algn="l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pt-BR" sz="32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defPPr>
            <a:lvl1pPr marL="432000" lvl="0" indent="-324000" algn="l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pt-BR" sz="32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1pPr>
            <a:lvl2pPr marL="864000" lvl="1" indent="-324000" algn="l" hangingPunct="1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pt-BR" sz="24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2pPr>
            <a:lvl3pPr marL="1295999" lvl="2" indent="-288000" algn="l" hangingPunct="1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3pPr>
            <a:lvl4pPr marL="1728000" lvl="3" indent="-216000" algn="l" hangingPunct="1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4pPr>
            <a:lvl5pPr marL="2160000" lvl="4" indent="-216000" algn="l" hangingPunct="1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5pPr>
            <a:lvl6pPr marL="2592000" lvl="5" indent="-216000" algn="l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6pPr>
            <a:lvl7pPr marL="3024000" lvl="6" indent="-216000" algn="l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7pPr>
            <a:lvl8pPr marL="3456000" lvl="7" indent="-216000" algn="l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8pPr>
            <a:lvl9pPr marL="3887999" lvl="8" indent="-216000" algn="l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9pPr>
          </a:lstStyle>
          <a:p>
            <a:pPr marL="0" marR="0" lvl="0" indent="0" algn="just" rtl="0" hangingPunct="1">
              <a:spcBef>
                <a:spcPts val="638"/>
              </a:spcBef>
              <a:spcAft>
                <a:spcPts val="0"/>
              </a:spcAft>
              <a:buNone/>
              <a:tabLst/>
            </a:pPr>
            <a:endParaRPr lang="pt-BR" sz="2800" b="0" i="0" u="none" strike="noStrike">
              <a:solidFill>
                <a:srgbClr val="000000"/>
              </a:solidFill>
              <a:latin typeface="Arial" pitchFamily="32"/>
              <a:cs typeface="Arial" pitchFamily="32"/>
            </a:endParaRPr>
          </a:p>
          <a:p>
            <a:pPr marL="0" marR="0" lvl="0" indent="0" algn="just" rtl="0" hangingPunct="1">
              <a:spcBef>
                <a:spcPts val="638"/>
              </a:spcBef>
              <a:spcAft>
                <a:spcPts val="0"/>
              </a:spcAft>
              <a:buNone/>
              <a:tabLst/>
            </a:pPr>
            <a:endParaRPr lang="pt-BR" sz="2800" b="0" i="0" u="none" strike="noStrike">
              <a:solidFill>
                <a:srgbClr val="000000"/>
              </a:solidFill>
              <a:latin typeface="Arial" pitchFamily="32"/>
              <a:cs typeface="Arial" pitchFamily="32"/>
            </a:endParaRPr>
          </a:p>
          <a:p>
            <a:pPr marL="0" marR="0" lvl="0" indent="0" algn="just" rtl="0" hangingPunct="1">
              <a:spcBef>
                <a:spcPts val="638"/>
              </a:spcBef>
              <a:spcAft>
                <a:spcPts val="0"/>
              </a:spcAft>
              <a:buNone/>
              <a:tabLst/>
            </a:pPr>
            <a:endParaRPr lang="pt-BR" sz="2800" b="0" i="0" u="none" strike="noStrike">
              <a:solidFill>
                <a:srgbClr val="000000"/>
              </a:solidFill>
              <a:latin typeface="Arial" pitchFamily="32"/>
              <a:cs typeface="Arial" pitchFamily="32"/>
            </a:endParaRPr>
          </a:p>
          <a:p>
            <a:pPr marL="0" marR="0" lvl="0" indent="0" algn="just" rtl="0" hangingPunct="1">
              <a:spcBef>
                <a:spcPts val="638"/>
              </a:spcBef>
              <a:spcAft>
                <a:spcPts val="0"/>
              </a:spcAft>
              <a:buNone/>
              <a:tabLst/>
            </a:pPr>
            <a:endParaRPr lang="pt-BR" sz="2800" b="0" i="0" u="none" strike="noStrike">
              <a:solidFill>
                <a:srgbClr val="000000"/>
              </a:solidFill>
              <a:latin typeface="Arial" pitchFamily="32"/>
              <a:cs typeface="Arial" pitchFamily="32"/>
            </a:endParaRPr>
          </a:p>
          <a:p>
            <a:pPr marL="0" marR="0" lvl="0" indent="0" algn="just" rtl="0" hangingPunct="1">
              <a:spcBef>
                <a:spcPts val="638"/>
              </a:spcBef>
              <a:spcAft>
                <a:spcPts val="0"/>
              </a:spcAft>
              <a:buNone/>
              <a:tabLst/>
            </a:pPr>
            <a:endParaRPr lang="pt-BR" sz="2800" b="0" i="0" u="none" strike="noStrike">
              <a:solidFill>
                <a:srgbClr val="000000"/>
              </a:solidFill>
              <a:latin typeface="Arial" pitchFamily="32"/>
              <a:cs typeface="Arial" pitchFamily="32"/>
            </a:endParaRPr>
          </a:p>
          <a:p>
            <a:pPr marL="0" marR="0" lvl="0" indent="0" algn="just" rtl="0" hangingPunct="1">
              <a:spcBef>
                <a:spcPts val="638"/>
              </a:spcBef>
              <a:spcAft>
                <a:spcPts val="0"/>
              </a:spcAft>
              <a:buNone/>
              <a:tabLst/>
            </a:pPr>
            <a:endParaRPr lang="pt-BR" sz="2800" b="0" i="0" u="none" strike="noStrike">
              <a:solidFill>
                <a:srgbClr val="000000"/>
              </a:solidFill>
              <a:latin typeface="Arial" pitchFamily="32"/>
              <a:cs typeface="Arial" pitchFamily="32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251520" y="260648"/>
            <a:ext cx="84604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1.5 Objetivos estratégicos do IFRR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pt-BR" b="1" dirty="0" smtClean="0">
                <a:latin typeface="Arial" pitchFamily="34" charset="0"/>
                <a:cs typeface="Arial" pitchFamily="34" charset="0"/>
              </a:rPr>
              <a:t>Fortalecer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continuadamente a qualidade do ensino</a:t>
            </a:r>
          </a:p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Descrição: </a:t>
            </a:r>
            <a:r>
              <a:rPr lang="pt-BR" dirty="0">
                <a:latin typeface="Arial" pitchFamily="34" charset="0"/>
                <a:cs typeface="Arial" pitchFamily="34" charset="0"/>
              </a:rPr>
              <a:t>Melhorar os resultados da aprendizagem, reduzindo as desigualdades educacionais no interior da instituição e reduzir o índice de retenção e de evasão escolar. </a:t>
            </a:r>
          </a:p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Dimensão: </a:t>
            </a:r>
            <a:r>
              <a:rPr lang="pt-BR" dirty="0">
                <a:latin typeface="Arial" pitchFamily="34" charset="0"/>
                <a:cs typeface="Arial" pitchFamily="34" charset="0"/>
              </a:rPr>
              <a:t>Ensino</a:t>
            </a: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968532"/>
            <a:ext cx="8640961" cy="39758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8459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60000" y="540000"/>
            <a:ext cx="8460000" cy="279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lvl="0" indent="-324000" algn="l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pt-BR" sz="32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defPPr>
            <a:lvl1pPr marL="432000" lvl="0" indent="-324000" algn="l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pt-BR" sz="32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1pPr>
            <a:lvl2pPr marL="864000" lvl="1" indent="-324000" algn="l" hangingPunct="1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pt-BR" sz="24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2pPr>
            <a:lvl3pPr marL="1295999" lvl="2" indent="-288000" algn="l" hangingPunct="1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3pPr>
            <a:lvl4pPr marL="1728000" lvl="3" indent="-216000" algn="l" hangingPunct="1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4pPr>
            <a:lvl5pPr marL="2160000" lvl="4" indent="-216000" algn="l" hangingPunct="1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5pPr>
            <a:lvl6pPr marL="2592000" lvl="5" indent="-216000" algn="l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6pPr>
            <a:lvl7pPr marL="3024000" lvl="6" indent="-216000" algn="l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7pPr>
            <a:lvl8pPr marL="3456000" lvl="7" indent="-216000" algn="l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8pPr>
            <a:lvl9pPr marL="3887999" lvl="8" indent="-216000" algn="l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9pPr>
          </a:lstStyle>
          <a:p>
            <a:pPr marL="0" marR="0" lvl="0" indent="0" algn="just" rtl="0" hangingPunct="1">
              <a:spcBef>
                <a:spcPts val="638"/>
              </a:spcBef>
              <a:spcAft>
                <a:spcPts val="0"/>
              </a:spcAft>
              <a:buNone/>
              <a:tabLst/>
            </a:pPr>
            <a:endParaRPr lang="pt-BR" sz="2800" b="0" i="0" u="none" strike="noStrike">
              <a:solidFill>
                <a:srgbClr val="000000"/>
              </a:solidFill>
              <a:latin typeface="Arial" pitchFamily="32"/>
              <a:cs typeface="Arial" pitchFamily="32"/>
            </a:endParaRPr>
          </a:p>
          <a:p>
            <a:pPr marL="0" marR="0" lvl="0" indent="0" algn="just" rtl="0" hangingPunct="1">
              <a:spcBef>
                <a:spcPts val="638"/>
              </a:spcBef>
              <a:spcAft>
                <a:spcPts val="0"/>
              </a:spcAft>
              <a:buNone/>
              <a:tabLst/>
            </a:pPr>
            <a:endParaRPr lang="pt-BR" sz="2800" b="0" i="0" u="none" strike="noStrike">
              <a:solidFill>
                <a:srgbClr val="000000"/>
              </a:solidFill>
              <a:latin typeface="Arial" pitchFamily="32"/>
              <a:cs typeface="Arial" pitchFamily="32"/>
            </a:endParaRPr>
          </a:p>
          <a:p>
            <a:pPr marL="0" marR="0" lvl="0" indent="0" algn="just" rtl="0" hangingPunct="1">
              <a:spcBef>
                <a:spcPts val="638"/>
              </a:spcBef>
              <a:spcAft>
                <a:spcPts val="0"/>
              </a:spcAft>
              <a:buNone/>
              <a:tabLst/>
            </a:pPr>
            <a:endParaRPr lang="pt-BR" sz="2800" b="0" i="0" u="none" strike="noStrike">
              <a:solidFill>
                <a:srgbClr val="000000"/>
              </a:solidFill>
              <a:latin typeface="Arial" pitchFamily="32"/>
              <a:cs typeface="Arial" pitchFamily="32"/>
            </a:endParaRPr>
          </a:p>
          <a:p>
            <a:pPr marL="0" marR="0" lvl="0" indent="0" algn="just" rtl="0" hangingPunct="1">
              <a:spcBef>
                <a:spcPts val="638"/>
              </a:spcBef>
              <a:spcAft>
                <a:spcPts val="0"/>
              </a:spcAft>
              <a:buNone/>
              <a:tabLst/>
            </a:pPr>
            <a:endParaRPr lang="pt-BR" sz="2800" b="0" i="0" u="none" strike="noStrike">
              <a:solidFill>
                <a:srgbClr val="000000"/>
              </a:solidFill>
              <a:latin typeface="Arial" pitchFamily="32"/>
              <a:cs typeface="Arial" pitchFamily="32"/>
            </a:endParaRPr>
          </a:p>
          <a:p>
            <a:pPr marL="0" marR="0" lvl="0" indent="0" algn="just" rtl="0" hangingPunct="1">
              <a:spcBef>
                <a:spcPts val="638"/>
              </a:spcBef>
              <a:spcAft>
                <a:spcPts val="0"/>
              </a:spcAft>
              <a:buNone/>
              <a:tabLst/>
            </a:pPr>
            <a:endParaRPr lang="pt-BR" sz="2800" b="0" i="0" u="none" strike="noStrike">
              <a:solidFill>
                <a:srgbClr val="000000"/>
              </a:solidFill>
              <a:latin typeface="Arial" pitchFamily="32"/>
              <a:cs typeface="Arial" pitchFamily="32"/>
            </a:endParaRPr>
          </a:p>
          <a:p>
            <a:pPr marL="0" marR="0" lvl="0" indent="0" algn="just" rtl="0" hangingPunct="1">
              <a:spcBef>
                <a:spcPts val="638"/>
              </a:spcBef>
              <a:spcAft>
                <a:spcPts val="0"/>
              </a:spcAft>
              <a:buNone/>
              <a:tabLst/>
            </a:pPr>
            <a:endParaRPr lang="pt-BR" sz="2800" b="0" i="0" u="none" strike="noStrike">
              <a:solidFill>
                <a:srgbClr val="000000"/>
              </a:solidFill>
              <a:latin typeface="Arial" pitchFamily="32"/>
              <a:cs typeface="Arial" pitchFamily="32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lum bright="10000"/>
            <a:alphaModFix/>
          </a:blip>
          <a:srcRect/>
          <a:stretch>
            <a:fillRect/>
          </a:stretch>
        </p:blipFill>
        <p:spPr>
          <a:xfrm>
            <a:off x="8280000" y="5760000"/>
            <a:ext cx="864000" cy="109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CaixaDeTexto 5"/>
          <p:cNvSpPr txBox="1"/>
          <p:nvPr/>
        </p:nvSpPr>
        <p:spPr>
          <a:xfrm>
            <a:off x="352121" y="502030"/>
            <a:ext cx="84600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hangingPunct="0">
              <a:lnSpc>
                <a:spcPct val="150000"/>
              </a:lnSpc>
              <a:tabLst>
                <a:tab pos="270360" algn="l"/>
              </a:tabLst>
            </a:pPr>
            <a:endParaRPr lang="pt-PT" dirty="0" smtClean="0">
              <a:solidFill>
                <a:srgbClr val="000000"/>
              </a:solidFill>
              <a:latin typeface="Arial" pitchFamily="34"/>
              <a:ea typeface="Arial" pitchFamily="34"/>
              <a:cs typeface="Arial" pitchFamily="34"/>
            </a:endParaRPr>
          </a:p>
          <a:p>
            <a:pPr lvl="0" algn="just" hangingPunct="0">
              <a:lnSpc>
                <a:spcPct val="150000"/>
              </a:lnSpc>
              <a:tabLst>
                <a:tab pos="270360" algn="l"/>
              </a:tabLst>
            </a:pPr>
            <a:endParaRPr lang="pt-PT" dirty="0" smtClean="0">
              <a:solidFill>
                <a:srgbClr val="000000"/>
              </a:solidFill>
              <a:latin typeface="Arial" pitchFamily="34"/>
              <a:ea typeface="Arial" pitchFamily="34"/>
              <a:cs typeface="Arial" pitchFamily="34"/>
            </a:endParaRPr>
          </a:p>
          <a:p>
            <a:pPr lvl="0" algn="just" hangingPunct="0">
              <a:lnSpc>
                <a:spcPct val="150000"/>
              </a:lnSpc>
              <a:tabLst>
                <a:tab pos="270360" algn="l"/>
              </a:tabLst>
            </a:pPr>
            <a:r>
              <a:rPr lang="pt-PT" dirty="0" smtClean="0">
                <a:solidFill>
                  <a:srgbClr val="000000"/>
                </a:solidFill>
                <a:latin typeface="Arial" pitchFamily="34"/>
                <a:ea typeface="Arial" pitchFamily="34"/>
                <a:cs typeface="Arial" pitchFamily="34"/>
              </a:rPr>
              <a:t>1. Realizar </a:t>
            </a:r>
            <a:r>
              <a:rPr lang="pt-PT" dirty="0">
                <a:solidFill>
                  <a:srgbClr val="000000"/>
                </a:solidFill>
                <a:latin typeface="Arial" pitchFamily="34"/>
                <a:ea typeface="Arial" pitchFamily="34"/>
                <a:cs typeface="Arial" pitchFamily="34"/>
              </a:rPr>
              <a:t>100% das ações de formação continuada de diretores de ensino, </a:t>
            </a:r>
            <a:r>
              <a:rPr lang="pt-PT" dirty="0" smtClean="0">
                <a:solidFill>
                  <a:srgbClr val="000000"/>
                </a:solidFill>
                <a:latin typeface="Arial" pitchFamily="34"/>
                <a:ea typeface="Arial" pitchFamily="34"/>
                <a:cs typeface="Arial" pitchFamily="34"/>
              </a:rPr>
              <a:t>de </a:t>
            </a:r>
            <a:r>
              <a:rPr lang="pt-PT" dirty="0">
                <a:solidFill>
                  <a:srgbClr val="000000"/>
                </a:solidFill>
                <a:latin typeface="Arial" pitchFamily="34"/>
                <a:ea typeface="Arial" pitchFamily="34"/>
                <a:cs typeface="Arial" pitchFamily="34"/>
              </a:rPr>
              <a:t>professores de coordenadores de curso, de </a:t>
            </a:r>
            <a:r>
              <a:rPr lang="pt-PT" dirty="0" smtClean="0">
                <a:solidFill>
                  <a:srgbClr val="000000"/>
                </a:solidFill>
                <a:latin typeface="Arial" pitchFamily="34"/>
                <a:ea typeface="Arial" pitchFamily="34"/>
                <a:cs typeface="Arial" pitchFamily="34"/>
              </a:rPr>
              <a:t>coordenadores </a:t>
            </a:r>
            <a:r>
              <a:rPr lang="pt-PT" dirty="0">
                <a:solidFill>
                  <a:srgbClr val="000000"/>
                </a:solidFill>
                <a:latin typeface="Arial" pitchFamily="34"/>
                <a:ea typeface="Arial" pitchFamily="34"/>
                <a:cs typeface="Arial" pitchFamily="34"/>
              </a:rPr>
              <a:t>pedagógicos do ensino técnico e de graduação, como também dos </a:t>
            </a:r>
            <a:r>
              <a:rPr lang="pt-PT" dirty="0" smtClean="0">
                <a:solidFill>
                  <a:srgbClr val="000000"/>
                </a:solidFill>
                <a:latin typeface="Arial" pitchFamily="34"/>
                <a:ea typeface="Arial" pitchFamily="34"/>
                <a:cs typeface="Arial" pitchFamily="34"/>
              </a:rPr>
              <a:t>pedagogos </a:t>
            </a:r>
            <a:r>
              <a:rPr lang="pt-PT" dirty="0">
                <a:solidFill>
                  <a:srgbClr val="000000"/>
                </a:solidFill>
                <a:latin typeface="Arial" pitchFamily="34"/>
                <a:ea typeface="Arial" pitchFamily="34"/>
                <a:cs typeface="Arial" pitchFamily="34"/>
              </a:rPr>
              <a:t>e dos Técnicos em assuntos educacionais</a:t>
            </a:r>
            <a:r>
              <a:rPr lang="pt-PT" dirty="0" smtClean="0">
                <a:solidFill>
                  <a:srgbClr val="000000"/>
                </a:solidFill>
                <a:latin typeface="Arial" pitchFamily="34"/>
                <a:ea typeface="Arial" pitchFamily="34"/>
                <a:cs typeface="Arial" pitchFamily="34"/>
              </a:rPr>
              <a:t>.</a:t>
            </a:r>
          </a:p>
          <a:p>
            <a:pPr lvl="0" algn="just" hangingPunct="0">
              <a:lnSpc>
                <a:spcPct val="150000"/>
              </a:lnSpc>
              <a:tabLst>
                <a:tab pos="270360" algn="l"/>
              </a:tabLst>
            </a:pPr>
            <a:endParaRPr lang="pt-BR" dirty="0" smtClean="0">
              <a:solidFill>
                <a:srgbClr val="000000"/>
              </a:solidFill>
              <a:latin typeface="Arial" pitchFamily="34"/>
              <a:ea typeface="Arial" pitchFamily="34"/>
              <a:cs typeface="Arial" pitchFamily="34"/>
            </a:endParaRPr>
          </a:p>
          <a:p>
            <a:pPr lvl="0" algn="just" hangingPunct="0">
              <a:lnSpc>
                <a:spcPct val="150000"/>
              </a:lnSpc>
              <a:tabLst>
                <a:tab pos="270360" algn="l"/>
              </a:tabLst>
            </a:pPr>
            <a:r>
              <a:rPr lang="pt-BR" dirty="0" smtClean="0">
                <a:solidFill>
                  <a:srgbClr val="000000"/>
                </a:solidFill>
                <a:latin typeface="Arial" pitchFamily="34"/>
                <a:ea typeface="Arial" pitchFamily="34"/>
                <a:cs typeface="Arial" pitchFamily="34"/>
              </a:rPr>
              <a:t>2. Aumentar </a:t>
            </a:r>
            <a:r>
              <a:rPr lang="pt-BR" dirty="0">
                <a:solidFill>
                  <a:srgbClr val="000000"/>
                </a:solidFill>
                <a:latin typeface="Arial" pitchFamily="34"/>
                <a:ea typeface="Arial" pitchFamily="34"/>
                <a:cs typeface="Arial" pitchFamily="34"/>
              </a:rPr>
              <a:t>o número de concluintes em relação ao número de matriculados/ingressantes e reduzir o índice de evasão e </a:t>
            </a:r>
            <a:r>
              <a:rPr lang="pt-BR" dirty="0" smtClean="0">
                <a:solidFill>
                  <a:srgbClr val="000000"/>
                </a:solidFill>
                <a:latin typeface="Arial" pitchFamily="34"/>
                <a:ea typeface="Arial" pitchFamily="34"/>
                <a:cs typeface="Arial" pitchFamily="34"/>
              </a:rPr>
              <a:t>retenção.</a:t>
            </a:r>
          </a:p>
          <a:p>
            <a:pPr lvl="0" algn="just" hangingPunct="0">
              <a:lnSpc>
                <a:spcPct val="150000"/>
              </a:lnSpc>
              <a:tabLst>
                <a:tab pos="270360" algn="l"/>
              </a:tabLst>
            </a:pPr>
            <a:endParaRPr lang="pt-BR" dirty="0" smtClean="0">
              <a:solidFill>
                <a:srgbClr val="000000"/>
              </a:solidFill>
              <a:latin typeface="Arial" pitchFamily="34"/>
              <a:ea typeface="Arial" pitchFamily="34"/>
              <a:cs typeface="Arial" pitchFamily="34"/>
            </a:endParaRPr>
          </a:p>
          <a:p>
            <a:pPr lvl="0" algn="just" hangingPunct="0">
              <a:lnSpc>
                <a:spcPct val="150000"/>
              </a:lnSpc>
              <a:tabLst>
                <a:tab pos="270360" algn="l"/>
              </a:tabLst>
            </a:pPr>
            <a:r>
              <a:rPr lang="pt-BR" dirty="0" smtClean="0">
                <a:solidFill>
                  <a:srgbClr val="000000"/>
                </a:solidFill>
                <a:latin typeface="Arial" pitchFamily="34"/>
                <a:ea typeface="Arial" pitchFamily="34"/>
                <a:cs typeface="Arial" pitchFamily="34"/>
              </a:rPr>
              <a:t>3. Fomentar </a:t>
            </a:r>
            <a:r>
              <a:rPr lang="pt-BR" dirty="0">
                <a:solidFill>
                  <a:srgbClr val="000000"/>
                </a:solidFill>
                <a:latin typeface="Arial" pitchFamily="34"/>
                <a:ea typeface="Arial" pitchFamily="34"/>
                <a:cs typeface="Arial" pitchFamily="34"/>
              </a:rPr>
              <a:t>a Melhoria </a:t>
            </a:r>
            <a:r>
              <a:rPr lang="pt-BR" dirty="0" smtClean="0">
                <a:solidFill>
                  <a:srgbClr val="000000"/>
                </a:solidFill>
                <a:latin typeface="Arial" pitchFamily="34"/>
                <a:ea typeface="Arial" pitchFamily="34"/>
                <a:cs typeface="Arial" pitchFamily="34"/>
              </a:rPr>
              <a:t>dos programas </a:t>
            </a:r>
            <a:r>
              <a:rPr lang="pt-BR" dirty="0">
                <a:solidFill>
                  <a:srgbClr val="000000"/>
                </a:solidFill>
                <a:latin typeface="Arial" pitchFamily="34"/>
                <a:ea typeface="Arial" pitchFamily="34"/>
                <a:cs typeface="Arial" pitchFamily="34"/>
              </a:rPr>
              <a:t>de melhoria da qualidade da  educação básica</a:t>
            </a:r>
          </a:p>
          <a:p>
            <a:pPr lvl="0" algn="just" hangingPunct="0">
              <a:lnSpc>
                <a:spcPct val="150000"/>
              </a:lnSpc>
              <a:tabLst>
                <a:tab pos="270360" algn="l"/>
              </a:tabLst>
            </a:pPr>
            <a:endParaRPr lang="pt-BR" b="1" dirty="0">
              <a:solidFill>
                <a:srgbClr val="000000"/>
              </a:solidFill>
              <a:latin typeface="Arial" pitchFamily="34"/>
              <a:ea typeface="Arial" pitchFamily="34"/>
              <a:cs typeface="Arial" pitchFamily="34"/>
            </a:endParaRPr>
          </a:p>
          <a:p>
            <a:pPr lvl="0" algn="just" hangingPunct="0">
              <a:lnSpc>
                <a:spcPct val="150000"/>
              </a:lnSpc>
              <a:tabLst>
                <a:tab pos="270360" algn="l"/>
              </a:tabLst>
            </a:pPr>
            <a:endParaRPr lang="pt-PT" b="1" dirty="0">
              <a:solidFill>
                <a:srgbClr val="000000"/>
              </a:solidFill>
              <a:latin typeface="Arial" pitchFamily="34"/>
              <a:ea typeface="Arial" pitchFamily="34"/>
              <a:cs typeface="Arial" pitchFamily="34"/>
            </a:endParaRPr>
          </a:p>
          <a:p>
            <a:endParaRPr lang="pt-BR" dirty="0"/>
          </a:p>
        </p:txBody>
      </p:sp>
      <p:pic>
        <p:nvPicPr>
          <p:cNvPr id="7" name="Imagem 6" descr="http://www.encontresuafranquia.com.br/wp-content/uploads/2015/06/Metas.jp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5038622"/>
            <a:ext cx="2672559" cy="164971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Seta para a direita 7"/>
          <p:cNvSpPr/>
          <p:nvPr/>
        </p:nvSpPr>
        <p:spPr>
          <a:xfrm>
            <a:off x="467544" y="332656"/>
            <a:ext cx="8064896" cy="7920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CaixaDeTexto 8"/>
          <p:cNvSpPr txBox="1"/>
          <p:nvPr/>
        </p:nvSpPr>
        <p:spPr>
          <a:xfrm>
            <a:off x="1187624" y="540000"/>
            <a:ext cx="540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i="1" dirty="0">
                <a:latin typeface="Arial" pitchFamily="34" charset="0"/>
                <a:cs typeface="Arial" pitchFamily="34" charset="0"/>
              </a:rPr>
              <a:t>Metas para 2016...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60000" y="540000"/>
            <a:ext cx="8460000" cy="279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lvl="0" indent="-324000" algn="l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pt-BR" sz="32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defPPr>
            <a:lvl1pPr marL="432000" lvl="0" indent="-324000" algn="l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pt-BR" sz="32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1pPr>
            <a:lvl2pPr marL="864000" lvl="1" indent="-324000" algn="l" hangingPunct="1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pt-BR" sz="24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2pPr>
            <a:lvl3pPr marL="1295999" lvl="2" indent="-288000" algn="l" hangingPunct="1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3pPr>
            <a:lvl4pPr marL="1728000" lvl="3" indent="-216000" algn="l" hangingPunct="1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4pPr>
            <a:lvl5pPr marL="2160000" lvl="4" indent="-216000" algn="l" hangingPunct="1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5pPr>
            <a:lvl6pPr marL="2592000" lvl="5" indent="-216000" algn="l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6pPr>
            <a:lvl7pPr marL="3024000" lvl="6" indent="-216000" algn="l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7pPr>
            <a:lvl8pPr marL="3456000" lvl="7" indent="-216000" algn="l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8pPr>
            <a:lvl9pPr marL="3887999" lvl="8" indent="-216000" algn="l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9pPr>
          </a:lstStyle>
          <a:p>
            <a:pPr marL="0" marR="0" lvl="0" indent="0" algn="just" rtl="0" hangingPunct="1">
              <a:spcBef>
                <a:spcPts val="638"/>
              </a:spcBef>
              <a:spcAft>
                <a:spcPts val="0"/>
              </a:spcAft>
              <a:buNone/>
              <a:tabLst/>
            </a:pPr>
            <a:endParaRPr lang="pt-BR" sz="2800" b="0" i="0" u="none" strike="noStrike">
              <a:solidFill>
                <a:srgbClr val="000000"/>
              </a:solidFill>
              <a:latin typeface="Arial" pitchFamily="32"/>
              <a:cs typeface="Arial" pitchFamily="32"/>
            </a:endParaRPr>
          </a:p>
          <a:p>
            <a:pPr marL="0" marR="0" lvl="0" indent="0" algn="just" rtl="0" hangingPunct="1">
              <a:spcBef>
                <a:spcPts val="638"/>
              </a:spcBef>
              <a:spcAft>
                <a:spcPts val="0"/>
              </a:spcAft>
              <a:buNone/>
              <a:tabLst/>
            </a:pPr>
            <a:endParaRPr lang="pt-BR" sz="2800" b="0" i="0" u="none" strike="noStrike">
              <a:solidFill>
                <a:srgbClr val="000000"/>
              </a:solidFill>
              <a:latin typeface="Arial" pitchFamily="32"/>
              <a:cs typeface="Arial" pitchFamily="32"/>
            </a:endParaRPr>
          </a:p>
          <a:p>
            <a:pPr marL="0" marR="0" lvl="0" indent="0" algn="just" rtl="0" hangingPunct="1">
              <a:spcBef>
                <a:spcPts val="638"/>
              </a:spcBef>
              <a:spcAft>
                <a:spcPts val="0"/>
              </a:spcAft>
              <a:buNone/>
              <a:tabLst/>
            </a:pPr>
            <a:endParaRPr lang="pt-BR" sz="2800" b="0" i="0" u="none" strike="noStrike">
              <a:solidFill>
                <a:srgbClr val="000000"/>
              </a:solidFill>
              <a:latin typeface="Arial" pitchFamily="32"/>
              <a:cs typeface="Arial" pitchFamily="32"/>
            </a:endParaRPr>
          </a:p>
          <a:p>
            <a:pPr marL="0" marR="0" lvl="0" indent="0" algn="just" rtl="0" hangingPunct="1">
              <a:spcBef>
                <a:spcPts val="638"/>
              </a:spcBef>
              <a:spcAft>
                <a:spcPts val="0"/>
              </a:spcAft>
              <a:buNone/>
              <a:tabLst/>
            </a:pPr>
            <a:endParaRPr lang="pt-BR" sz="2800" b="0" i="0" u="none" strike="noStrike">
              <a:solidFill>
                <a:srgbClr val="000000"/>
              </a:solidFill>
              <a:latin typeface="Arial" pitchFamily="32"/>
              <a:cs typeface="Arial" pitchFamily="32"/>
            </a:endParaRPr>
          </a:p>
          <a:p>
            <a:pPr marL="0" marR="0" lvl="0" indent="0" algn="just" rtl="0" hangingPunct="1">
              <a:spcBef>
                <a:spcPts val="638"/>
              </a:spcBef>
              <a:spcAft>
                <a:spcPts val="0"/>
              </a:spcAft>
              <a:buNone/>
              <a:tabLst/>
            </a:pPr>
            <a:endParaRPr lang="pt-BR" sz="2800" b="0" i="0" u="none" strike="noStrike">
              <a:solidFill>
                <a:srgbClr val="000000"/>
              </a:solidFill>
              <a:latin typeface="Arial" pitchFamily="32"/>
              <a:cs typeface="Arial" pitchFamily="32"/>
            </a:endParaRPr>
          </a:p>
          <a:p>
            <a:pPr marL="0" marR="0" lvl="0" indent="0" algn="just" rtl="0" hangingPunct="1">
              <a:spcBef>
                <a:spcPts val="638"/>
              </a:spcBef>
              <a:spcAft>
                <a:spcPts val="0"/>
              </a:spcAft>
              <a:buNone/>
              <a:tabLst/>
            </a:pPr>
            <a:endParaRPr lang="pt-BR" sz="2800" b="0" i="0" u="none" strike="noStrike">
              <a:solidFill>
                <a:srgbClr val="000000"/>
              </a:solidFill>
              <a:latin typeface="Arial" pitchFamily="32"/>
              <a:cs typeface="Arial" pitchFamily="32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352121" y="502030"/>
            <a:ext cx="84600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hangingPunct="0">
              <a:lnSpc>
                <a:spcPct val="150000"/>
              </a:lnSpc>
              <a:tabLst>
                <a:tab pos="270360" algn="l"/>
              </a:tabLst>
            </a:pPr>
            <a:endParaRPr lang="pt-PT" b="1" dirty="0">
              <a:solidFill>
                <a:srgbClr val="000000"/>
              </a:solidFill>
              <a:latin typeface="Arial" pitchFamily="34"/>
              <a:ea typeface="Arial" pitchFamily="34"/>
              <a:cs typeface="Arial" pitchFamily="34"/>
            </a:endParaRPr>
          </a:p>
          <a:p>
            <a:endParaRPr lang="pt-BR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8166985"/>
              </p:ext>
            </p:extLst>
          </p:nvPr>
        </p:nvGraphicFramePr>
        <p:xfrm>
          <a:off x="352121" y="188640"/>
          <a:ext cx="8452120" cy="6435510"/>
        </p:xfrm>
        <a:graphic>
          <a:graphicData uri="http://schemas.openxmlformats.org/drawingml/2006/table">
            <a:tbl>
              <a:tblPr firstRow="1" firstCol="1" bandRow="1"/>
              <a:tblGrid>
                <a:gridCol w="2051760"/>
                <a:gridCol w="2664296"/>
                <a:gridCol w="3736064"/>
              </a:tblGrid>
              <a:tr h="188065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Ação 1.  </a:t>
                      </a:r>
                      <a:r>
                        <a:rPr lang="pt-BR" sz="1800" b="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Fórum Interno do Ensino</a:t>
                      </a:r>
                      <a:endParaRPr lang="pt-BR" sz="1800" b="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Objetivo: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a)</a:t>
                      </a:r>
                      <a:r>
                        <a:rPr lang="pt-BR" sz="1800" b="0" baseline="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pt-BR" sz="1800" b="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acompanhar a execução e evolução das políticas de ensino, propondo estratégias para sua execução.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800" b="0" dirty="0" smtClean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b) propor soluções para as questões educacionais.</a:t>
                      </a:r>
                      <a:endParaRPr lang="pt-BR" sz="1800" b="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Benefícios:</a:t>
                      </a:r>
                    </a:p>
                    <a:p>
                      <a:pPr marL="28575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pt-BR" sz="1800" b="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Alinhamento das ações do ensino.</a:t>
                      </a:r>
                    </a:p>
                    <a:p>
                      <a:pPr marL="28575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pt-BR" sz="1800" b="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Participação coletiva nas discussões sobre o ensino.</a:t>
                      </a:r>
                    </a:p>
                    <a:p>
                      <a:pPr marL="28575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pt-BR" sz="1800" b="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Definição de estratégias para o</a:t>
                      </a:r>
                      <a:r>
                        <a:rPr lang="pt-BR" sz="1800" b="0" baseline="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alcance das metas.</a:t>
                      </a:r>
                      <a:endParaRPr lang="pt-BR" sz="18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28083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Ação 2. </a:t>
                      </a:r>
                      <a:r>
                        <a:rPr lang="pt-BR" sz="1800" b="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Formação Continuada das Equipes Técncio-Pedagógicas.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800" b="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Objetivo: </a:t>
                      </a:r>
                      <a:r>
                        <a:rPr lang="pt-BR" sz="1800" b="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fortalecer o planejamento e a execução do trabalho pedagógico desenvolvido no IFRR.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800" b="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Benefícios:</a:t>
                      </a:r>
                      <a:r>
                        <a:rPr lang="pt-BR" sz="1800" b="1" baseline="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1.</a:t>
                      </a:r>
                      <a:r>
                        <a:rPr lang="pt-BR" sz="1200" b="0" baseline="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pt-BR" sz="1200" b="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Melhoria da qualidade do planejamento e do trabalho pedagógico desenvolvido.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2. Melhoria da qualidade do processo ensino-aprendizagem dos cursos ofertados.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3. Fortalecimento das Diretrizes Pedagógicas e do Trabalho Pedagógico desenvolvido no âmbito do IFRR.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4. Melhoria nos índices de evasão e retenção dos cursos do IFRR.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5. Equipe</a:t>
                      </a:r>
                      <a:r>
                        <a:rPr lang="pt-BR" sz="1200" b="0" baseline="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pt-BR" sz="1200" b="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técnico-pedagógica aperfeiçoada/qualificada para desenvolver suas atividades com vistas a melhorar o apoio e suporte ao trabalho dos professores.</a:t>
                      </a:r>
                      <a:endParaRPr lang="pt-BR" sz="18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827213" y="36703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432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60000" y="540000"/>
            <a:ext cx="8460000" cy="279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lvl="0" indent="-324000" algn="l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pt-BR" sz="32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defPPr>
            <a:lvl1pPr marL="432000" lvl="0" indent="-324000" algn="l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pt-BR" sz="32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1pPr>
            <a:lvl2pPr marL="864000" lvl="1" indent="-324000" algn="l" hangingPunct="1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pt-BR" sz="24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2pPr>
            <a:lvl3pPr marL="1295999" lvl="2" indent="-288000" algn="l" hangingPunct="1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3pPr>
            <a:lvl4pPr marL="1728000" lvl="3" indent="-216000" algn="l" hangingPunct="1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4pPr>
            <a:lvl5pPr marL="2160000" lvl="4" indent="-216000" algn="l" hangingPunct="1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5pPr>
            <a:lvl6pPr marL="2592000" lvl="5" indent="-216000" algn="l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6pPr>
            <a:lvl7pPr marL="3024000" lvl="6" indent="-216000" algn="l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7pPr>
            <a:lvl8pPr marL="3456000" lvl="7" indent="-216000" algn="l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8pPr>
            <a:lvl9pPr marL="3887999" lvl="8" indent="-216000" algn="l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9pPr>
          </a:lstStyle>
          <a:p>
            <a:pPr marL="0" marR="0" lvl="0" indent="0" algn="just" rtl="0" hangingPunct="1">
              <a:spcBef>
                <a:spcPts val="638"/>
              </a:spcBef>
              <a:spcAft>
                <a:spcPts val="0"/>
              </a:spcAft>
              <a:buNone/>
              <a:tabLst/>
            </a:pPr>
            <a:endParaRPr lang="pt-BR" sz="2800" b="0" i="0" u="none" strike="noStrike">
              <a:solidFill>
                <a:srgbClr val="000000"/>
              </a:solidFill>
              <a:latin typeface="Arial" pitchFamily="32"/>
              <a:cs typeface="Arial" pitchFamily="32"/>
            </a:endParaRPr>
          </a:p>
          <a:p>
            <a:pPr marL="0" marR="0" lvl="0" indent="0" algn="just" rtl="0" hangingPunct="1">
              <a:spcBef>
                <a:spcPts val="638"/>
              </a:spcBef>
              <a:spcAft>
                <a:spcPts val="0"/>
              </a:spcAft>
              <a:buNone/>
              <a:tabLst/>
            </a:pPr>
            <a:endParaRPr lang="pt-BR" sz="2800" b="0" i="0" u="none" strike="noStrike">
              <a:solidFill>
                <a:srgbClr val="000000"/>
              </a:solidFill>
              <a:latin typeface="Arial" pitchFamily="32"/>
              <a:cs typeface="Arial" pitchFamily="32"/>
            </a:endParaRPr>
          </a:p>
          <a:p>
            <a:pPr marL="0" marR="0" lvl="0" indent="0" algn="just" rtl="0" hangingPunct="1">
              <a:spcBef>
                <a:spcPts val="638"/>
              </a:spcBef>
              <a:spcAft>
                <a:spcPts val="0"/>
              </a:spcAft>
              <a:buNone/>
              <a:tabLst/>
            </a:pPr>
            <a:endParaRPr lang="pt-BR" sz="2800" b="0" i="0" u="none" strike="noStrike">
              <a:solidFill>
                <a:srgbClr val="000000"/>
              </a:solidFill>
              <a:latin typeface="Arial" pitchFamily="32"/>
              <a:cs typeface="Arial" pitchFamily="32"/>
            </a:endParaRPr>
          </a:p>
          <a:p>
            <a:pPr marL="0" marR="0" lvl="0" indent="0" algn="just" rtl="0" hangingPunct="1">
              <a:spcBef>
                <a:spcPts val="638"/>
              </a:spcBef>
              <a:spcAft>
                <a:spcPts val="0"/>
              </a:spcAft>
              <a:buNone/>
              <a:tabLst/>
            </a:pPr>
            <a:endParaRPr lang="pt-BR" sz="2800" b="0" i="0" u="none" strike="noStrike">
              <a:solidFill>
                <a:srgbClr val="000000"/>
              </a:solidFill>
              <a:latin typeface="Arial" pitchFamily="32"/>
              <a:cs typeface="Arial" pitchFamily="32"/>
            </a:endParaRPr>
          </a:p>
          <a:p>
            <a:pPr marL="0" marR="0" lvl="0" indent="0" algn="just" rtl="0" hangingPunct="1">
              <a:spcBef>
                <a:spcPts val="638"/>
              </a:spcBef>
              <a:spcAft>
                <a:spcPts val="0"/>
              </a:spcAft>
              <a:buNone/>
              <a:tabLst/>
            </a:pPr>
            <a:endParaRPr lang="pt-BR" sz="2800" b="0" i="0" u="none" strike="noStrike">
              <a:solidFill>
                <a:srgbClr val="000000"/>
              </a:solidFill>
              <a:latin typeface="Arial" pitchFamily="32"/>
              <a:cs typeface="Arial" pitchFamily="32"/>
            </a:endParaRPr>
          </a:p>
          <a:p>
            <a:pPr marL="0" marR="0" lvl="0" indent="0" algn="just" rtl="0" hangingPunct="1">
              <a:spcBef>
                <a:spcPts val="638"/>
              </a:spcBef>
              <a:spcAft>
                <a:spcPts val="0"/>
              </a:spcAft>
              <a:buNone/>
              <a:tabLst/>
            </a:pPr>
            <a:endParaRPr lang="pt-BR" sz="2800" b="0" i="0" u="none" strike="noStrike">
              <a:solidFill>
                <a:srgbClr val="000000"/>
              </a:solidFill>
              <a:latin typeface="Arial" pitchFamily="32"/>
              <a:cs typeface="Arial" pitchFamily="32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352121" y="502030"/>
            <a:ext cx="84600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hangingPunct="0">
              <a:lnSpc>
                <a:spcPct val="150000"/>
              </a:lnSpc>
              <a:tabLst>
                <a:tab pos="270360" algn="l"/>
              </a:tabLst>
            </a:pPr>
            <a:endParaRPr lang="pt-PT" b="1" dirty="0">
              <a:solidFill>
                <a:srgbClr val="000000"/>
              </a:solidFill>
              <a:latin typeface="Arial" pitchFamily="34"/>
              <a:ea typeface="Arial" pitchFamily="34"/>
              <a:cs typeface="Arial" pitchFamily="34"/>
            </a:endParaRPr>
          </a:p>
          <a:p>
            <a:endParaRPr lang="pt-BR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6155830"/>
              </p:ext>
            </p:extLst>
          </p:nvPr>
        </p:nvGraphicFramePr>
        <p:xfrm>
          <a:off x="360001" y="332653"/>
          <a:ext cx="8452120" cy="6169152"/>
        </p:xfrm>
        <a:graphic>
          <a:graphicData uri="http://schemas.openxmlformats.org/drawingml/2006/table">
            <a:tbl>
              <a:tblPr firstRow="1" firstCol="1" bandRow="1"/>
              <a:tblGrid>
                <a:gridCol w="2817048"/>
                <a:gridCol w="2817048"/>
                <a:gridCol w="2818024"/>
              </a:tblGrid>
              <a:tr h="302433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Ação 2. </a:t>
                      </a:r>
                      <a:r>
                        <a:rPr lang="pt-BR" sz="1800" b="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Congresso Pedagógico Intercampus e Seminário dos Programas e Projetos do Ensino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800" b="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Objetivo: </a:t>
                      </a:r>
                      <a:r>
                        <a:rPr lang="pt-BR" sz="1800" b="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promover discussões e reflexões acerca da gestão pedagógica e do trabalho pedagógico desenvolvido no IFRR.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800" b="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 </a:t>
                      </a:r>
                      <a:r>
                        <a:rPr lang="pt-BR" sz="1800" b="1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Benefícios: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▪</a:t>
                      </a:r>
                      <a:r>
                        <a:rPr lang="pt-BR" sz="1400" b="0" baseline="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pt-BR" sz="1400" b="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interação e troca de experiências entre as equipes pedagógicas do IFRR.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▪   fortalecimento e valorização do trabalho pedagógico desenvolvido. </a:t>
                      </a:r>
                    </a:p>
                    <a:p>
                      <a:pPr marL="28575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pt-BR" sz="1400" b="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melhoria</a:t>
                      </a:r>
                      <a:r>
                        <a:rPr lang="pt-BR" sz="1400" b="0" baseline="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nas ações da </a:t>
                      </a:r>
                      <a:r>
                        <a:rPr lang="pt-BR" sz="1400" b="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gestão pedagógica no âmbito do IFRR.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▪ Formação Continuada das equipes pedagógicas do IFRR.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8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3561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 </a:t>
                      </a:r>
                      <a:r>
                        <a:rPr lang="pt-BR" sz="1800" b="1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Ação 3. </a:t>
                      </a:r>
                      <a:r>
                        <a:rPr lang="pt-BR" sz="1800" b="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Encontro dos Pedagogos e TAE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800" b="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 </a:t>
                      </a:r>
                      <a:r>
                        <a:rPr lang="pt-BR" sz="1800" b="1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Objetivo: </a:t>
                      </a:r>
                      <a:r>
                        <a:rPr lang="pt-BR" sz="1800" b="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planejamento e alinhamento das ações do ensino para 2015.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800" b="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 </a:t>
                      </a:r>
                      <a:r>
                        <a:rPr lang="pt-BR" sz="1800" b="1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Benefícios: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Ações alinhadas</a:t>
                      </a:r>
                      <a:r>
                        <a:rPr lang="pt-BR" sz="1800" b="0" baseline="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. Socialização dos planos de ação.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0" baseline="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Interação entre os profissionais.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0" baseline="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Fortalecimento do trabalho pedagógico.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800" b="0" dirty="0" smtClean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8471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60000" y="540000"/>
            <a:ext cx="8460000" cy="279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lvl="0" indent="-324000" algn="l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pt-BR" sz="32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defPPr>
            <a:lvl1pPr marL="432000" lvl="0" indent="-324000" algn="l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pt-BR" sz="32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1pPr>
            <a:lvl2pPr marL="864000" lvl="1" indent="-324000" algn="l" hangingPunct="1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pt-BR" sz="24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2pPr>
            <a:lvl3pPr marL="1295999" lvl="2" indent="-288000" algn="l" hangingPunct="1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3pPr>
            <a:lvl4pPr marL="1728000" lvl="3" indent="-216000" algn="l" hangingPunct="1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4pPr>
            <a:lvl5pPr marL="2160000" lvl="4" indent="-216000" algn="l" hangingPunct="1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5pPr>
            <a:lvl6pPr marL="2592000" lvl="5" indent="-216000" algn="l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6pPr>
            <a:lvl7pPr marL="3024000" lvl="6" indent="-216000" algn="l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7pPr>
            <a:lvl8pPr marL="3456000" lvl="7" indent="-216000" algn="l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8pPr>
            <a:lvl9pPr marL="3887999" lvl="8" indent="-216000" algn="l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9pPr>
          </a:lstStyle>
          <a:p>
            <a:pPr marL="0" marR="0" lvl="0" indent="0" algn="just" rtl="0" hangingPunct="1">
              <a:spcBef>
                <a:spcPts val="638"/>
              </a:spcBef>
              <a:spcAft>
                <a:spcPts val="0"/>
              </a:spcAft>
              <a:buNone/>
              <a:tabLst/>
            </a:pPr>
            <a:endParaRPr lang="pt-BR" sz="2800" b="0" i="0" u="none" strike="noStrike">
              <a:solidFill>
                <a:srgbClr val="000000"/>
              </a:solidFill>
              <a:latin typeface="Arial" pitchFamily="32"/>
              <a:cs typeface="Arial" pitchFamily="32"/>
            </a:endParaRPr>
          </a:p>
          <a:p>
            <a:pPr marL="0" marR="0" lvl="0" indent="0" algn="just" rtl="0" hangingPunct="1">
              <a:spcBef>
                <a:spcPts val="638"/>
              </a:spcBef>
              <a:spcAft>
                <a:spcPts val="0"/>
              </a:spcAft>
              <a:buNone/>
              <a:tabLst/>
            </a:pPr>
            <a:endParaRPr lang="pt-BR" sz="2800" b="0" i="0" u="none" strike="noStrike">
              <a:solidFill>
                <a:srgbClr val="000000"/>
              </a:solidFill>
              <a:latin typeface="Arial" pitchFamily="32"/>
              <a:cs typeface="Arial" pitchFamily="32"/>
            </a:endParaRPr>
          </a:p>
          <a:p>
            <a:pPr marL="0" marR="0" lvl="0" indent="0" algn="just" rtl="0" hangingPunct="1">
              <a:spcBef>
                <a:spcPts val="638"/>
              </a:spcBef>
              <a:spcAft>
                <a:spcPts val="0"/>
              </a:spcAft>
              <a:buNone/>
              <a:tabLst/>
            </a:pPr>
            <a:endParaRPr lang="pt-BR" sz="2800" b="0" i="0" u="none" strike="noStrike">
              <a:solidFill>
                <a:srgbClr val="000000"/>
              </a:solidFill>
              <a:latin typeface="Arial" pitchFamily="32"/>
              <a:cs typeface="Arial" pitchFamily="32"/>
            </a:endParaRPr>
          </a:p>
          <a:p>
            <a:pPr marL="0" marR="0" lvl="0" indent="0" algn="just" rtl="0" hangingPunct="1">
              <a:spcBef>
                <a:spcPts val="638"/>
              </a:spcBef>
              <a:spcAft>
                <a:spcPts val="0"/>
              </a:spcAft>
              <a:buNone/>
              <a:tabLst/>
            </a:pPr>
            <a:endParaRPr lang="pt-BR" sz="2800" b="0" i="0" u="none" strike="noStrike">
              <a:solidFill>
                <a:srgbClr val="000000"/>
              </a:solidFill>
              <a:latin typeface="Arial" pitchFamily="32"/>
              <a:cs typeface="Arial" pitchFamily="32"/>
            </a:endParaRPr>
          </a:p>
          <a:p>
            <a:pPr marL="0" marR="0" lvl="0" indent="0" algn="just" rtl="0" hangingPunct="1">
              <a:spcBef>
                <a:spcPts val="638"/>
              </a:spcBef>
              <a:spcAft>
                <a:spcPts val="0"/>
              </a:spcAft>
              <a:buNone/>
              <a:tabLst/>
            </a:pPr>
            <a:endParaRPr lang="pt-BR" sz="2800" b="0" i="0" u="none" strike="noStrike">
              <a:solidFill>
                <a:srgbClr val="000000"/>
              </a:solidFill>
              <a:latin typeface="Arial" pitchFamily="32"/>
              <a:cs typeface="Arial" pitchFamily="32"/>
            </a:endParaRPr>
          </a:p>
          <a:p>
            <a:pPr marL="0" marR="0" lvl="0" indent="0" algn="just" rtl="0" hangingPunct="1">
              <a:spcBef>
                <a:spcPts val="638"/>
              </a:spcBef>
              <a:spcAft>
                <a:spcPts val="0"/>
              </a:spcAft>
              <a:buNone/>
              <a:tabLst/>
            </a:pPr>
            <a:endParaRPr lang="pt-BR" sz="2800" b="0" i="0" u="none" strike="noStrike">
              <a:solidFill>
                <a:srgbClr val="000000"/>
              </a:solidFill>
              <a:latin typeface="Arial" pitchFamily="32"/>
              <a:cs typeface="Arial" pitchFamily="32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352121" y="502030"/>
            <a:ext cx="84600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hangingPunct="0">
              <a:lnSpc>
                <a:spcPct val="150000"/>
              </a:lnSpc>
              <a:tabLst>
                <a:tab pos="270360" algn="l"/>
              </a:tabLst>
            </a:pPr>
            <a:endParaRPr lang="pt-PT" b="1" dirty="0">
              <a:solidFill>
                <a:srgbClr val="000000"/>
              </a:solidFill>
              <a:latin typeface="Arial" pitchFamily="34"/>
              <a:ea typeface="Arial" pitchFamily="34"/>
              <a:cs typeface="Arial" pitchFamily="34"/>
            </a:endParaRPr>
          </a:p>
          <a:p>
            <a:endParaRPr lang="pt-BR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5486030"/>
              </p:ext>
            </p:extLst>
          </p:nvPr>
        </p:nvGraphicFramePr>
        <p:xfrm>
          <a:off x="467544" y="456196"/>
          <a:ext cx="8244455" cy="5997140"/>
        </p:xfrm>
        <a:graphic>
          <a:graphicData uri="http://schemas.openxmlformats.org/drawingml/2006/table">
            <a:tbl>
              <a:tblPr firstRow="1" firstCol="1" bandRow="1"/>
              <a:tblGrid>
                <a:gridCol w="2520280"/>
                <a:gridCol w="2975388"/>
                <a:gridCol w="2748787"/>
              </a:tblGrid>
              <a:tr h="23042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 </a:t>
                      </a:r>
                      <a:r>
                        <a:rPr lang="pt-BR" sz="1800" b="1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Ação 4.</a:t>
                      </a:r>
                      <a:r>
                        <a:rPr lang="pt-BR" sz="1800" b="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Encontro de Graduação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800" b="1" dirty="0" smtClean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800" b="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Objetivo: </a:t>
                      </a:r>
                      <a:r>
                        <a:rPr lang="pt-BR" sz="1800" b="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promover discussões e reflexões a cerca das políticas e do desenvolvimento dos cursos de graduação ofertados pelo IFRR. </a:t>
                      </a:r>
                      <a:endParaRPr lang="pt-BR" sz="1800" b="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None/>
                      </a:pPr>
                      <a:r>
                        <a:rPr lang="pt-BR" sz="1800" b="1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Benefícios:</a:t>
                      </a:r>
                      <a:r>
                        <a:rPr lang="pt-BR" sz="1800" b="1" baseline="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</a:p>
                    <a:p>
                      <a:pPr marL="28575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pt-BR" sz="1800" b="0" baseline="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F</a:t>
                      </a:r>
                      <a:r>
                        <a:rPr lang="pt-BR" sz="1800" b="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ortalecimento das</a:t>
                      </a:r>
                      <a:r>
                        <a:rPr lang="pt-BR" sz="1800" b="0" baseline="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ações, atividades e  desenvolvimento currícular dos cursos de graduação.</a:t>
                      </a:r>
                      <a:endParaRPr lang="pt-BR" sz="1800" b="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692882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 </a:t>
                      </a:r>
                      <a:r>
                        <a:rPr lang="pt-BR" sz="1800" b="1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Ação 5. </a:t>
                      </a:r>
                      <a:r>
                        <a:rPr lang="pt-BR" sz="1800" b="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Encontro do Ensino Técnico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800" b="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Objetivo: </a:t>
                      </a:r>
                      <a:r>
                        <a:rPr lang="pt-BR" sz="1800" b="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promover discussões e reflexões acerca das políticas e do desenvolvimento dos cursos técnicos ofertados pelo IFRR.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800" b="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Benefícios:</a:t>
                      </a:r>
                    </a:p>
                    <a:p>
                      <a:pPr marL="28575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pt-BR" sz="1800" b="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Fortalecimento das ações,</a:t>
                      </a:r>
                      <a:r>
                        <a:rPr lang="pt-BR" sz="1800" b="0" baseline="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atividades e desenvolvimento currícular dos cursos técnicos.</a:t>
                      </a:r>
                      <a:endParaRPr lang="pt-BR" sz="1800" b="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827213" y="36703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2897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60000" y="540000"/>
            <a:ext cx="8460000" cy="279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lvl="0" indent="-324000" algn="l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pt-BR" sz="32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defPPr>
            <a:lvl1pPr marL="432000" lvl="0" indent="-324000" algn="l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pt-BR" sz="32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1pPr>
            <a:lvl2pPr marL="864000" lvl="1" indent="-324000" algn="l" hangingPunct="1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pt-BR" sz="24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2pPr>
            <a:lvl3pPr marL="1295999" lvl="2" indent="-288000" algn="l" hangingPunct="1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3pPr>
            <a:lvl4pPr marL="1728000" lvl="3" indent="-216000" algn="l" hangingPunct="1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4pPr>
            <a:lvl5pPr marL="2160000" lvl="4" indent="-216000" algn="l" hangingPunct="1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5pPr>
            <a:lvl6pPr marL="2592000" lvl="5" indent="-216000" algn="l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6pPr>
            <a:lvl7pPr marL="3024000" lvl="6" indent="-216000" algn="l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7pPr>
            <a:lvl8pPr marL="3456000" lvl="7" indent="-216000" algn="l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8pPr>
            <a:lvl9pPr marL="3887999" lvl="8" indent="-216000" algn="l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t-BR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9pPr>
          </a:lstStyle>
          <a:p>
            <a:pPr marL="0" marR="0" lvl="0" indent="0" algn="just" rtl="0" hangingPunct="1">
              <a:spcBef>
                <a:spcPts val="638"/>
              </a:spcBef>
              <a:spcAft>
                <a:spcPts val="0"/>
              </a:spcAft>
              <a:buNone/>
              <a:tabLst/>
            </a:pPr>
            <a:endParaRPr lang="pt-BR" sz="2800" b="0" i="0" u="none" strike="noStrike">
              <a:solidFill>
                <a:srgbClr val="000000"/>
              </a:solidFill>
              <a:latin typeface="Arial" pitchFamily="32"/>
              <a:cs typeface="Arial" pitchFamily="32"/>
            </a:endParaRPr>
          </a:p>
          <a:p>
            <a:pPr marL="0" marR="0" lvl="0" indent="0" algn="just" rtl="0" hangingPunct="1">
              <a:spcBef>
                <a:spcPts val="638"/>
              </a:spcBef>
              <a:spcAft>
                <a:spcPts val="0"/>
              </a:spcAft>
              <a:buNone/>
              <a:tabLst/>
            </a:pPr>
            <a:endParaRPr lang="pt-BR" sz="2800" b="0" i="0" u="none" strike="noStrike">
              <a:solidFill>
                <a:srgbClr val="000000"/>
              </a:solidFill>
              <a:latin typeface="Arial" pitchFamily="32"/>
              <a:cs typeface="Arial" pitchFamily="32"/>
            </a:endParaRPr>
          </a:p>
          <a:p>
            <a:pPr marL="0" marR="0" lvl="0" indent="0" algn="just" rtl="0" hangingPunct="1">
              <a:spcBef>
                <a:spcPts val="638"/>
              </a:spcBef>
              <a:spcAft>
                <a:spcPts val="0"/>
              </a:spcAft>
              <a:buNone/>
              <a:tabLst/>
            </a:pPr>
            <a:endParaRPr lang="pt-BR" sz="2800" b="0" i="0" u="none" strike="noStrike">
              <a:solidFill>
                <a:srgbClr val="000000"/>
              </a:solidFill>
              <a:latin typeface="Arial" pitchFamily="32"/>
              <a:cs typeface="Arial" pitchFamily="32"/>
            </a:endParaRPr>
          </a:p>
          <a:p>
            <a:pPr marL="0" marR="0" lvl="0" indent="0" algn="just" rtl="0" hangingPunct="1">
              <a:spcBef>
                <a:spcPts val="638"/>
              </a:spcBef>
              <a:spcAft>
                <a:spcPts val="0"/>
              </a:spcAft>
              <a:buNone/>
              <a:tabLst/>
            </a:pPr>
            <a:endParaRPr lang="pt-BR" sz="2800" b="0" i="0" u="none" strike="noStrike">
              <a:solidFill>
                <a:srgbClr val="000000"/>
              </a:solidFill>
              <a:latin typeface="Arial" pitchFamily="32"/>
              <a:cs typeface="Arial" pitchFamily="32"/>
            </a:endParaRPr>
          </a:p>
          <a:p>
            <a:pPr marL="0" marR="0" lvl="0" indent="0" algn="just" rtl="0" hangingPunct="1">
              <a:spcBef>
                <a:spcPts val="638"/>
              </a:spcBef>
              <a:spcAft>
                <a:spcPts val="0"/>
              </a:spcAft>
              <a:buNone/>
              <a:tabLst/>
            </a:pPr>
            <a:endParaRPr lang="pt-BR" sz="2800" b="0" i="0" u="none" strike="noStrike">
              <a:solidFill>
                <a:srgbClr val="000000"/>
              </a:solidFill>
              <a:latin typeface="Arial" pitchFamily="32"/>
              <a:cs typeface="Arial" pitchFamily="32"/>
            </a:endParaRPr>
          </a:p>
          <a:p>
            <a:pPr marL="0" marR="0" lvl="0" indent="0" algn="just" rtl="0" hangingPunct="1">
              <a:spcBef>
                <a:spcPts val="638"/>
              </a:spcBef>
              <a:spcAft>
                <a:spcPts val="0"/>
              </a:spcAft>
              <a:buNone/>
              <a:tabLst/>
            </a:pPr>
            <a:endParaRPr lang="pt-BR" sz="2800" b="0" i="0" u="none" strike="noStrike">
              <a:solidFill>
                <a:srgbClr val="000000"/>
              </a:solidFill>
              <a:latin typeface="Arial" pitchFamily="32"/>
              <a:cs typeface="Arial" pitchFamily="32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352121" y="502030"/>
            <a:ext cx="84600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hangingPunct="0">
              <a:lnSpc>
                <a:spcPct val="150000"/>
              </a:lnSpc>
              <a:tabLst>
                <a:tab pos="270360" algn="l"/>
              </a:tabLst>
            </a:pPr>
            <a:endParaRPr lang="pt-PT" b="1" dirty="0">
              <a:solidFill>
                <a:srgbClr val="000000"/>
              </a:solidFill>
              <a:latin typeface="Arial" pitchFamily="34"/>
              <a:ea typeface="Arial" pitchFamily="34"/>
              <a:cs typeface="Arial" pitchFamily="34"/>
            </a:endParaRPr>
          </a:p>
          <a:p>
            <a:endParaRPr lang="pt-BR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0679877"/>
              </p:ext>
            </p:extLst>
          </p:nvPr>
        </p:nvGraphicFramePr>
        <p:xfrm>
          <a:off x="467544" y="464823"/>
          <a:ext cx="8208913" cy="6024352"/>
        </p:xfrm>
        <a:graphic>
          <a:graphicData uri="http://schemas.openxmlformats.org/drawingml/2006/table">
            <a:tbl>
              <a:tblPr firstRow="1" firstCol="1" bandRow="1"/>
              <a:tblGrid>
                <a:gridCol w="2735988"/>
                <a:gridCol w="2735988"/>
                <a:gridCol w="2736937"/>
              </a:tblGrid>
              <a:tr h="21724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 </a:t>
                      </a:r>
                      <a:r>
                        <a:rPr lang="pt-BR" sz="1800" b="1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Ação 6. </a:t>
                      </a:r>
                      <a:r>
                        <a:rPr lang="pt-BR" sz="1800" b="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Encontro de Coordenadores de Curso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800" b="1" dirty="0" smtClean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800" b="1" dirty="0" smtClean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800" b="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Objetivo: </a:t>
                      </a:r>
                      <a:r>
                        <a:rPr lang="pt-BR" sz="1800" b="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discutir, refletir sobre o trabalho desenvolvido pelos coordenadores de curso do IFRR.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800" b="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Benefícios:</a:t>
                      </a:r>
                    </a:p>
                    <a:p>
                      <a:pPr marL="28575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pt-BR" sz="1800" b="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Alinhamento das ações</a:t>
                      </a:r>
                      <a:r>
                        <a:rPr lang="pt-BR" sz="1800" b="0" baseline="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desenvolvidas.</a:t>
                      </a:r>
                    </a:p>
                    <a:p>
                      <a:pPr marL="28575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pt-BR" sz="1800" b="0" baseline="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Fortalecimento do trabalho desenvolvido pelos coordenadores de curso. </a:t>
                      </a:r>
                      <a:endParaRPr lang="pt-BR" sz="1800" b="0" dirty="0" smtClean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816076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 </a:t>
                      </a:r>
                      <a:r>
                        <a:rPr lang="pt-BR" sz="1800" b="1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Ação 7. </a:t>
                      </a:r>
                      <a:r>
                        <a:rPr lang="pt-BR" sz="1800" b="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Seminário do PROEJA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800" b="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Objetivo: </a:t>
                      </a:r>
                      <a:r>
                        <a:rPr lang="pt-BR" sz="1800" b="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promover discussões e reflexões acerca da gestão pedagógica e do trabalho pedagógico desenvolvido no IFRR.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800" b="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Benefícios:</a:t>
                      </a:r>
                    </a:p>
                    <a:p>
                      <a:pPr marL="28575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pt-BR" sz="1800" b="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Definição de</a:t>
                      </a:r>
                      <a:r>
                        <a:rPr lang="pt-BR" sz="1800" b="0" baseline="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diretrizes para elaboração de plano de ação PROEJA.</a:t>
                      </a:r>
                      <a:endParaRPr lang="pt-BR" sz="1800" b="0" dirty="0" smtClean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28575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pt-BR" sz="1800" b="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Oportunizar aos jovens e adultos ingresso no ensino profissional.</a:t>
                      </a:r>
                    </a:p>
                    <a:p>
                      <a:pPr marL="28575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pt-BR" sz="1800" b="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Aumentar a oferta do PROEJA.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8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6685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drão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adrão 1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2418</TotalTime>
  <Words>804</Words>
  <Application>Microsoft Office PowerPoint</Application>
  <PresentationFormat>Apresentação na tela (4:3)</PresentationFormat>
  <Paragraphs>141</Paragraphs>
  <Slides>12</Slides>
  <Notes>12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slides</vt:lpstr>
      </vt:variant>
      <vt:variant>
        <vt:i4>12</vt:i4>
      </vt:variant>
    </vt:vector>
  </HeadingPairs>
  <TitlesOfParts>
    <vt:vector size="14" baseType="lpstr">
      <vt:lpstr>Padrão</vt:lpstr>
      <vt:lpstr>Padrão 1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Maria Eliana Lima dos Santos</dc:creator>
  <cp:lastModifiedBy>Maria Neusa de Lima Pereira</cp:lastModifiedBy>
  <cp:revision>430</cp:revision>
  <dcterms:modified xsi:type="dcterms:W3CDTF">2016-02-16T14:17:29Z</dcterms:modified>
</cp:coreProperties>
</file>