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31DF-CC51-4E2A-AB51-DCD2AE0B5F48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52D-CBA0-4765-A3DA-69BBF414C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7055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31DF-CC51-4E2A-AB51-DCD2AE0B5F48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52D-CBA0-4765-A3DA-69BBF414C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673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31DF-CC51-4E2A-AB51-DCD2AE0B5F48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52D-CBA0-4765-A3DA-69BBF414C460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6306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31DF-CC51-4E2A-AB51-DCD2AE0B5F48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52D-CBA0-4765-A3DA-69BBF414C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2941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31DF-CC51-4E2A-AB51-DCD2AE0B5F48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52D-CBA0-4765-A3DA-69BBF414C460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8876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31DF-CC51-4E2A-AB51-DCD2AE0B5F48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52D-CBA0-4765-A3DA-69BBF414C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9588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31DF-CC51-4E2A-AB51-DCD2AE0B5F48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52D-CBA0-4765-A3DA-69BBF414C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131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31DF-CC51-4E2A-AB51-DCD2AE0B5F48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52D-CBA0-4765-A3DA-69BBF414C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566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31DF-CC51-4E2A-AB51-DCD2AE0B5F48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52D-CBA0-4765-A3DA-69BBF414C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91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31DF-CC51-4E2A-AB51-DCD2AE0B5F48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52D-CBA0-4765-A3DA-69BBF414C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8859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31DF-CC51-4E2A-AB51-DCD2AE0B5F48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52D-CBA0-4765-A3DA-69BBF414C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1620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31DF-CC51-4E2A-AB51-DCD2AE0B5F48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52D-CBA0-4765-A3DA-69BBF414C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478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31DF-CC51-4E2A-AB51-DCD2AE0B5F48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52D-CBA0-4765-A3DA-69BBF414C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9248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31DF-CC51-4E2A-AB51-DCD2AE0B5F48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52D-CBA0-4765-A3DA-69BBF414C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57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31DF-CC51-4E2A-AB51-DCD2AE0B5F48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52D-CBA0-4765-A3DA-69BBF414C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809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31DF-CC51-4E2A-AB51-DCD2AE0B5F48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F452D-CBA0-4765-A3DA-69BBF414C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613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831DF-CC51-4E2A-AB51-DCD2AE0B5F48}" type="datetimeFigureOut">
              <a:rPr lang="pt-BR" smtClean="0"/>
              <a:t>25/03/2019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DF452D-CBA0-4765-A3DA-69BBF414C4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2686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</a:t>
            </a:r>
            <a:r>
              <a:rPr lang="pt-BR" sz="4000" dirty="0" smtClean="0"/>
              <a:t>Panorama Programa Monitoria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60589"/>
            <a:ext cx="9271884" cy="3880773"/>
          </a:xfrm>
        </p:spPr>
        <p:txBody>
          <a:bodyPr/>
          <a:lstStyle/>
          <a:p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Reunião</a:t>
            </a:r>
            <a:r>
              <a:rPr kumimoji="0" lang="pt-BR" altLang="pt-B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 da Comissão para elaboração do Edital 2019: 27/03</a:t>
            </a:r>
            <a:r>
              <a:rPr kumimoji="0" lang="pt-BR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/>
            </a:r>
            <a:br>
              <a:rPr kumimoji="0" lang="pt-BR" altLang="pt-B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</a:br>
            <a:endParaRPr kumimoji="0" lang="pt-BR" alt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CAM: 04 bolsas remuneradas</a:t>
            </a:r>
          </a:p>
          <a:p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CAB: não apresentou demanda;</a:t>
            </a:r>
          </a:p>
          <a:p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CBV: 20 bolsas remuneradas; 02 bolsas voluntárias;</a:t>
            </a:r>
          </a:p>
          <a:p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CBVZO: 02 bolsas remuneradas; 02 bolsas voluntárias;</a:t>
            </a:r>
          </a:p>
          <a:p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CNP: 04 bolsas remuneradas.</a:t>
            </a:r>
          </a:p>
          <a:p>
            <a:pPr marL="0" indent="0">
              <a:buNone/>
            </a:pPr>
            <a:endParaRPr lang="pt-BR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771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</a:t>
            </a:r>
            <a:r>
              <a:rPr lang="pt-BR" sz="4000" dirty="0" smtClean="0"/>
              <a:t>Panorama </a:t>
            </a:r>
            <a:r>
              <a:rPr lang="pt-BR" sz="4000" dirty="0"/>
              <a:t>Programa </a:t>
            </a:r>
            <a:r>
              <a:rPr lang="pt-BR" sz="4000" dirty="0" smtClean="0"/>
              <a:t>INOVA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Certificação: foram entregues certificados sem pendências;</a:t>
            </a:r>
          </a:p>
          <a:p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Atraso na entrega das prestações de contas;</a:t>
            </a:r>
          </a:p>
          <a:p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Os campi já enviaram nomes para composição da comissão de elaboração do edital;</a:t>
            </a:r>
          </a:p>
          <a:p>
            <a:r>
              <a:rPr lang="pt-BR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Inclusão de membro da DETEO na comissão de elaboração do edital;</a:t>
            </a:r>
          </a:p>
          <a:p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Importância de resultados quantificáveis;</a:t>
            </a:r>
          </a:p>
          <a:p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Publicação dos trabalhos;</a:t>
            </a:r>
          </a:p>
          <a:p>
            <a:r>
              <a:rPr 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Propostas que privilegiem permanência e êxito.</a:t>
            </a:r>
            <a:endParaRPr lang="pt-BR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235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Plano Institucional de Permanência e Êxito do IFRR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altLang="pt-BR" sz="2400" dirty="0">
                <a:solidFill>
                  <a:schemeClr val="tx1"/>
                </a:solidFill>
                <a:latin typeface="Arial Narrow" panose="020B0606020202030204" pitchFamily="34" charset="0"/>
              </a:rPr>
              <a:t>Reunião da </a:t>
            </a:r>
            <a:r>
              <a:rPr lang="pt-BR" alt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Comissão Central: 29/03;</a:t>
            </a:r>
          </a:p>
          <a:p>
            <a:r>
              <a:rPr lang="pt-BR" altLang="pt-BR" sz="24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GTs</a:t>
            </a:r>
            <a:r>
              <a:rPr lang="pt-BR" alt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da Comissão </a:t>
            </a:r>
            <a:r>
              <a:rPr lang="pt-BR" altLang="pt-BR" sz="24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Comissão</a:t>
            </a:r>
            <a:r>
              <a:rPr lang="pt-BR" alt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Central: diagnóstico baseado na PNP, base conceitual, gráficos, estudo de causas de evasão e retenção;</a:t>
            </a:r>
          </a:p>
          <a:p>
            <a:r>
              <a:rPr lang="pt-BR" alt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Comissões locais: Planos de Ação;</a:t>
            </a:r>
          </a:p>
          <a:p>
            <a:r>
              <a:rPr lang="pt-BR" alt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Importância do Plano para melhor índices institucionais e a qualidade de ensino ofertada no IFRR.</a:t>
            </a:r>
          </a:p>
          <a:p>
            <a:r>
              <a:rPr lang="pt-BR" alt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Plano coletivo;</a:t>
            </a:r>
          </a:p>
          <a:p>
            <a:r>
              <a:rPr lang="pt-BR" altLang="pt-BR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Agradecimento aos Diretores, Coordenadores </a:t>
            </a:r>
            <a:r>
              <a:rPr lang="pt-BR" altLang="pt-BR" sz="2400" smtClean="0">
                <a:solidFill>
                  <a:schemeClr val="tx1"/>
                </a:solidFill>
                <a:latin typeface="Arial Narrow" panose="020B0606020202030204" pitchFamily="34" charset="0"/>
              </a:rPr>
              <a:t>e Servidores. </a:t>
            </a:r>
            <a:r>
              <a:rPr lang="pt-BR" dirty="0"/>
              <a:t> </a:t>
            </a:r>
            <a:r>
              <a:rPr lang="pt-BR" b="1" dirty="0"/>
              <a:t>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06005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</TotalTime>
  <Words>150</Words>
  <Application>Microsoft Office PowerPoint</Application>
  <PresentationFormat>Personalizar</PresentationFormat>
  <Paragraphs>22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Facetado</vt:lpstr>
      <vt:lpstr>          Panorama Programa Monitoria</vt:lpstr>
      <vt:lpstr>       Panorama Programa INOVA</vt:lpstr>
      <vt:lpstr>Plano Institucional de Permanência e Êxito do IFRR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Panorama Programa Monitoria</dc:title>
  <dc:creator>Fernando</dc:creator>
  <cp:lastModifiedBy>Windows User</cp:lastModifiedBy>
  <cp:revision>9</cp:revision>
  <dcterms:created xsi:type="dcterms:W3CDTF">2019-03-24T23:38:47Z</dcterms:created>
  <dcterms:modified xsi:type="dcterms:W3CDTF">2019-03-25T04:00:25Z</dcterms:modified>
</cp:coreProperties>
</file>