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72" r:id="rId4"/>
    <p:sldId id="273" r:id="rId5"/>
    <p:sldId id="264" r:id="rId6"/>
    <p:sldId id="269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A7E9311-D391-491B-A943-2F33D9F0F46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FÓRUM INTERNO DE ENSINO-FIE</a:t>
            </a:r>
            <a:endParaRPr lang="pt-B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COORDENAÇÃO TÉCNICO PEDAGÓGICA </a:t>
            </a:r>
            <a:endParaRPr lang="pt-BR" dirty="0"/>
          </a:p>
        </p:txBody>
      </p:sp>
      <p:pic>
        <p:nvPicPr>
          <p:cNvPr id="1026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188640"/>
            <a:ext cx="2592287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229200"/>
            <a:ext cx="1147762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48" y="5172804"/>
            <a:ext cx="128844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74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7704856" cy="973912"/>
          </a:xfrm>
        </p:spPr>
        <p:txBody>
          <a:bodyPr>
            <a:noAutofit/>
          </a:bodyPr>
          <a:lstStyle/>
          <a:p>
            <a:pPr algn="just"/>
            <a:r>
              <a:rPr lang="pt-B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COORDENAÇÃO TÉCNICO-PEDAGÓGICA </a:t>
            </a:r>
            <a:r>
              <a:rPr lang="pt-BR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pt-BR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2132856"/>
            <a:ext cx="7713421" cy="367240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pt-B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Thays</a:t>
            </a:r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Carvalho (Pedagoga e Coordenadora)</a:t>
            </a:r>
          </a:p>
          <a:p>
            <a:pPr marL="68580" indent="0">
              <a:buNone/>
            </a:pPr>
            <a:endParaRPr lang="pt-BR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pt-B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Sâmmya</a:t>
            </a:r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Adona</a:t>
            </a:r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Técnica em Assuntos Educacionais)</a:t>
            </a:r>
          </a:p>
        </p:txBody>
      </p:sp>
    </p:spTree>
    <p:extLst>
      <p:ext uri="{BB962C8B-B14F-4D97-AF65-F5344CB8AC3E}">
        <p14:creationId xmlns:p14="http://schemas.microsoft.com/office/powerpoint/2010/main" val="95570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7704856" cy="973912"/>
          </a:xfrm>
        </p:spPr>
        <p:txBody>
          <a:bodyPr>
            <a:noAutofit/>
          </a:bodyPr>
          <a:lstStyle/>
          <a:p>
            <a:pPr algn="just"/>
            <a:r>
              <a:rPr lang="pt-BR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pt-BR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2420888"/>
            <a:ext cx="7713421" cy="3384376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Encontro de </a:t>
            </a:r>
            <a:r>
              <a:rPr lang="pt-B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NAPNE’s</a:t>
            </a:r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Intérpretes – 22 e 23 de abril, no CBVZO</a:t>
            </a:r>
          </a:p>
          <a:p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Encontro de Coordenadores de Curso, Pedagogos e </a:t>
            </a:r>
            <a:r>
              <a:rPr lang="pt-B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TAE’s</a:t>
            </a:r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23 e 24 de maio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dirty="0" smtClean="0"/>
              <a:t>EVENTOS: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42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Cronograma Reformulação Organização Didática </a:t>
            </a:r>
            <a:r>
              <a:rPr lang="pt-BR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</a:t>
            </a:r>
            <a:endParaRPr lang="pt-B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Edital Referência – cronograma unificado metade do ano e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atualização.</a:t>
            </a:r>
          </a:p>
          <a:p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Regulamento das atribuições das equipes que compõem o Ensino- </a:t>
            </a:r>
            <a:r>
              <a:rPr lang="pt-B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Consup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dia 27/03.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625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Cronograma </a:t>
            </a:r>
            <a:r>
              <a:rPr lang="pt-BR" dirty="0" smtClean="0"/>
              <a:t>de Reformulação da Organização </a:t>
            </a:r>
            <a:r>
              <a:rPr lang="pt-BR" dirty="0"/>
              <a:t>Didática 2018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11624"/>
              </p:ext>
            </p:extLst>
          </p:nvPr>
        </p:nvGraphicFramePr>
        <p:xfrm>
          <a:off x="1043608" y="2204864"/>
          <a:ext cx="7200801" cy="4248473"/>
        </p:xfrm>
        <a:graphic>
          <a:graphicData uri="http://schemas.openxmlformats.org/drawingml/2006/table">
            <a:tbl>
              <a:tblPr firstRow="1" firstCol="1" bandRow="1"/>
              <a:tblGrid>
                <a:gridCol w="2399989"/>
                <a:gridCol w="2399989"/>
                <a:gridCol w="2400823"/>
              </a:tblGrid>
              <a:tr h="283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DATA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ATIVIDADE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RESPONSÁVEIS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18/03/2019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Prazo para os </a:t>
                      </a:r>
                      <a:r>
                        <a:rPr lang="pt-BR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campi e </a:t>
                      </a: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setores da reitoria</a:t>
                      </a:r>
                      <a:r>
                        <a:rPr lang="pt-BR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enviarem indicações dos nomes dos membros da comissão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PROEN/</a:t>
                      </a:r>
                      <a:r>
                        <a:rPr lang="pt-BR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Campi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25/03/2019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Apresentação no Fórum Interno de Ensino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PROEN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05/04/2019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1º Reunião da comissão 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Comissão central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 a 24/05/2019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Período para consulta pública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Presidente da comissão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27/05/2019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Reunião da comissão para análise das contribuições da consulta pública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Comissão central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Junho/2019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Envio para o Consup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PROEN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86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pt-B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OBRIGADA PELA ATENÇÃO!</a:t>
            </a:r>
          </a:p>
          <a:p>
            <a:pPr marL="68580" indent="0" algn="ctr">
              <a:buNone/>
            </a:pPr>
            <a:r>
              <a:rPr lang="pt-B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cotep@ifrr.edu.br</a:t>
            </a:r>
            <a:endParaRPr lang="pt-B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22108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94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339</TotalTime>
  <Words>162</Words>
  <Application>Microsoft Office PowerPoint</Application>
  <PresentationFormat>Apresentação na tela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Austin</vt:lpstr>
      <vt:lpstr>FÓRUM INTERNO DE ENSINO-FIE</vt:lpstr>
      <vt:lpstr>COORDENAÇÃO TÉCNICO-PEDAGÓGICA  </vt:lpstr>
      <vt:lpstr> </vt:lpstr>
      <vt:lpstr>COMISSÕES</vt:lpstr>
      <vt:lpstr>Cronograma de Reformulação da Organização Didática 2018</vt:lpstr>
      <vt:lpstr>Apresentação do PowerPoint</vt:lpstr>
    </vt:vector>
  </TitlesOfParts>
  <Company>Instituto Federal de Roraima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 Acadêmico</dc:title>
  <dc:creator>Thays Cristine Soares de Carvalho</dc:creator>
  <cp:lastModifiedBy>Thays Cristine</cp:lastModifiedBy>
  <cp:revision>121</cp:revision>
  <dcterms:created xsi:type="dcterms:W3CDTF">2018-04-16T20:41:08Z</dcterms:created>
  <dcterms:modified xsi:type="dcterms:W3CDTF">2019-03-25T12:35:28Z</dcterms:modified>
</cp:coreProperties>
</file>