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CFC0F2-1A0F-4DDA-817A-0D5CC4EF39FC}" type="datetimeFigureOut">
              <a:rPr lang="pt-BR" smtClean="0"/>
              <a:t>24/04/2018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A7D5F8-DC82-43BC-B2D9-2BBF13903654}" type="slidenum">
              <a:rPr lang="pt-BR" smtClean="0"/>
              <a:t>‹nº›</a:t>
            </a:fld>
            <a:endParaRPr lang="pt-B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C0F2-1A0F-4DDA-817A-0D5CC4EF39FC}" type="datetimeFigureOut">
              <a:rPr lang="pt-BR" smtClean="0"/>
              <a:t>24/04/2018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7D5F8-DC82-43BC-B2D9-2BBF13903654}" type="slidenum">
              <a:rPr lang="pt-BR" smtClean="0"/>
              <a:t>‹nº›</a:t>
            </a:fld>
            <a:endParaRPr lang="pt-B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C0F2-1A0F-4DDA-817A-0D5CC4EF39FC}" type="datetimeFigureOut">
              <a:rPr lang="pt-BR" smtClean="0"/>
              <a:t>24/04/2018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7D5F8-DC82-43BC-B2D9-2BBF13903654}" type="slidenum">
              <a:rPr lang="pt-BR" smtClean="0"/>
              <a:t>‹nº›</a:t>
            </a:fld>
            <a:endParaRPr lang="pt-B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C0F2-1A0F-4DDA-817A-0D5CC4EF39FC}" type="datetimeFigureOut">
              <a:rPr lang="pt-BR" smtClean="0"/>
              <a:t>24/04/2018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7D5F8-DC82-43BC-B2D9-2BBF13903654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C0F2-1A0F-4DDA-817A-0D5CC4EF39FC}" type="datetimeFigureOut">
              <a:rPr lang="pt-BR" smtClean="0"/>
              <a:t>24/04/2018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7D5F8-DC82-43BC-B2D9-2BBF13903654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C0F2-1A0F-4DDA-817A-0D5CC4EF39FC}" type="datetimeFigureOut">
              <a:rPr lang="pt-BR" smtClean="0"/>
              <a:t>24/04/2018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7D5F8-DC82-43BC-B2D9-2BBF13903654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C0F2-1A0F-4DDA-817A-0D5CC4EF39FC}" type="datetimeFigureOut">
              <a:rPr lang="pt-BR" smtClean="0"/>
              <a:t>24/04/2018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7D5F8-DC82-43BC-B2D9-2BBF13903654}" type="slidenum">
              <a:rPr lang="pt-BR" smtClean="0"/>
              <a:t>‹nº›</a:t>
            </a:fld>
            <a:endParaRPr lang="pt-B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C0F2-1A0F-4DDA-817A-0D5CC4EF39FC}" type="datetimeFigureOut">
              <a:rPr lang="pt-BR" smtClean="0"/>
              <a:t>24/04/2018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7D5F8-DC82-43BC-B2D9-2BBF13903654}" type="slidenum">
              <a:rPr lang="pt-BR" smtClean="0"/>
              <a:t>‹nº›</a:t>
            </a:fld>
            <a:endParaRPr lang="pt-B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C0F2-1A0F-4DDA-817A-0D5CC4EF39FC}" type="datetimeFigureOut">
              <a:rPr lang="pt-BR" smtClean="0"/>
              <a:t>24/04/2018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7D5F8-DC82-43BC-B2D9-2BBF1390365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C0F2-1A0F-4DDA-817A-0D5CC4EF39FC}" type="datetimeFigureOut">
              <a:rPr lang="pt-BR" smtClean="0"/>
              <a:t>24/04/2018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7D5F8-DC82-43BC-B2D9-2BBF1390365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C0F2-1A0F-4DDA-817A-0D5CC4EF39FC}" type="datetimeFigureOut">
              <a:rPr lang="pt-BR" smtClean="0"/>
              <a:t>24/04/2018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7D5F8-DC82-43BC-B2D9-2BBF1390365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FCFC0F2-1A0F-4DDA-817A-0D5CC4EF39FC}" type="datetimeFigureOut">
              <a:rPr lang="pt-BR" smtClean="0"/>
              <a:t>24/04/2018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7A7D5F8-DC82-43BC-B2D9-2BBF13903654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2187674"/>
          </a:xfrm>
        </p:spPr>
        <p:txBody>
          <a:bodyPr>
            <a:noAutofit/>
          </a:bodyPr>
          <a:lstStyle/>
          <a:p>
            <a:r>
              <a:rPr lang="pt-BR" sz="4400" b="1" dirty="0"/>
              <a:t>REGULAMENTO DO NÚCLEO DE ESTUDOS </a:t>
            </a:r>
            <a:r>
              <a:rPr lang="pt-BR" sz="4400" dirty="0"/>
              <a:t/>
            </a:r>
            <a:br>
              <a:rPr lang="pt-BR" sz="4400" dirty="0"/>
            </a:br>
            <a:r>
              <a:rPr lang="pt-BR" sz="4400" b="1" dirty="0"/>
              <a:t>AFRO-BRASILEIROS E INDÍGENAS</a:t>
            </a:r>
            <a:endParaRPr lang="pt-BR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4268688"/>
            <a:ext cx="6400800" cy="1752600"/>
          </a:xfrm>
        </p:spPr>
        <p:txBody>
          <a:bodyPr>
            <a:normAutofit/>
          </a:bodyPr>
          <a:lstStyle/>
          <a:p>
            <a:r>
              <a:rPr lang="pt-BR" sz="7200" b="1" dirty="0" smtClean="0">
                <a:solidFill>
                  <a:schemeClr val="tx1"/>
                </a:solidFill>
              </a:rPr>
              <a:t>NEABI</a:t>
            </a:r>
            <a:endParaRPr lang="pt-BR" sz="7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71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132856"/>
            <a:ext cx="8435280" cy="3993307"/>
          </a:xfrm>
        </p:spPr>
        <p:txBody>
          <a:bodyPr>
            <a:normAutofit/>
          </a:bodyPr>
          <a:lstStyle/>
          <a:p>
            <a:pPr algn="just"/>
            <a:r>
              <a:rPr lang="pt-BR" b="1" dirty="0" smtClean="0"/>
              <a:t>TÍTULO I - DAS </a:t>
            </a:r>
            <a:r>
              <a:rPr lang="pt-BR" b="1" dirty="0"/>
              <a:t>DISPOSIÇÕES </a:t>
            </a:r>
            <a:r>
              <a:rPr lang="pt-BR" b="1" dirty="0" smtClean="0"/>
              <a:t>PRELIMINARES</a:t>
            </a:r>
          </a:p>
          <a:p>
            <a:pPr algn="just"/>
            <a:r>
              <a:rPr lang="pt-BR" b="1" dirty="0" smtClean="0"/>
              <a:t>TÍTULO II - DA </a:t>
            </a:r>
            <a:r>
              <a:rPr lang="pt-BR" b="1" dirty="0"/>
              <a:t>NATUREZA E FINALIDADE </a:t>
            </a:r>
            <a:endParaRPr lang="pt-BR" b="1" dirty="0" smtClean="0"/>
          </a:p>
          <a:p>
            <a:pPr algn="just"/>
            <a:r>
              <a:rPr lang="pt-BR" b="1" dirty="0" smtClean="0"/>
              <a:t>TÍTULO </a:t>
            </a:r>
            <a:r>
              <a:rPr lang="pt-BR" b="1" dirty="0"/>
              <a:t>III </a:t>
            </a:r>
            <a:r>
              <a:rPr lang="pt-BR" b="1" dirty="0" smtClean="0"/>
              <a:t>- DAS COMPETÊNCIAS</a:t>
            </a:r>
          </a:p>
          <a:p>
            <a:pPr algn="just"/>
            <a:r>
              <a:rPr lang="pt-BR" b="1" dirty="0" smtClean="0"/>
              <a:t>TÍTULO </a:t>
            </a:r>
            <a:r>
              <a:rPr lang="pt-BR" b="1" dirty="0"/>
              <a:t>IV </a:t>
            </a:r>
            <a:r>
              <a:rPr lang="pt-BR" b="1" dirty="0" smtClean="0"/>
              <a:t>- DA </a:t>
            </a:r>
            <a:r>
              <a:rPr lang="pt-BR" b="1" dirty="0"/>
              <a:t>COMPOSIÇÃO E </a:t>
            </a:r>
            <a:r>
              <a:rPr lang="pt-BR" b="1" dirty="0" smtClean="0"/>
              <a:t>ORGANIZAÇÃO </a:t>
            </a:r>
            <a:r>
              <a:rPr lang="pt-BR" b="1" dirty="0"/>
              <a:t>ADMINISTRATIVA</a:t>
            </a:r>
            <a:endParaRPr lang="pt-BR" b="0" dirty="0" smtClean="0">
              <a:effectLst/>
            </a:endParaRPr>
          </a:p>
          <a:p>
            <a:pPr algn="just"/>
            <a:r>
              <a:rPr lang="pt-BR" b="1" dirty="0"/>
              <a:t>TÍTULO V </a:t>
            </a:r>
            <a:r>
              <a:rPr lang="pt-BR" b="1" dirty="0" smtClean="0"/>
              <a:t>- DAS </a:t>
            </a:r>
            <a:r>
              <a:rPr lang="pt-BR" b="1" dirty="0"/>
              <a:t>DISPOSIÇÕES GERAIS E TRANSITÓRIAS DO NEABI</a:t>
            </a:r>
            <a:endParaRPr lang="pt-BR" b="1" dirty="0" smtClean="0">
              <a:effectLst/>
            </a:endParaRPr>
          </a:p>
          <a:p>
            <a:pPr marL="0" indent="0">
              <a:buNone/>
            </a:pPr>
            <a:r>
              <a:rPr lang="pt-BR" dirty="0" smtClean="0"/>
              <a:t/>
            </a:r>
            <a:br>
              <a:rPr lang="pt-BR" dirty="0" smtClean="0"/>
            </a:br>
            <a:endParaRPr lang="pt-BR" b="1" dirty="0" smtClean="0">
              <a:effectLst/>
            </a:endParaRPr>
          </a:p>
          <a:p>
            <a:endParaRPr lang="pt-BR" b="1" dirty="0" smtClean="0">
              <a:effectLst/>
            </a:endParaRPr>
          </a:p>
          <a:p>
            <a:endParaRPr lang="pt-BR" b="1" dirty="0" smtClean="0">
              <a:effectLst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0998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/>
              <a:t>É </a:t>
            </a:r>
            <a:r>
              <a:rPr lang="pt-BR" dirty="0"/>
              <a:t>um órgão de assessoramento vinculado às Diretorias de Ensino a ser dirigido por uma Coordenação própria.</a:t>
            </a:r>
            <a:endParaRPr lang="pt-BR" b="0" dirty="0" smtClean="0">
              <a:effectLst/>
            </a:endParaRPr>
          </a:p>
          <a:p>
            <a:pPr marL="0" indent="0" algn="just">
              <a:buNone/>
            </a:pPr>
            <a:r>
              <a:rPr lang="pt-BR" b="0" dirty="0" smtClean="0">
                <a:effectLst/>
              </a:rPr>
              <a:t/>
            </a:r>
            <a:br>
              <a:rPr lang="pt-BR" b="0" dirty="0" smtClean="0">
                <a:effectLst/>
              </a:rPr>
            </a:br>
            <a:r>
              <a:rPr lang="pt-BR" b="1" dirty="0"/>
              <a:t>Art. 1º </a:t>
            </a:r>
            <a:r>
              <a:rPr lang="pt-BR" dirty="0"/>
              <a:t>O presente regulamento disciplina a organização, o funcionamento e as atribuições do Núcleo de Estudos Afro-Brasileiros e Indígenas no âmbito do Instituto Federal de Educação, Ciência e Tecnologia de Roraima e em suas relaçõoes com a comunidade </a:t>
            </a:r>
            <a:r>
              <a:rPr lang="pt-BR" dirty="0" smtClean="0"/>
              <a:t>externa.</a:t>
            </a:r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8490" y="476672"/>
            <a:ext cx="7756263" cy="1054250"/>
          </a:xfrm>
        </p:spPr>
        <p:txBody>
          <a:bodyPr>
            <a:noAutofit/>
          </a:bodyPr>
          <a:lstStyle/>
          <a:p>
            <a:r>
              <a:rPr lang="pt-BR" sz="3600" dirty="0" smtClean="0"/>
              <a:t>O Núcleo de Estudos </a:t>
            </a:r>
            <a:br>
              <a:rPr lang="pt-BR" sz="3600" dirty="0" smtClean="0"/>
            </a:br>
            <a:r>
              <a:rPr lang="pt-BR" sz="3600" dirty="0" smtClean="0"/>
              <a:t>Afro-Brasileiros e Indígenas – </a:t>
            </a:r>
            <a:br>
              <a:rPr lang="pt-BR" sz="3600" dirty="0" smtClean="0"/>
            </a:br>
            <a:r>
              <a:rPr lang="pt-BR" sz="2000" dirty="0" smtClean="0"/>
              <a:t>NEABI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78134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7646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dirty="0"/>
              <a:t>T</a:t>
            </a:r>
            <a:r>
              <a:rPr lang="pt-BR" dirty="0" smtClean="0"/>
              <a:t>em </a:t>
            </a:r>
            <a:r>
              <a:rPr lang="pt-BR" dirty="0"/>
              <a:t>a finalidade de regulamentar as ações referentes àa implementação das Leis n° 10.639/03 e n° 11.645/2008, </a:t>
            </a:r>
            <a:r>
              <a:rPr lang="pt-BR" i="1" dirty="0"/>
              <a:t>pautadas na construção da cidadania por meio da valorização da identidade étnico-racial, principalmente, de negro</a:t>
            </a:r>
            <a:r>
              <a:rPr lang="pt-BR" dirty="0"/>
              <a:t>s, afrodescendentes e indígenas, e para atender a temática “História e Cultura Afro-Brasileira e Indígena”. </a:t>
            </a:r>
            <a:endParaRPr lang="pt-BR" b="0" dirty="0" smtClean="0">
              <a:effectLst/>
            </a:endParaRP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É </a:t>
            </a:r>
            <a:r>
              <a:rPr lang="pt-BR" dirty="0"/>
              <a:t>um núcleo de </a:t>
            </a:r>
            <a:r>
              <a:rPr lang="pt-BR" b="1" dirty="0"/>
              <a:t>promoção, planejamento e execução </a:t>
            </a:r>
            <a:r>
              <a:rPr lang="pt-BR" dirty="0"/>
              <a:t>de políticas inclusivas pautado na construção da cidadania por meio da valorização da identidade étnico-racial, do respeito às diferenças e à igualdade de oportunidades, que venha a eliminar as barreiras atitudinais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r>
              <a:rPr lang="pt-BR" dirty="0" smtClean="0"/>
              <a:t> 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908720"/>
            <a:ext cx="7756263" cy="864096"/>
          </a:xfrm>
        </p:spPr>
        <p:txBody>
          <a:bodyPr>
            <a:normAutofit fontScale="90000"/>
          </a:bodyPr>
          <a:lstStyle/>
          <a:p>
            <a:r>
              <a:rPr lang="pt-BR" sz="3100" b="1" dirty="0"/>
              <a:t>DA NATUREZA E FINALIDADE </a:t>
            </a:r>
            <a:r>
              <a:rPr lang="pt-BR" b="1" dirty="0"/>
              <a:t/>
            </a:r>
            <a:br>
              <a:rPr lang="pt-BR" b="1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269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72816"/>
            <a:ext cx="8435280" cy="468052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sz="2400" b="1" dirty="0"/>
              <a:t>Art. 5º </a:t>
            </a:r>
            <a:r>
              <a:rPr lang="pt-BR" sz="2400" dirty="0"/>
              <a:t>O núcleo será composto por técnicos-administrativos, docentes de diversas áreas, discentes e representantes da comunidade externa, nomeados por portaria do Diretor Geral do </a:t>
            </a:r>
            <a:r>
              <a:rPr lang="pt-BR" sz="2400" i="1" dirty="0"/>
              <a:t>Ccampus e </a:t>
            </a:r>
            <a:r>
              <a:rPr lang="pt-BR" sz="2400" dirty="0"/>
              <a:t>sob a coordenação de um de seus membros, desde que o mesmo faça parte do quadro de servidores do IFRR. </a:t>
            </a:r>
            <a:endParaRPr lang="pt-BR" sz="2400" dirty="0" smtClean="0"/>
          </a:p>
          <a:p>
            <a:pPr marL="0" indent="0" algn="just">
              <a:buNone/>
            </a:pPr>
            <a:endParaRPr lang="pt-BR" sz="2400" b="0" dirty="0" smtClean="0">
              <a:effectLst/>
            </a:endParaRPr>
          </a:p>
          <a:p>
            <a:pPr marL="0" indent="0" algn="just">
              <a:buNone/>
            </a:pPr>
            <a:r>
              <a:rPr lang="pt-BR" sz="2400" b="1" dirty="0"/>
              <a:t>Parágrafo único: </a:t>
            </a:r>
            <a:r>
              <a:rPr lang="pt-BR" sz="2400" dirty="0"/>
              <a:t>Poderão participar do NEABI órgãos governamentais e não governamentais, por meio através de parcerias realizadas através da assinatura de protocolo de intenções com o IFRR e devidamente publicadas em portaria</a:t>
            </a:r>
            <a:r>
              <a:rPr lang="pt-BR" sz="2000" dirty="0"/>
              <a:t>. </a:t>
            </a:r>
            <a:endParaRPr lang="pt-BR" sz="2000" b="0" dirty="0" smtClean="0">
              <a:effectLst/>
            </a:endParaRPr>
          </a:p>
          <a:p>
            <a:pPr marL="0" indent="0">
              <a:buNone/>
            </a:pPr>
            <a:r>
              <a:rPr lang="pt-BR" sz="2000" dirty="0" smtClean="0"/>
              <a:t/>
            </a:r>
            <a:br>
              <a:rPr lang="pt-BR" sz="2000" dirty="0" smtClean="0"/>
            </a:b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84976" cy="1080120"/>
          </a:xfrm>
        </p:spPr>
        <p:txBody>
          <a:bodyPr>
            <a:noAutofit/>
          </a:bodyPr>
          <a:lstStyle/>
          <a:p>
            <a:r>
              <a:rPr lang="pt-BR" sz="2800" b="1" dirty="0" smtClean="0"/>
              <a:t/>
            </a:r>
            <a:br>
              <a:rPr lang="pt-BR" sz="2800" b="1" dirty="0" smtClean="0"/>
            </a:br>
            <a:r>
              <a:rPr lang="pt-BR" sz="2800" b="1" dirty="0" smtClean="0"/>
              <a:t>DA COMPOSIÇÃO E ORGANIZAÇÃO ADMINISTRATIVA DO NEABI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29366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132856"/>
            <a:ext cx="8363272" cy="3993307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pt-BR" sz="3900" b="1" dirty="0"/>
              <a:t>Art</a:t>
            </a:r>
            <a:r>
              <a:rPr lang="pt-BR" sz="3900" b="1" dirty="0" smtClean="0"/>
              <a:t>. 6º </a:t>
            </a:r>
            <a:r>
              <a:rPr lang="pt-BR" sz="3900" dirty="0"/>
              <a:t>O Núcleo será composto por uma coordenação nomeada pelo Diretor Geral do </a:t>
            </a:r>
            <a:r>
              <a:rPr lang="pt-BR" sz="3900" i="1" dirty="0"/>
              <a:t>Campus</a:t>
            </a:r>
            <a:r>
              <a:rPr lang="pt-BR" sz="3900" dirty="0"/>
              <a:t>, servidores, discentes e comunidade externa</a:t>
            </a:r>
            <a:r>
              <a:rPr lang="pt-BR" sz="3900" i="1" dirty="0" smtClean="0"/>
              <a:t>.</a:t>
            </a:r>
          </a:p>
          <a:p>
            <a:pPr marL="0" indent="0" algn="just">
              <a:buNone/>
            </a:pPr>
            <a:endParaRPr lang="pt-BR" sz="3900" b="0" dirty="0" smtClean="0">
              <a:effectLst/>
            </a:endParaRPr>
          </a:p>
          <a:p>
            <a:pPr marL="0" indent="0" algn="just">
              <a:buNone/>
            </a:pPr>
            <a:r>
              <a:rPr lang="pt-BR" sz="3900" dirty="0"/>
              <a:t>§ 1º A representação discente deve ser feita pela coordenação do NEABI na ausência de indicação por entidade estudantil no âmbito de cada </a:t>
            </a:r>
            <a:r>
              <a:rPr lang="pt-BR" sz="3900" i="1" dirty="0"/>
              <a:t>Campus</a:t>
            </a:r>
            <a:r>
              <a:rPr lang="pt-BR" sz="3900" dirty="0" smtClean="0"/>
              <a:t>.</a:t>
            </a:r>
          </a:p>
          <a:p>
            <a:pPr marL="0" indent="0" algn="just">
              <a:buNone/>
            </a:pPr>
            <a:endParaRPr lang="pt-BR" sz="3900" b="0" dirty="0" smtClean="0">
              <a:effectLst/>
            </a:endParaRPr>
          </a:p>
          <a:p>
            <a:pPr marL="0" indent="0" algn="just">
              <a:buNone/>
            </a:pPr>
            <a:r>
              <a:rPr lang="pt-BR" sz="3900" dirty="0"/>
              <a:t>§ 2º A representação da comunidade externa poderá ser através de convite do(a) Coordenador(a) a pessoas ligadas às Associações ou representações do movimento negro e do movimento indígena da região a que o </a:t>
            </a:r>
            <a:r>
              <a:rPr lang="pt-BR" sz="3900" i="1" dirty="0"/>
              <a:t>Campus</a:t>
            </a:r>
            <a:r>
              <a:rPr lang="pt-BR" sz="3900" dirty="0"/>
              <a:t> está circunscrito.</a:t>
            </a:r>
            <a:endParaRPr lang="pt-BR" sz="3900" b="0" dirty="0" smtClean="0">
              <a:effectLst/>
            </a:endParaRPr>
          </a:p>
          <a:p>
            <a:pPr marL="0" indent="0">
              <a:buNone/>
            </a:pP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/>
              <a:t>DA COMPOSIÇÃO E ORGANIZAÇÃO ADMINISTRATIVA DO NEABI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67482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dirty="0" smtClean="0"/>
              <a:t>Art. 7º </a:t>
            </a:r>
            <a:r>
              <a:rPr lang="pt-BR" dirty="0" smtClean="0"/>
              <a:t>São atribuições do (a) coordenador(a) do NEABI dos </a:t>
            </a:r>
            <a:r>
              <a:rPr lang="pt-BR" i="1" dirty="0" smtClean="0"/>
              <a:t>Campi.</a:t>
            </a:r>
          </a:p>
          <a:p>
            <a:pPr marL="0" indent="0">
              <a:buNone/>
            </a:pPr>
            <a:endParaRPr lang="pt-BR" dirty="0"/>
          </a:p>
          <a:p>
            <a:pPr algn="just"/>
            <a:r>
              <a:rPr lang="pt-BR" b="1" dirty="0" smtClean="0"/>
              <a:t>Art. 8º </a:t>
            </a:r>
            <a:r>
              <a:rPr lang="pt-BR" dirty="0"/>
              <a:t>São atribuições dos servidores, discentes e </a:t>
            </a:r>
            <a:r>
              <a:rPr lang="pt-BR" dirty="0" smtClean="0"/>
              <a:t>membros externos.</a:t>
            </a:r>
            <a:endParaRPr lang="pt-BR" b="0" dirty="0" smtClean="0">
              <a:effectLst/>
            </a:endParaRPr>
          </a:p>
          <a:p>
            <a:pPr marL="0" indent="0">
              <a:buNone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</a:t>
            </a:r>
            <a:endParaRPr lang="pt-BR" b="0" dirty="0" smtClean="0">
              <a:effectLst/>
            </a:endParaRPr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2286000" y="282883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8672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a Dura">
  <a:themeElements>
    <a:clrScheme name="Capa Dura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apa Dura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pa Dura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52</TotalTime>
  <Words>379</Words>
  <Application>Microsoft Office PowerPoint</Application>
  <PresentationFormat>Apresentação na tela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Capa Dura</vt:lpstr>
      <vt:lpstr>REGULAMENTO DO NÚCLEO DE ESTUDOS  AFRO-BRASILEIROS E INDÍGENAS</vt:lpstr>
      <vt:lpstr>Apresentação do PowerPoint</vt:lpstr>
      <vt:lpstr>O Núcleo de Estudos  Afro-Brasileiros e Indígenas –  NEABI</vt:lpstr>
      <vt:lpstr>DA NATUREZA E FINALIDADE  </vt:lpstr>
      <vt:lpstr> DA COMPOSIÇÃO E ORGANIZAÇÃO ADMINISTRATIVA DO NEABI</vt:lpstr>
      <vt:lpstr>DA COMPOSIÇÃO E ORGANIZAÇÃO ADMINISTRATIVA DO NEABI</vt:lpstr>
      <vt:lpstr>Apresentação do PowerPoint</vt:lpstr>
    </vt:vector>
  </TitlesOfParts>
  <Company>Instituto Federal de Roraima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REGULAMENTO DO NÚCLEO DE ESTUDOS  AFRO-BRASILEIROS E INDÍGENAS</dc:title>
  <dc:creator>Maristela Bortolon de Matos</dc:creator>
  <cp:lastModifiedBy>Nayara Paula Rodrigues de Freitas</cp:lastModifiedBy>
  <cp:revision>12</cp:revision>
  <dcterms:created xsi:type="dcterms:W3CDTF">2018-04-19T18:36:15Z</dcterms:created>
  <dcterms:modified xsi:type="dcterms:W3CDTF">2018-04-24T18:22:55Z</dcterms:modified>
</cp:coreProperties>
</file>