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4" r:id="rId1"/>
    <p:sldMasterId id="2147484134" r:id="rId2"/>
    <p:sldMasterId id="2147484208" r:id="rId3"/>
  </p:sldMasterIdLst>
  <p:sldIdLst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en-US"/>
    </a:defPPr>
    <a:lvl1pPr algn="l" defTabSz="407271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07271" indent="-96146" algn="l" defTabSz="407271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815622" indent="-193373" algn="l" defTabSz="407271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223973" indent="-290599" algn="l" defTabSz="407271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632324" indent="-387826" algn="l" defTabSz="407271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1555623" algn="l" defTabSz="311125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1866748" algn="l" defTabSz="311125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2177872" algn="l" defTabSz="311125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2488997" algn="l" defTabSz="311125" rtl="0" eaLnBrk="1" latinLnBrk="0" hangingPunct="1">
      <a:defRPr sz="16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7">
          <p15:clr>
            <a:srgbClr val="A4A3A4"/>
          </p15:clr>
        </p15:guide>
        <p15:guide id="2" orient="horz" pos="922">
          <p15:clr>
            <a:srgbClr val="A4A3A4"/>
          </p15:clr>
        </p15:guide>
        <p15:guide id="3" orient="horz" pos="2758">
          <p15:clr>
            <a:srgbClr val="A4A3A4"/>
          </p15:clr>
        </p15:guide>
        <p15:guide id="4" orient="horz" pos="1002">
          <p15:clr>
            <a:srgbClr val="A4A3A4"/>
          </p15:clr>
        </p15:guide>
        <p15:guide id="5" pos="28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B4A"/>
    <a:srgbClr val="FFD413"/>
    <a:srgbClr val="092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8" autoAdjust="0"/>
    <p:restoredTop sz="94464" autoAdjust="0"/>
  </p:normalViewPr>
  <p:slideViewPr>
    <p:cSldViewPr snapToGrid="0" snapToObjects="1" showGuides="1">
      <p:cViewPr>
        <p:scale>
          <a:sx n="100" d="100"/>
          <a:sy n="100" d="100"/>
        </p:scale>
        <p:origin x="-2142" y="-858"/>
      </p:cViewPr>
      <p:guideLst>
        <p:guide orient="horz" pos="2187"/>
        <p:guide orient="horz" pos="922"/>
        <p:guide orient="horz" pos="2758"/>
        <p:guide orient="horz" pos="1002"/>
        <p:guide pos="28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2F4F"/>
          </a:solidFill>
          <a:ln>
            <a:solidFill>
              <a:srgbClr val="072F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25" tIns="31112" rIns="62225" bIns="31112" anchor="ctr"/>
          <a:lstStyle/>
          <a:p>
            <a:pPr algn="ctr" defTabSz="408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7" y="295827"/>
            <a:ext cx="1184473" cy="37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99" y="1137107"/>
            <a:ext cx="7057123" cy="783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97571" y="787910"/>
            <a:ext cx="504697" cy="0"/>
          </a:xfrm>
          <a:prstGeom prst="line">
            <a:avLst/>
          </a:prstGeom>
          <a:ln w="114300" cap="rnd">
            <a:solidFill>
              <a:srgbClr val="2BB6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78241" y="3802074"/>
            <a:ext cx="4462799" cy="832258"/>
          </a:xfrm>
        </p:spPr>
        <p:txBody>
          <a:bodyPr/>
          <a:lstStyle>
            <a:lvl1pPr marL="0" indent="-164137">
              <a:spcBef>
                <a:spcPts val="0"/>
              </a:spcBef>
              <a:buFontTx/>
              <a:buNone/>
              <a:defRPr sz="1600">
                <a:solidFill>
                  <a:srgbClr val="2BB680"/>
                </a:solidFill>
              </a:defRPr>
            </a:lvl1pPr>
            <a:lvl2pPr marL="247388" indent="0">
              <a:buFontTx/>
              <a:buNone/>
              <a:defRPr sz="1600">
                <a:solidFill>
                  <a:srgbClr val="2BB680"/>
                </a:solidFill>
              </a:defRPr>
            </a:lvl2pPr>
            <a:lvl3pPr marL="555271" indent="0">
              <a:buFontTx/>
              <a:buNone/>
              <a:defRPr sz="1600">
                <a:solidFill>
                  <a:srgbClr val="2BB680"/>
                </a:solidFill>
              </a:defRPr>
            </a:lvl3pPr>
            <a:lvl4pPr marL="709753" indent="0">
              <a:spcBef>
                <a:spcPts val="408"/>
              </a:spcBef>
              <a:spcAft>
                <a:spcPts val="408"/>
              </a:spcAft>
              <a:buFontTx/>
              <a:buNone/>
              <a:defRPr sz="1600">
                <a:solidFill>
                  <a:srgbClr val="2BB680"/>
                </a:solidFill>
              </a:defRPr>
            </a:lvl4pPr>
            <a:lvl5pPr marL="948073" indent="0">
              <a:spcBef>
                <a:spcPts val="0"/>
              </a:spcBef>
              <a:buFontTx/>
              <a:buNone/>
              <a:defRPr sz="1600">
                <a:solidFill>
                  <a:srgbClr val="2BB680"/>
                </a:solidFill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8240" y="912530"/>
            <a:ext cx="6235619" cy="2830648"/>
          </a:xfrm>
        </p:spPr>
        <p:txBody>
          <a:bodyPr anchor="b" anchorCtr="0"/>
          <a:lstStyle>
            <a:lvl1pPr>
              <a:lnSpc>
                <a:spcPts val="7009"/>
              </a:lnSpc>
              <a:defRPr sz="8200" b="0" i="0">
                <a:solidFill>
                  <a:schemeClr val="bg1"/>
                </a:solidFill>
                <a:latin typeface="Effra Light"/>
                <a:cs typeface="Effra Light"/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7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nteúdo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06219" y="2595502"/>
            <a:ext cx="3437781" cy="2544759"/>
          </a:xfrm>
          <a:prstGeom prst="rect">
            <a:avLst/>
          </a:prstGeom>
          <a:solidFill>
            <a:srgbClr val="2BB680"/>
          </a:solidFill>
          <a:ln>
            <a:solidFill>
              <a:srgbClr val="2BB6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25" tIns="31112" rIns="62225" bIns="31112" anchor="ctr"/>
          <a:lstStyle/>
          <a:p>
            <a:pPr algn="ctr" defTabSz="408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74" y="4762380"/>
            <a:ext cx="890516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616467" y="0"/>
            <a:ext cx="4527533" cy="2545119"/>
          </a:xfrm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95" indent="0">
              <a:buNone/>
              <a:defRPr sz="2500"/>
            </a:lvl2pPr>
            <a:lvl3pPr marL="816391" indent="0">
              <a:buNone/>
              <a:defRPr sz="2100"/>
            </a:lvl3pPr>
            <a:lvl4pPr marL="1224586" indent="0">
              <a:buNone/>
              <a:defRPr sz="1800"/>
            </a:lvl4pPr>
            <a:lvl5pPr marL="1632782" indent="0">
              <a:buNone/>
              <a:defRPr sz="1800"/>
            </a:lvl5pPr>
            <a:lvl6pPr marL="2040977" indent="0">
              <a:buNone/>
              <a:defRPr sz="1800"/>
            </a:lvl6pPr>
            <a:lvl7pPr marL="2449173" indent="0">
              <a:buNone/>
              <a:defRPr sz="1800"/>
            </a:lvl7pPr>
            <a:lvl8pPr marL="2857368" indent="0">
              <a:buNone/>
              <a:defRPr sz="1800"/>
            </a:lvl8pPr>
            <a:lvl9pPr marL="3265564" indent="0">
              <a:buNone/>
              <a:defRPr sz="1800"/>
            </a:lvl9pPr>
          </a:lstStyle>
          <a:p>
            <a:pPr lvl="0"/>
            <a:r>
              <a:rPr lang="pt-BR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-5763" y="2598382"/>
            <a:ext cx="5651240" cy="2545119"/>
          </a:xfrm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95" indent="0">
              <a:buNone/>
              <a:defRPr sz="2500"/>
            </a:lvl2pPr>
            <a:lvl3pPr marL="816391" indent="0">
              <a:buNone/>
              <a:defRPr sz="2100"/>
            </a:lvl3pPr>
            <a:lvl4pPr marL="1224586" indent="0">
              <a:buNone/>
              <a:defRPr sz="1800"/>
            </a:lvl4pPr>
            <a:lvl5pPr marL="1632782" indent="0">
              <a:buNone/>
              <a:defRPr sz="1800"/>
            </a:lvl5pPr>
            <a:lvl6pPr marL="2040977" indent="0">
              <a:buNone/>
              <a:defRPr sz="1800"/>
            </a:lvl6pPr>
            <a:lvl7pPr marL="2449173" indent="0">
              <a:buNone/>
              <a:defRPr sz="1800"/>
            </a:lvl7pPr>
            <a:lvl8pPr marL="2857368" indent="0">
              <a:buNone/>
              <a:defRPr sz="1800"/>
            </a:lvl8pPr>
            <a:lvl9pPr marL="3265564" indent="0">
              <a:buNone/>
              <a:defRPr sz="1800"/>
            </a:lvl9pPr>
          </a:lstStyle>
          <a:p>
            <a:pPr lvl="0"/>
            <a:r>
              <a:rPr lang="pt-BR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11236" y="619134"/>
            <a:ext cx="3999959" cy="1925985"/>
          </a:xfrm>
          <a:prstGeom prst="rect">
            <a:avLst/>
          </a:prstGeom>
        </p:spPr>
        <p:txBody>
          <a:bodyPr lIns="62225" tIns="31112" rIns="62225" rtlCol="0">
            <a:noAutofit/>
          </a:bodyPr>
          <a:lstStyle>
            <a:lvl1pPr algn="r">
              <a:lnSpc>
                <a:spcPts val="2790"/>
              </a:lnSpc>
              <a:defRPr sz="3300" b="0" i="0" cap="all" baseline="0">
                <a:latin typeface="Effra Light"/>
                <a:cs typeface="Effra Light"/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6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nteúdo image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74" y="4762380"/>
            <a:ext cx="890516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638630" y="0"/>
            <a:ext cx="4564998" cy="5143500"/>
          </a:xfrm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95" indent="0">
              <a:buNone/>
              <a:defRPr sz="2500"/>
            </a:lvl2pPr>
            <a:lvl3pPr marL="816391" indent="0">
              <a:buNone/>
              <a:defRPr sz="2100"/>
            </a:lvl3pPr>
            <a:lvl4pPr marL="1224586" indent="0">
              <a:buNone/>
              <a:defRPr sz="1800"/>
            </a:lvl4pPr>
            <a:lvl5pPr marL="1632782" indent="0">
              <a:buNone/>
              <a:defRPr sz="1800"/>
            </a:lvl5pPr>
            <a:lvl6pPr marL="2040977" indent="0">
              <a:buNone/>
              <a:defRPr sz="1800"/>
            </a:lvl6pPr>
            <a:lvl7pPr marL="2449173" indent="0">
              <a:buNone/>
              <a:defRPr sz="1800"/>
            </a:lvl7pPr>
            <a:lvl8pPr marL="2857368" indent="0">
              <a:buNone/>
              <a:defRPr sz="1800"/>
            </a:lvl8pPr>
            <a:lvl9pPr marL="3265564" indent="0">
              <a:buNone/>
              <a:defRPr sz="1800"/>
            </a:lvl9pPr>
          </a:lstStyle>
          <a:p>
            <a:pPr lvl="0"/>
            <a:r>
              <a:rPr lang="pt-BR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0" y="2601532"/>
            <a:ext cx="4579002" cy="2545119"/>
          </a:xfrm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95" indent="0">
              <a:buNone/>
              <a:defRPr sz="2500"/>
            </a:lvl2pPr>
            <a:lvl3pPr marL="816391" indent="0">
              <a:buNone/>
              <a:defRPr sz="2100"/>
            </a:lvl3pPr>
            <a:lvl4pPr marL="1224586" indent="0">
              <a:buNone/>
              <a:defRPr sz="1800"/>
            </a:lvl4pPr>
            <a:lvl5pPr marL="1632782" indent="0">
              <a:buNone/>
              <a:defRPr sz="1800"/>
            </a:lvl5pPr>
            <a:lvl6pPr marL="2040977" indent="0">
              <a:buNone/>
              <a:defRPr sz="1800"/>
            </a:lvl6pPr>
            <a:lvl7pPr marL="2449173" indent="0">
              <a:buNone/>
              <a:defRPr sz="1800"/>
            </a:lvl7pPr>
            <a:lvl8pPr marL="2857368" indent="0">
              <a:buNone/>
              <a:defRPr sz="1800"/>
            </a:lvl8pPr>
            <a:lvl9pPr marL="3265564" indent="0">
              <a:buNone/>
              <a:defRPr sz="1800"/>
            </a:lvl9pPr>
          </a:lstStyle>
          <a:p>
            <a:pPr lvl="0"/>
            <a:r>
              <a:rPr lang="pt-BR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0" y="-4612"/>
            <a:ext cx="4579002" cy="2545119"/>
          </a:xfrm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95" indent="0">
              <a:buNone/>
              <a:defRPr sz="2500"/>
            </a:lvl2pPr>
            <a:lvl3pPr marL="816391" indent="0">
              <a:buNone/>
              <a:defRPr sz="2100"/>
            </a:lvl3pPr>
            <a:lvl4pPr marL="1224586" indent="0">
              <a:buNone/>
              <a:defRPr sz="1800"/>
            </a:lvl4pPr>
            <a:lvl5pPr marL="1632782" indent="0">
              <a:buNone/>
              <a:defRPr sz="1800"/>
            </a:lvl5pPr>
            <a:lvl6pPr marL="2040977" indent="0">
              <a:buNone/>
              <a:defRPr sz="1800"/>
            </a:lvl6pPr>
            <a:lvl7pPr marL="2449173" indent="0">
              <a:buNone/>
              <a:defRPr sz="1800"/>
            </a:lvl7pPr>
            <a:lvl8pPr marL="2857368" indent="0">
              <a:buNone/>
              <a:defRPr sz="1800"/>
            </a:lvl8pPr>
            <a:lvl9pPr marL="3265564" indent="0">
              <a:buNone/>
              <a:defRPr sz="1800"/>
            </a:lvl9pPr>
          </a:lstStyle>
          <a:p>
            <a:pPr lvl="0"/>
            <a:r>
              <a:rPr lang="pt-BR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073938" y="1287762"/>
            <a:ext cx="2928481" cy="2345572"/>
          </a:xfrm>
          <a:prstGeom prst="rect">
            <a:avLst/>
          </a:prstGeom>
          <a:solidFill>
            <a:srgbClr val="2BB680"/>
          </a:solidFill>
          <a:ln>
            <a:solidFill>
              <a:schemeClr val="tx2"/>
            </a:solidFill>
          </a:ln>
        </p:spPr>
        <p:txBody>
          <a:bodyPr lIns="62225" tIns="31112" rIns="62225" rtlCol="0" anchor="ctr">
            <a:noAutofit/>
          </a:bodyPr>
          <a:lstStyle>
            <a:lvl1pPr algn="r">
              <a:lnSpc>
                <a:spcPts val="2790"/>
              </a:lnSpc>
              <a:defRPr sz="3300" b="0" i="0" cap="all" baseline="0">
                <a:solidFill>
                  <a:schemeClr val="bg1"/>
                </a:solidFill>
                <a:latin typeface="Effra Light"/>
                <a:cs typeface="Effra Light"/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E8D9B2-719E-8A41-907B-2A91F07E1955}" type="slidenum">
              <a:rPr lang="en-US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445610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onteúdo image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3976905" y="2601532"/>
            <a:ext cx="5167096" cy="2545119"/>
          </a:xfrm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95" indent="0">
              <a:buNone/>
              <a:defRPr sz="2500"/>
            </a:lvl2pPr>
            <a:lvl3pPr marL="816391" indent="0">
              <a:buNone/>
              <a:defRPr sz="2100"/>
            </a:lvl3pPr>
            <a:lvl4pPr marL="1224586" indent="0">
              <a:buNone/>
              <a:defRPr sz="1800"/>
            </a:lvl4pPr>
            <a:lvl5pPr marL="1632782" indent="0">
              <a:buNone/>
              <a:defRPr sz="1800"/>
            </a:lvl5pPr>
            <a:lvl6pPr marL="2040977" indent="0">
              <a:buNone/>
              <a:defRPr sz="1800"/>
            </a:lvl6pPr>
            <a:lvl7pPr marL="2449173" indent="0">
              <a:buNone/>
              <a:defRPr sz="1800"/>
            </a:lvl7pPr>
            <a:lvl8pPr marL="2857368" indent="0">
              <a:buNone/>
              <a:defRPr sz="1800"/>
            </a:lvl8pPr>
            <a:lvl9pPr marL="3265564" indent="0">
              <a:buNone/>
              <a:defRPr sz="1800"/>
            </a:lvl9pPr>
          </a:lstStyle>
          <a:p>
            <a:pPr lvl="0"/>
            <a:r>
              <a:rPr lang="pt-BR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/>
          </p:nvPr>
        </p:nvSpPr>
        <p:spPr>
          <a:xfrm>
            <a:off x="0" y="-4612"/>
            <a:ext cx="5164213" cy="2545119"/>
          </a:xfrm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95" indent="0">
              <a:buNone/>
              <a:defRPr sz="2500"/>
            </a:lvl2pPr>
            <a:lvl3pPr marL="816391" indent="0">
              <a:buNone/>
              <a:defRPr sz="2100"/>
            </a:lvl3pPr>
            <a:lvl4pPr marL="1224586" indent="0">
              <a:buNone/>
              <a:defRPr sz="1800"/>
            </a:lvl4pPr>
            <a:lvl5pPr marL="1632782" indent="0">
              <a:buNone/>
              <a:defRPr sz="1800"/>
            </a:lvl5pPr>
            <a:lvl6pPr marL="2040977" indent="0">
              <a:buNone/>
              <a:defRPr sz="1800"/>
            </a:lvl6pPr>
            <a:lvl7pPr marL="2449173" indent="0">
              <a:buNone/>
              <a:defRPr sz="1800"/>
            </a:lvl7pPr>
            <a:lvl8pPr marL="2857368" indent="0">
              <a:buNone/>
              <a:defRPr sz="1800"/>
            </a:lvl8pPr>
            <a:lvl9pPr marL="3265564" indent="0">
              <a:buNone/>
              <a:defRPr sz="1800"/>
            </a:lvl9pPr>
          </a:lstStyle>
          <a:p>
            <a:pPr lvl="0"/>
            <a:r>
              <a:rPr lang="pt-BR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58899" y="3369749"/>
            <a:ext cx="2791498" cy="1442296"/>
          </a:xfrm>
          <a:prstGeom prst="rect">
            <a:avLst/>
          </a:prstGeom>
        </p:spPr>
        <p:txBody>
          <a:bodyPr tIns="31112" rtlCol="0">
            <a:noAutofit/>
          </a:bodyPr>
          <a:lstStyle>
            <a:lvl1pPr algn="r">
              <a:lnSpc>
                <a:spcPct val="100000"/>
              </a:lnSpc>
              <a:defRPr sz="1200" b="0" i="0" cap="none" baseline="0">
                <a:solidFill>
                  <a:schemeClr val="tx2"/>
                </a:solidFill>
                <a:latin typeface="Effra Light"/>
                <a:cs typeface="Effra Light"/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58953" y="2821248"/>
            <a:ext cx="2791224" cy="548501"/>
          </a:xfrm>
        </p:spPr>
        <p:txBody>
          <a:bodyPr anchor="b"/>
          <a:lstStyle>
            <a:lvl1pPr marL="0" indent="0" algn="r">
              <a:spcBef>
                <a:spcPts val="0"/>
              </a:spcBef>
              <a:buFontTx/>
              <a:buNone/>
              <a:defRPr sz="1200" cap="all">
                <a:latin typeface="Effra Heavy"/>
              </a:defRPr>
            </a:lvl1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5733059" y="479805"/>
            <a:ext cx="2845370" cy="56320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 baseline="0">
                <a:latin typeface="Effra Heavy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1" i="0" baseline="0">
                <a:latin typeface="Effra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1" i="0" baseline="0">
                <a:latin typeface="Effra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1" i="0" baseline="0">
                <a:latin typeface="Effra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1" i="0" baseline="0">
                <a:latin typeface="Effra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733059" y="1043008"/>
            <a:ext cx="2845370" cy="1442426"/>
          </a:xfrm>
        </p:spPr>
        <p:txBody>
          <a:bodyPr tIns="31847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tx2"/>
                </a:solidFill>
                <a:latin typeface="Effra Light"/>
              </a:defRPr>
            </a:lvl1pPr>
            <a:lvl2pPr marL="0" indent="0"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2pPr>
            <a:lvl3pPr marL="0" indent="0"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3pPr>
            <a:lvl4pPr marL="0" indent="0"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4pPr>
            <a:lvl5pPr marL="0" indent="0"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1FCB-C0F8-D94D-9524-16B5DCB41A22}" type="slidenum">
              <a:rPr lang="en-US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68481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onteúdo imagen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74" y="4762380"/>
            <a:ext cx="890516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4616467" y="0"/>
            <a:ext cx="4527533" cy="5143500"/>
          </a:xfrm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95" indent="0">
              <a:buNone/>
              <a:defRPr sz="2500"/>
            </a:lvl2pPr>
            <a:lvl3pPr marL="816391" indent="0">
              <a:buNone/>
              <a:defRPr sz="2100"/>
            </a:lvl3pPr>
            <a:lvl4pPr marL="1224586" indent="0">
              <a:buNone/>
              <a:defRPr sz="1800"/>
            </a:lvl4pPr>
            <a:lvl5pPr marL="1632782" indent="0">
              <a:buNone/>
              <a:defRPr sz="1800"/>
            </a:lvl5pPr>
            <a:lvl6pPr marL="2040977" indent="0">
              <a:buNone/>
              <a:defRPr sz="1800"/>
            </a:lvl6pPr>
            <a:lvl7pPr marL="2449173" indent="0">
              <a:buNone/>
              <a:defRPr sz="1800"/>
            </a:lvl7pPr>
            <a:lvl8pPr marL="2857368" indent="0">
              <a:buNone/>
              <a:defRPr sz="1800"/>
            </a:lvl8pPr>
            <a:lvl9pPr marL="3265564" indent="0">
              <a:buNone/>
              <a:defRPr sz="1800"/>
            </a:lvl9pPr>
          </a:lstStyle>
          <a:p>
            <a:pPr lvl="0"/>
            <a:r>
              <a:rPr lang="pt-BR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03163" y="619134"/>
            <a:ext cx="3608032" cy="3515244"/>
          </a:xfrm>
          <a:prstGeom prst="rect">
            <a:avLst/>
          </a:prstGeom>
        </p:spPr>
        <p:txBody>
          <a:bodyPr lIns="62225" tIns="31112" rIns="62225" rtlCol="0">
            <a:noAutofit/>
          </a:bodyPr>
          <a:lstStyle>
            <a:lvl1pPr algn="r">
              <a:lnSpc>
                <a:spcPts val="2790"/>
              </a:lnSpc>
              <a:defRPr sz="3300" b="0" i="0" baseline="0">
                <a:latin typeface="Effra Light"/>
                <a:cs typeface="Effra Light"/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4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nteúdo imagem + tó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89303" y="281791"/>
            <a:ext cx="7267864" cy="6586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2" hasCustomPrompt="1"/>
          </p:nvPr>
        </p:nvSpPr>
        <p:spPr>
          <a:xfrm>
            <a:off x="1289303" y="1438107"/>
            <a:ext cx="3734793" cy="309970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x-none" noProof="0" dirty="0" smtClean="0"/>
              <a:t>Click icon to add clip art</a:t>
            </a:r>
            <a:r>
              <a:rPr lang="en-US" sz="18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13_conteúdo </a:t>
            </a:r>
            <a:r>
              <a:rPr lang="en-US" sz="18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imagem</a:t>
            </a:r>
            <a:r>
              <a:rPr lang="en-US" sz="18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+ </a:t>
            </a:r>
            <a:r>
              <a:rPr lang="en-US" sz="18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tópicos</a:t>
            </a:r>
            <a:endParaRPr lang="en-US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116144" y="1438107"/>
            <a:ext cx="3441023" cy="3099704"/>
          </a:xfrm>
        </p:spPr>
        <p:txBody>
          <a:bodyPr/>
          <a:lstStyle>
            <a:lvl1pPr marL="0" indent="122490">
              <a:spcBef>
                <a:spcPts val="0"/>
              </a:spcBef>
              <a:spcAft>
                <a:spcPts val="0"/>
              </a:spcAft>
              <a:buClr>
                <a:srgbClr val="2BB680"/>
              </a:buClr>
              <a:buSzPct val="80000"/>
              <a:buFont typeface="Arial"/>
              <a:buChar char="•"/>
              <a:defRPr sz="1100" baseline="0">
                <a:solidFill>
                  <a:srgbClr val="072F4F"/>
                </a:solidFill>
                <a:latin typeface="Effra Light"/>
              </a:defRPr>
            </a:lvl1pPr>
            <a:lvl2pPr marL="0" indent="122490">
              <a:spcBef>
                <a:spcPts val="0"/>
              </a:spcBef>
              <a:spcAft>
                <a:spcPts val="0"/>
              </a:spcAft>
              <a:buClr>
                <a:srgbClr val="2BB680"/>
              </a:buClr>
              <a:buSzPct val="80000"/>
              <a:buFont typeface="Arial"/>
              <a:buChar char="•"/>
              <a:defRPr sz="1100" baseline="0">
                <a:solidFill>
                  <a:srgbClr val="072F4F"/>
                </a:solidFill>
                <a:latin typeface="Effra Light"/>
              </a:defRPr>
            </a:lvl2pPr>
            <a:lvl3pPr marL="0" indent="122490">
              <a:spcBef>
                <a:spcPts val="0"/>
              </a:spcBef>
              <a:spcAft>
                <a:spcPts val="0"/>
              </a:spcAft>
              <a:buClr>
                <a:srgbClr val="2BB680"/>
              </a:buClr>
              <a:buSzPct val="80000"/>
              <a:buFont typeface="Arial"/>
              <a:buChar char="•"/>
              <a:defRPr sz="1100" baseline="0">
                <a:solidFill>
                  <a:srgbClr val="072F4F"/>
                </a:solidFill>
                <a:latin typeface="Effra Light"/>
              </a:defRPr>
            </a:lvl3pPr>
            <a:lvl4pPr marL="0" indent="122490">
              <a:spcBef>
                <a:spcPts val="0"/>
              </a:spcBef>
              <a:spcAft>
                <a:spcPts val="0"/>
              </a:spcAft>
              <a:buClr>
                <a:srgbClr val="2BB680"/>
              </a:buClr>
              <a:buSzPct val="80000"/>
              <a:buFont typeface="Arial"/>
              <a:buChar char="•"/>
              <a:defRPr sz="1100" baseline="0">
                <a:solidFill>
                  <a:srgbClr val="072F4F"/>
                </a:solidFill>
                <a:latin typeface="Effra Light"/>
              </a:defRPr>
            </a:lvl4pPr>
            <a:lvl5pPr marL="0" indent="122490">
              <a:spcBef>
                <a:spcPts val="0"/>
              </a:spcBef>
              <a:spcAft>
                <a:spcPts val="0"/>
              </a:spcAft>
              <a:buClr>
                <a:srgbClr val="2BB680"/>
              </a:buClr>
              <a:buSzPct val="80000"/>
              <a:buFont typeface="Arial"/>
              <a:buChar char="•"/>
              <a:defRPr sz="1100" baseline="0">
                <a:solidFill>
                  <a:srgbClr val="072F4F"/>
                </a:solidFill>
                <a:latin typeface="Effra Light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1382-0C3A-BC4C-8BF2-8DB8E68FF37D}" type="slidenum">
              <a:rPr lang="en-US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92129" y="952274"/>
            <a:ext cx="504697" cy="0"/>
          </a:xfrm>
          <a:prstGeom prst="line">
            <a:avLst/>
          </a:prstGeom>
          <a:ln w="38100" cap="rnd">
            <a:solidFill>
              <a:srgbClr val="2BB6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5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údo texto 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Click to edit Master </a:t>
            </a:r>
            <a:br>
              <a:rPr lang="x-none" dirty="0" smtClean="0"/>
            </a:br>
            <a:r>
              <a:rPr lang="x-none" dirty="0" smtClean="0"/>
              <a:t>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92129" y="1566423"/>
            <a:ext cx="504697" cy="0"/>
          </a:xfrm>
          <a:prstGeom prst="line">
            <a:avLst/>
          </a:prstGeom>
          <a:ln w="38100" cap="rnd">
            <a:solidFill>
              <a:srgbClr val="072F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89303" y="1001560"/>
            <a:ext cx="6251984" cy="362766"/>
          </a:xfrm>
        </p:spPr>
        <p:txBody>
          <a:bodyPr anchor="b" anchorCtr="0"/>
          <a:lstStyle>
            <a:lvl1pPr marL="0" indent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solidFill>
                  <a:srgbClr val="072F4F"/>
                </a:solidFill>
                <a:latin typeface="Effra"/>
              </a:defRPr>
            </a:lvl1pPr>
            <a:lvl2pPr marL="0" indent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solidFill>
                  <a:srgbClr val="072F4F"/>
                </a:solidFill>
                <a:latin typeface="Effra"/>
              </a:defRPr>
            </a:lvl2pPr>
            <a:lvl3pPr marL="0" indent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solidFill>
                  <a:srgbClr val="072F4F"/>
                </a:solidFill>
                <a:latin typeface="Effra"/>
              </a:defRPr>
            </a:lvl3pPr>
            <a:lvl4pPr marL="0" indent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solidFill>
                  <a:srgbClr val="072F4F"/>
                </a:solidFill>
                <a:latin typeface="Effra"/>
              </a:defRPr>
            </a:lvl4pPr>
            <a:lvl5pPr marL="0" indent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solidFill>
                  <a:srgbClr val="072F4F"/>
                </a:solidFill>
                <a:latin typeface="Effra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89303" y="2006008"/>
            <a:ext cx="6251984" cy="2658123"/>
          </a:xfrm>
        </p:spPr>
        <p:txBody>
          <a:bodyPr numCol="2" spcCol="24498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5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in </a:t>
            </a:r>
            <a:r>
              <a:rPr lang="en-US" dirty="0" err="1" smtClean="0"/>
              <a:t>neque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, </a:t>
            </a:r>
            <a:r>
              <a:rPr lang="en-US" dirty="0" err="1" smtClean="0"/>
              <a:t>elementum</a:t>
            </a:r>
            <a:r>
              <a:rPr lang="en-US" dirty="0" smtClean="0"/>
              <a:t> id </a:t>
            </a:r>
            <a:r>
              <a:rPr lang="en-US" dirty="0" err="1" smtClean="0"/>
              <a:t>maximus</a:t>
            </a:r>
            <a:r>
              <a:rPr lang="en-US" dirty="0" smtClean="0"/>
              <a:t> non, tempus </a:t>
            </a:r>
            <a:r>
              <a:rPr lang="en-US" dirty="0" err="1" smtClean="0"/>
              <a:t>egm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;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et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cubilia</a:t>
            </a:r>
            <a:r>
              <a:rPr lang="en-US" dirty="0" smtClean="0"/>
              <a:t> </a:t>
            </a:r>
            <a:r>
              <a:rPr lang="en-US" dirty="0" err="1" smtClean="0"/>
              <a:t>Curae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in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fermentum</a:t>
            </a:r>
            <a:r>
              <a:rPr lang="en-US" dirty="0" smtClean="0"/>
              <a:t> non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dui.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luctus</a:t>
            </a:r>
            <a:r>
              <a:rPr lang="en-US" dirty="0" smtClean="0"/>
              <a:t> dolor </a:t>
            </a:r>
            <a:r>
              <a:rPr lang="en-US" dirty="0" err="1" smtClean="0"/>
              <a:t>dapibus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at </a:t>
            </a:r>
            <a:r>
              <a:rPr lang="en-US" dirty="0" err="1" smtClean="0"/>
              <a:t>tortor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lorem.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dictum </a:t>
            </a:r>
            <a:r>
              <a:rPr lang="en-US" dirty="0" err="1" smtClean="0"/>
              <a:t>mauris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Vestibulum</a:t>
            </a:r>
            <a:r>
              <a:rPr lang="en-US" dirty="0" smtClean="0"/>
              <a:t>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et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cubilia</a:t>
            </a:r>
            <a:r>
              <a:rPr lang="en-US" dirty="0" smtClean="0"/>
              <a:t> </a:t>
            </a:r>
            <a:r>
              <a:rPr lang="en-US" dirty="0" err="1" smtClean="0"/>
              <a:t>Curae</a:t>
            </a:r>
            <a:r>
              <a:rPr lang="en-US" dirty="0" smtClean="0"/>
              <a:t>; Integer dui </a:t>
            </a:r>
            <a:r>
              <a:rPr lang="en-US" dirty="0" err="1" smtClean="0"/>
              <a:t>urna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et lacus non,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magna.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nisi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tincidunt.Lorem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in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, </a:t>
            </a:r>
            <a:r>
              <a:rPr lang="en-US" dirty="0" err="1" smtClean="0"/>
              <a:t>Tortor</a:t>
            </a:r>
            <a:r>
              <a:rPr lang="en-US" dirty="0" smtClean="0"/>
              <a:t>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,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, et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quam </a:t>
            </a:r>
            <a:r>
              <a:rPr lang="en-US" dirty="0" err="1" smtClean="0"/>
              <a:t>nec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at </a:t>
            </a:r>
            <a:r>
              <a:rPr lang="en-US" dirty="0" err="1" smtClean="0"/>
              <a:t>sapien</a:t>
            </a:r>
            <a:r>
              <a:rPr lang="en-US" dirty="0" smtClean="0"/>
              <a:t> et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8424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údo texto 2 colun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Click to edit Master </a:t>
            </a:r>
            <a:br>
              <a:rPr lang="x-none" dirty="0" smtClean="0"/>
            </a:br>
            <a:r>
              <a:rPr lang="x-none" dirty="0" smtClean="0"/>
              <a:t>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92129" y="1566423"/>
            <a:ext cx="504697" cy="0"/>
          </a:xfrm>
          <a:prstGeom prst="line">
            <a:avLst/>
          </a:prstGeom>
          <a:ln w="38100" cap="rnd">
            <a:solidFill>
              <a:srgbClr val="072F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89303" y="1828192"/>
            <a:ext cx="2956683" cy="362766"/>
          </a:xfrm>
        </p:spPr>
        <p:txBody>
          <a:bodyPr anchor="b" anchorCtr="0"/>
          <a:lstStyle>
            <a:lvl1pPr marL="0" indent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solidFill>
                  <a:srgbClr val="072F4F"/>
                </a:solidFill>
                <a:latin typeface="Effra"/>
              </a:defRPr>
            </a:lvl1pPr>
            <a:lvl2pPr marL="0" indent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solidFill>
                  <a:srgbClr val="072F4F"/>
                </a:solidFill>
                <a:latin typeface="Effra"/>
              </a:defRPr>
            </a:lvl2pPr>
            <a:lvl3pPr marL="0" indent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solidFill>
                  <a:srgbClr val="072F4F"/>
                </a:solidFill>
                <a:latin typeface="Effra"/>
              </a:defRPr>
            </a:lvl3pPr>
            <a:lvl4pPr marL="0" indent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solidFill>
                  <a:srgbClr val="072F4F"/>
                </a:solidFill>
                <a:latin typeface="Effra"/>
              </a:defRPr>
            </a:lvl4pPr>
            <a:lvl5pPr marL="0" indent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solidFill>
                  <a:srgbClr val="072F4F"/>
                </a:solidFill>
                <a:latin typeface="Effra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89303" y="2274271"/>
            <a:ext cx="6251984" cy="2389860"/>
          </a:xfrm>
        </p:spPr>
        <p:txBody>
          <a:bodyPr numCol="2" spcCol="24498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5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in </a:t>
            </a:r>
            <a:r>
              <a:rPr lang="en-US" dirty="0" err="1" smtClean="0"/>
              <a:t>neque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, </a:t>
            </a:r>
            <a:r>
              <a:rPr lang="en-US" dirty="0" err="1" smtClean="0"/>
              <a:t>elementum</a:t>
            </a:r>
            <a:r>
              <a:rPr lang="en-US" dirty="0" smtClean="0"/>
              <a:t> id </a:t>
            </a:r>
            <a:r>
              <a:rPr lang="en-US" dirty="0" err="1" smtClean="0"/>
              <a:t>maximus</a:t>
            </a:r>
            <a:r>
              <a:rPr lang="en-US" dirty="0" smtClean="0"/>
              <a:t> non, tempus </a:t>
            </a:r>
            <a:r>
              <a:rPr lang="en-US" dirty="0" err="1" smtClean="0"/>
              <a:t>egm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;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et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cubilia</a:t>
            </a:r>
            <a:r>
              <a:rPr lang="en-US" dirty="0" smtClean="0"/>
              <a:t> </a:t>
            </a:r>
            <a:r>
              <a:rPr lang="en-US" dirty="0" err="1" smtClean="0"/>
              <a:t>Curae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in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fermentum</a:t>
            </a:r>
            <a:r>
              <a:rPr lang="en-US" dirty="0" smtClean="0"/>
              <a:t> non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dui.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luctus</a:t>
            </a:r>
            <a:r>
              <a:rPr lang="en-US" dirty="0" smtClean="0"/>
              <a:t> dolor </a:t>
            </a:r>
            <a:r>
              <a:rPr lang="en-US" dirty="0" err="1" smtClean="0"/>
              <a:t>dapibus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, </a:t>
            </a:r>
            <a:r>
              <a:rPr lang="en-US" dirty="0" err="1" smtClean="0"/>
              <a:t>lobortis</a:t>
            </a:r>
            <a:r>
              <a:rPr lang="en-US" dirty="0" smtClean="0"/>
              <a:t> at </a:t>
            </a:r>
            <a:r>
              <a:rPr lang="en-US" dirty="0" err="1" smtClean="0"/>
              <a:t>tortor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lorem.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dictum </a:t>
            </a:r>
            <a:r>
              <a:rPr lang="en-US" dirty="0" err="1" smtClean="0"/>
              <a:t>mauris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Vestibulum</a:t>
            </a:r>
            <a:r>
              <a:rPr lang="en-US" dirty="0" smtClean="0"/>
              <a:t>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et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cubilia</a:t>
            </a:r>
            <a:r>
              <a:rPr lang="en-US" dirty="0" smtClean="0"/>
              <a:t> </a:t>
            </a:r>
            <a:r>
              <a:rPr lang="en-US" dirty="0" err="1" smtClean="0"/>
              <a:t>Curae</a:t>
            </a:r>
            <a:r>
              <a:rPr lang="en-US" dirty="0" smtClean="0"/>
              <a:t>; Integer dui </a:t>
            </a:r>
            <a:r>
              <a:rPr lang="en-US" dirty="0" err="1" smtClean="0"/>
              <a:t>urna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et lacus non,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magna.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nisi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tincidunt.Lorem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in </a:t>
            </a:r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, </a:t>
            </a:r>
            <a:r>
              <a:rPr lang="en-US" dirty="0" err="1" smtClean="0"/>
              <a:t>Tortor</a:t>
            </a:r>
            <a:r>
              <a:rPr lang="en-US" dirty="0" smtClean="0"/>
              <a:t>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,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, et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quam </a:t>
            </a:r>
            <a:r>
              <a:rPr lang="en-US" dirty="0" err="1" smtClean="0"/>
              <a:t>nec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at </a:t>
            </a:r>
            <a:r>
              <a:rPr lang="en-US" dirty="0" err="1" smtClean="0"/>
              <a:t>sapien</a:t>
            </a:r>
            <a:r>
              <a:rPr lang="en-US" dirty="0" smtClean="0"/>
              <a:t> et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710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údo texto +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9304" y="281792"/>
            <a:ext cx="3388966" cy="648875"/>
          </a:xfrm>
        </p:spPr>
        <p:txBody>
          <a:bodyPr/>
          <a:lstStyle/>
          <a:p>
            <a:r>
              <a:rPr lang="x-none" dirty="0" smtClean="0"/>
              <a:t>Click to edit Master </a:t>
            </a:r>
            <a:br>
              <a:rPr lang="x-none" dirty="0" smtClean="0"/>
            </a:br>
            <a:r>
              <a:rPr lang="x-none" dirty="0" smtClean="0"/>
              <a:t>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92129" y="1566423"/>
            <a:ext cx="504697" cy="0"/>
          </a:xfrm>
          <a:prstGeom prst="line">
            <a:avLst/>
          </a:prstGeom>
          <a:ln w="38100" cap="rnd">
            <a:solidFill>
              <a:srgbClr val="072F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289303" y="1828192"/>
            <a:ext cx="2956683" cy="362766"/>
          </a:xfrm>
        </p:spPr>
        <p:txBody>
          <a:bodyPr anchor="b" anchorCtr="0"/>
          <a:lstStyle>
            <a:lvl1pPr marL="0" indent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solidFill>
                  <a:srgbClr val="072F4F"/>
                </a:solidFill>
                <a:latin typeface="Effra"/>
              </a:defRPr>
            </a:lvl1pPr>
            <a:lvl2pPr marL="0" indent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solidFill>
                  <a:srgbClr val="072F4F"/>
                </a:solidFill>
                <a:latin typeface="Effra"/>
              </a:defRPr>
            </a:lvl2pPr>
            <a:lvl3pPr marL="0" indent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solidFill>
                  <a:srgbClr val="072F4F"/>
                </a:solidFill>
                <a:latin typeface="Effra"/>
              </a:defRPr>
            </a:lvl3pPr>
            <a:lvl4pPr marL="0" indent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solidFill>
                  <a:srgbClr val="072F4F"/>
                </a:solidFill>
                <a:latin typeface="Effra"/>
              </a:defRPr>
            </a:lvl4pPr>
            <a:lvl5pPr marL="0" indent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1" i="0" baseline="0">
                <a:solidFill>
                  <a:srgbClr val="072F4F"/>
                </a:solidFill>
                <a:latin typeface="Effra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89303" y="2274271"/>
            <a:ext cx="2956683" cy="2389860"/>
          </a:xfrm>
        </p:spPr>
        <p:txBody>
          <a:bodyPr numCol="1" spcCol="24498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aseline="0">
                <a:latin typeface="Effra Light"/>
              </a:defRPr>
            </a:lvl5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in </a:t>
            </a:r>
            <a:r>
              <a:rPr lang="en-US" dirty="0" err="1" smtClean="0"/>
              <a:t>neque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, </a:t>
            </a:r>
            <a:r>
              <a:rPr lang="en-US" dirty="0" err="1" smtClean="0"/>
              <a:t>elementum</a:t>
            </a:r>
            <a:r>
              <a:rPr lang="en-US" dirty="0" smtClean="0"/>
              <a:t> id </a:t>
            </a:r>
            <a:r>
              <a:rPr lang="en-US" dirty="0" err="1" smtClean="0"/>
              <a:t>maximus</a:t>
            </a:r>
            <a:r>
              <a:rPr lang="en-US" dirty="0" smtClean="0"/>
              <a:t> non, tempus </a:t>
            </a:r>
            <a:r>
              <a:rPr lang="en-US" dirty="0" err="1" smtClean="0"/>
              <a:t>egm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;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 et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 </a:t>
            </a:r>
            <a:r>
              <a:rPr lang="en-US" dirty="0" err="1" smtClean="0"/>
              <a:t>cubilia</a:t>
            </a:r>
            <a:r>
              <a:rPr lang="en-US" dirty="0" smtClean="0"/>
              <a:t> </a:t>
            </a:r>
            <a:r>
              <a:rPr lang="en-US" dirty="0" err="1" smtClean="0"/>
              <a:t>Curae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in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fermentum</a:t>
            </a:r>
            <a:r>
              <a:rPr lang="en-US" dirty="0" smtClean="0"/>
              <a:t> non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dui.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lorem.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dictum </a:t>
            </a:r>
            <a:r>
              <a:rPr lang="en-US" dirty="0" err="1" smtClean="0"/>
              <a:t>mauris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, </a:t>
            </a:r>
            <a:r>
              <a:rPr lang="en-US" dirty="0" err="1" smtClean="0"/>
              <a:t>Tortor</a:t>
            </a:r>
            <a:r>
              <a:rPr lang="en-US" dirty="0" smtClean="0"/>
              <a:t>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,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, et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quam </a:t>
            </a:r>
            <a:r>
              <a:rPr lang="en-US" dirty="0" err="1" smtClean="0"/>
              <a:t>nec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at </a:t>
            </a:r>
            <a:r>
              <a:rPr lang="en-US" dirty="0" err="1" smtClean="0"/>
              <a:t>sapien</a:t>
            </a:r>
            <a:r>
              <a:rPr lang="en-US" dirty="0" smtClean="0"/>
              <a:t> et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14490" y="0"/>
            <a:ext cx="4129510" cy="5143500"/>
          </a:xfrm>
        </p:spPr>
        <p:txBody>
          <a:bodyPr/>
          <a:lstStyle/>
          <a:p>
            <a:r>
              <a:rPr lang="pt-BR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86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estaque dad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80378" y="-3194888"/>
            <a:ext cx="10433815" cy="119368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87017" y="2277903"/>
            <a:ext cx="6167084" cy="1733573"/>
          </a:xfrm>
        </p:spPr>
        <p:txBody>
          <a:bodyPr anchor="ctr" anchorCtr="1"/>
          <a:lstStyle>
            <a:lvl1pPr algn="ctr">
              <a:defRPr sz="2000" b="0" i="0" cap="none" baseline="0">
                <a:solidFill>
                  <a:srgbClr val="FFFFFF"/>
                </a:solidFill>
                <a:latin typeface="Effra Light"/>
                <a:cs typeface="Effra Medium"/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487076" y="1170722"/>
            <a:ext cx="6166607" cy="110736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8200">
                <a:solidFill>
                  <a:schemeClr val="bg1"/>
                </a:solidFill>
                <a:latin typeface="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8200">
                <a:solidFill>
                  <a:schemeClr val="bg1"/>
                </a:solidFill>
                <a:latin typeface="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8200">
                <a:solidFill>
                  <a:schemeClr val="bg1"/>
                </a:solidFill>
                <a:latin typeface="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8200">
                <a:solidFill>
                  <a:schemeClr val="bg1"/>
                </a:solidFill>
                <a:latin typeface="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8200"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x-none" dirty="0" smtClean="0"/>
              <a:t>12%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174399" y="4184208"/>
            <a:ext cx="504697" cy="0"/>
          </a:xfrm>
          <a:prstGeom prst="line">
            <a:avLst/>
          </a:prstGeom>
          <a:ln w="38100" cap="rnd">
            <a:solidFill>
              <a:srgbClr val="072F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959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491278" y="3353568"/>
            <a:ext cx="1851715" cy="1204571"/>
          </a:xfrm>
        </p:spPr>
        <p:txBody>
          <a:bodyPr tIns="73494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rgbClr val="072F4F"/>
                </a:solidFill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rgbClr val="072F4F"/>
                </a:solidFill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rgbClr val="072F4F"/>
                </a:solidFill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rgbClr val="072F4F"/>
                </a:solidFill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rgbClr val="072F4F"/>
                </a:solidFill>
                <a:latin typeface="Effra Light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491277" y="3147515"/>
            <a:ext cx="1851716" cy="203411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Effra Heavy"/>
                <a:cs typeface="Effra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292129" y="952274"/>
            <a:ext cx="504697" cy="0"/>
          </a:xfrm>
          <a:prstGeom prst="line">
            <a:avLst/>
          </a:prstGeom>
          <a:ln w="38100" cap="rnd">
            <a:solidFill>
              <a:srgbClr val="2BB6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839712" y="3345792"/>
            <a:ext cx="1851715" cy="1204571"/>
          </a:xfrm>
        </p:spPr>
        <p:txBody>
          <a:bodyPr tIns="73494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rgbClr val="072F4F"/>
                </a:solidFill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rgbClr val="072F4F"/>
                </a:solidFill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rgbClr val="072F4F"/>
                </a:solidFill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rgbClr val="072F4F"/>
                </a:solidFill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rgbClr val="072F4F"/>
                </a:solidFill>
                <a:latin typeface="Effra Light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839711" y="3139738"/>
            <a:ext cx="1851716" cy="21383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Effra Heavy"/>
                <a:cs typeface="Effra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80080" y="3351280"/>
            <a:ext cx="1851715" cy="1204571"/>
          </a:xfrm>
        </p:spPr>
        <p:txBody>
          <a:bodyPr tIns="73494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rgbClr val="072F4F"/>
                </a:solidFill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rgbClr val="072F4F"/>
                </a:solidFill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rgbClr val="072F4F"/>
                </a:solidFill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rgbClr val="072F4F"/>
                </a:solidFill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rgbClr val="072F4F"/>
                </a:solidFill>
                <a:latin typeface="Effra Light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080079" y="3145227"/>
            <a:ext cx="1851716" cy="20056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Effra Heavy"/>
                <a:cs typeface="Effra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834" y="1654435"/>
            <a:ext cx="8823432" cy="9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2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2F4F"/>
          </a:solidFill>
          <a:ln>
            <a:solidFill>
              <a:srgbClr val="072F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25" tIns="31112" rIns="62225" bIns="31112" anchor="ctr"/>
          <a:lstStyle/>
          <a:p>
            <a:pPr algn="ctr" defTabSz="408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7" y="295827"/>
            <a:ext cx="1184473" cy="37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226" y="793551"/>
            <a:ext cx="7057123" cy="783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97571" y="1229625"/>
            <a:ext cx="504697" cy="0"/>
          </a:xfrm>
          <a:prstGeom prst="line">
            <a:avLst/>
          </a:prstGeom>
          <a:ln w="114300" cap="rnd">
            <a:solidFill>
              <a:srgbClr val="2BB6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78241" y="3262203"/>
            <a:ext cx="4462799" cy="832258"/>
          </a:xfrm>
        </p:spPr>
        <p:txBody>
          <a:bodyPr/>
          <a:lstStyle>
            <a:lvl1pPr marL="0" indent="-164137">
              <a:spcBef>
                <a:spcPts val="0"/>
              </a:spcBef>
              <a:buFontTx/>
              <a:buNone/>
              <a:defRPr sz="1600">
                <a:solidFill>
                  <a:srgbClr val="2BB680"/>
                </a:solidFill>
              </a:defRPr>
            </a:lvl1pPr>
            <a:lvl2pPr marL="247388" indent="0">
              <a:buFontTx/>
              <a:buNone/>
              <a:defRPr sz="1600">
                <a:solidFill>
                  <a:srgbClr val="2BB680"/>
                </a:solidFill>
              </a:defRPr>
            </a:lvl2pPr>
            <a:lvl3pPr marL="555271" indent="0">
              <a:buFontTx/>
              <a:buNone/>
              <a:defRPr sz="1600">
                <a:solidFill>
                  <a:srgbClr val="2BB680"/>
                </a:solidFill>
              </a:defRPr>
            </a:lvl3pPr>
            <a:lvl4pPr marL="709753" indent="0">
              <a:spcBef>
                <a:spcPts val="408"/>
              </a:spcBef>
              <a:spcAft>
                <a:spcPts val="408"/>
              </a:spcAft>
              <a:buFontTx/>
              <a:buNone/>
              <a:defRPr sz="1600">
                <a:solidFill>
                  <a:srgbClr val="2BB680"/>
                </a:solidFill>
              </a:defRPr>
            </a:lvl4pPr>
            <a:lvl5pPr marL="948073" indent="0">
              <a:spcBef>
                <a:spcPts val="0"/>
              </a:spcBef>
              <a:buFontTx/>
              <a:buNone/>
              <a:defRPr sz="1600">
                <a:solidFill>
                  <a:srgbClr val="2BB680"/>
                </a:solidFill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8240" y="991401"/>
            <a:ext cx="5410376" cy="2172741"/>
          </a:xfrm>
        </p:spPr>
        <p:txBody>
          <a:bodyPr anchor="b" anchorCtr="0"/>
          <a:lstStyle>
            <a:lvl1pPr>
              <a:lnSpc>
                <a:spcPts val="4423"/>
              </a:lnSpc>
              <a:defRPr sz="5100" b="0" i="0">
                <a:solidFill>
                  <a:schemeClr val="bg1"/>
                </a:solidFill>
                <a:latin typeface="Effra Light"/>
                <a:cs typeface="Effra Light"/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37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encerramen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7652" y="764061"/>
            <a:ext cx="1841552" cy="57006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3317" y="2371653"/>
            <a:ext cx="3192457" cy="288270"/>
          </a:xfrm>
          <a:ln>
            <a:noFill/>
          </a:ln>
        </p:spPr>
        <p:txBody>
          <a:bodyPr/>
          <a:lstStyle>
            <a:lvl1pPr marL="0" indent="0" algn="ctr">
              <a:spcAft>
                <a:spcPts val="0"/>
              </a:spcAft>
              <a:buFontTx/>
              <a:buNone/>
              <a:defRPr sz="1700" b="1" i="0" baseline="0">
                <a:solidFill>
                  <a:schemeClr val="tx2"/>
                </a:solidFill>
                <a:latin typeface="Effra"/>
                <a:cs typeface="Effra"/>
              </a:defRPr>
            </a:lvl1pPr>
            <a:lvl2pPr marL="0" indent="0" algn="ctr">
              <a:spcAft>
                <a:spcPts val="0"/>
              </a:spcAft>
              <a:buFontTx/>
              <a:buNone/>
              <a:defRPr sz="1700" baseline="0">
                <a:solidFill>
                  <a:schemeClr val="tx1"/>
                </a:solidFill>
                <a:latin typeface="Effra Heavy"/>
              </a:defRPr>
            </a:lvl2pPr>
            <a:lvl3pPr marL="0" indent="0" algn="ctr">
              <a:spcAft>
                <a:spcPts val="0"/>
              </a:spcAft>
              <a:buFontTx/>
              <a:buNone/>
              <a:defRPr sz="1700" baseline="0">
                <a:solidFill>
                  <a:schemeClr val="tx1"/>
                </a:solidFill>
                <a:latin typeface="Effra Heavy"/>
              </a:defRPr>
            </a:lvl3pPr>
            <a:lvl4pPr marL="0" indent="0" algn="ctr">
              <a:spcAft>
                <a:spcPts val="0"/>
              </a:spcAft>
              <a:buFontTx/>
              <a:buNone/>
              <a:defRPr sz="1700" baseline="0">
                <a:solidFill>
                  <a:schemeClr val="tx1"/>
                </a:solidFill>
                <a:latin typeface="Effra Heavy"/>
              </a:defRPr>
            </a:lvl4pPr>
            <a:lvl5pPr marL="0" indent="0" algn="ctr">
              <a:spcAft>
                <a:spcPts val="0"/>
              </a:spcAft>
              <a:buFontTx/>
              <a:buNone/>
              <a:defRPr sz="1700" baseline="0">
                <a:solidFill>
                  <a:schemeClr val="tx1"/>
                </a:solidFill>
                <a:latin typeface="Effra Heavy"/>
              </a:defRPr>
            </a:lvl5pPr>
          </a:lstStyle>
          <a:p>
            <a:pPr lvl="0"/>
            <a:r>
              <a:rPr lang="x-none" dirty="0" smtClean="0"/>
              <a:t>Obrigado!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335326" y="2821707"/>
            <a:ext cx="504697" cy="0"/>
          </a:xfrm>
          <a:prstGeom prst="line">
            <a:avLst/>
          </a:prstGeom>
          <a:ln w="381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043317" y="3039963"/>
            <a:ext cx="3192457" cy="357367"/>
          </a:xfrm>
        </p:spPr>
        <p:txBody>
          <a:bodyPr anchor="t" anchorCtr="0"/>
          <a:lstStyle>
            <a:lvl1pPr marL="49694" indent="0" algn="ctr">
              <a:spcAft>
                <a:spcPts val="0"/>
              </a:spcAft>
              <a:buFontTx/>
              <a:buNone/>
              <a:defRPr sz="1100" cap="all" baseline="0">
                <a:solidFill>
                  <a:schemeClr val="bg1"/>
                </a:solidFill>
                <a:latin typeface="Effra Light"/>
              </a:defRPr>
            </a:lvl1pPr>
            <a:lvl2pPr marL="247388" indent="0" algn="ctr">
              <a:spcAft>
                <a:spcPts val="0"/>
              </a:spcAft>
              <a:buFontTx/>
              <a:buNone/>
              <a:defRPr sz="1100" cap="all" baseline="0">
                <a:solidFill>
                  <a:schemeClr val="bg1"/>
                </a:solidFill>
                <a:latin typeface="Effra Light"/>
              </a:defRPr>
            </a:lvl2pPr>
            <a:lvl3pPr marL="555271" indent="0" algn="ctr">
              <a:spcAft>
                <a:spcPts val="0"/>
              </a:spcAft>
              <a:buFontTx/>
              <a:buNone/>
              <a:defRPr sz="1100" cap="all" baseline="0">
                <a:solidFill>
                  <a:schemeClr val="bg1"/>
                </a:solidFill>
                <a:latin typeface="Effra Light"/>
              </a:defRPr>
            </a:lvl3pPr>
            <a:lvl4pPr marL="709753" indent="0" algn="ctr">
              <a:spcAft>
                <a:spcPts val="0"/>
              </a:spcAft>
              <a:buFontTx/>
              <a:buNone/>
              <a:defRPr sz="1100" cap="all" baseline="0">
                <a:solidFill>
                  <a:schemeClr val="bg1"/>
                </a:solidFill>
                <a:latin typeface="Effra Light"/>
              </a:defRPr>
            </a:lvl4pPr>
            <a:lvl5pPr marL="1633404" indent="0" algn="ctr">
              <a:spcAft>
                <a:spcPts val="0"/>
              </a:spcAft>
              <a:buFontTx/>
              <a:buNone/>
              <a:defRPr sz="1100" cap="all" baseline="0">
                <a:solidFill>
                  <a:schemeClr val="bg1"/>
                </a:solidFill>
                <a:latin typeface="Effra Light"/>
              </a:defRPr>
            </a:lvl5pPr>
          </a:lstStyle>
          <a:p>
            <a:pPr lvl="0"/>
            <a:r>
              <a:rPr lang="x-none" dirty="0" smtClean="0"/>
              <a:t>nome@fundacaolemann.org.br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316" y="4604388"/>
            <a:ext cx="3192457" cy="357367"/>
          </a:xfrm>
        </p:spPr>
        <p:txBody>
          <a:bodyPr anchor="t" anchorCtr="0"/>
          <a:lstStyle>
            <a:lvl1pPr marL="49694" indent="0" algn="ctr">
              <a:spcAft>
                <a:spcPts val="0"/>
              </a:spcAft>
              <a:buFontTx/>
              <a:buNone/>
              <a:defRPr sz="1100" cap="all" baseline="0">
                <a:solidFill>
                  <a:schemeClr val="accent1"/>
                </a:solidFill>
                <a:latin typeface="Effra Heavy"/>
              </a:defRPr>
            </a:lvl1pPr>
            <a:lvl2pPr marL="247388" indent="0" algn="ctr">
              <a:spcAft>
                <a:spcPts val="0"/>
              </a:spcAft>
              <a:buFontTx/>
              <a:buNone/>
              <a:defRPr sz="1100" cap="all" baseline="0">
                <a:solidFill>
                  <a:schemeClr val="bg1"/>
                </a:solidFill>
                <a:latin typeface="Effra Light"/>
              </a:defRPr>
            </a:lvl2pPr>
            <a:lvl3pPr marL="555271" indent="0" algn="ctr">
              <a:spcAft>
                <a:spcPts val="0"/>
              </a:spcAft>
              <a:buFontTx/>
              <a:buNone/>
              <a:defRPr sz="1100" cap="all" baseline="0">
                <a:solidFill>
                  <a:schemeClr val="bg1"/>
                </a:solidFill>
                <a:latin typeface="Effra Light"/>
              </a:defRPr>
            </a:lvl3pPr>
            <a:lvl4pPr marL="709753" indent="0" algn="ctr">
              <a:spcAft>
                <a:spcPts val="0"/>
              </a:spcAft>
              <a:buFontTx/>
              <a:buNone/>
              <a:defRPr sz="1100" cap="all" baseline="0">
                <a:solidFill>
                  <a:schemeClr val="bg1"/>
                </a:solidFill>
                <a:latin typeface="Effra Light"/>
              </a:defRPr>
            </a:lvl4pPr>
            <a:lvl5pPr marL="1633404" indent="0" algn="ctr">
              <a:spcAft>
                <a:spcPts val="0"/>
              </a:spcAft>
              <a:buFontTx/>
              <a:buNone/>
              <a:defRPr sz="1100" cap="all" baseline="0">
                <a:solidFill>
                  <a:schemeClr val="bg1"/>
                </a:solidFill>
                <a:latin typeface="Effra Light"/>
              </a:defRPr>
            </a:lvl5pPr>
          </a:lstStyle>
          <a:p>
            <a:pPr lvl="0"/>
            <a:r>
              <a:rPr lang="x-none" dirty="0" smtClean="0"/>
              <a:t>www.fundacaolemann.org.br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31921" y="4604387"/>
            <a:ext cx="2236288" cy="5391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25" tIns="31112" rIns="62225" bIns="3111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42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divisó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56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2128-70CE-A446-9E09-EECC57498E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86534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2128-70CE-A446-9E09-EECC57498E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721486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7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9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1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3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5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2128-70CE-A446-9E09-EECC57498E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021303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2128-70CE-A446-9E09-EECC57498E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554380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5" indent="0">
              <a:buNone/>
              <a:defRPr sz="1800" b="1"/>
            </a:lvl2pPr>
            <a:lvl3pPr marL="816391" indent="0">
              <a:buNone/>
              <a:defRPr sz="1600" b="1"/>
            </a:lvl3pPr>
            <a:lvl4pPr marL="1224586" indent="0">
              <a:buNone/>
              <a:defRPr sz="1400" b="1"/>
            </a:lvl4pPr>
            <a:lvl5pPr marL="1632782" indent="0">
              <a:buNone/>
              <a:defRPr sz="1400" b="1"/>
            </a:lvl5pPr>
            <a:lvl6pPr marL="2040977" indent="0">
              <a:buNone/>
              <a:defRPr sz="1400" b="1"/>
            </a:lvl6pPr>
            <a:lvl7pPr marL="2449173" indent="0">
              <a:buNone/>
              <a:defRPr sz="1400" b="1"/>
            </a:lvl7pPr>
            <a:lvl8pPr marL="2857368" indent="0">
              <a:buNone/>
              <a:defRPr sz="1400" b="1"/>
            </a:lvl8pPr>
            <a:lvl9pPr marL="3265564" indent="0">
              <a:buNone/>
              <a:defRPr sz="14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6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95" indent="0">
              <a:buNone/>
              <a:defRPr sz="1800" b="1"/>
            </a:lvl2pPr>
            <a:lvl3pPr marL="816391" indent="0">
              <a:buNone/>
              <a:defRPr sz="1600" b="1"/>
            </a:lvl3pPr>
            <a:lvl4pPr marL="1224586" indent="0">
              <a:buNone/>
              <a:defRPr sz="1400" b="1"/>
            </a:lvl4pPr>
            <a:lvl5pPr marL="1632782" indent="0">
              <a:buNone/>
              <a:defRPr sz="1400" b="1"/>
            </a:lvl5pPr>
            <a:lvl6pPr marL="2040977" indent="0">
              <a:buNone/>
              <a:defRPr sz="1400" b="1"/>
            </a:lvl6pPr>
            <a:lvl7pPr marL="2449173" indent="0">
              <a:buNone/>
              <a:defRPr sz="1400" b="1"/>
            </a:lvl7pPr>
            <a:lvl8pPr marL="2857368" indent="0">
              <a:buNone/>
              <a:defRPr sz="1400" b="1"/>
            </a:lvl8pPr>
            <a:lvl9pPr marL="3265564" indent="0">
              <a:buNone/>
              <a:defRPr sz="14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2128-70CE-A446-9E09-EECC57498E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4188570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2128-70CE-A446-9E09-EECC57498E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556959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2128-70CE-A446-9E09-EECC57498E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187035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95" indent="0">
              <a:buNone/>
              <a:defRPr sz="1100"/>
            </a:lvl2pPr>
            <a:lvl3pPr marL="816391" indent="0">
              <a:buNone/>
              <a:defRPr sz="900"/>
            </a:lvl3pPr>
            <a:lvl4pPr marL="1224586" indent="0">
              <a:buNone/>
              <a:defRPr sz="800"/>
            </a:lvl4pPr>
            <a:lvl5pPr marL="1632782" indent="0">
              <a:buNone/>
              <a:defRPr sz="800"/>
            </a:lvl5pPr>
            <a:lvl6pPr marL="2040977" indent="0">
              <a:buNone/>
              <a:defRPr sz="800"/>
            </a:lvl6pPr>
            <a:lvl7pPr marL="2449173" indent="0">
              <a:buNone/>
              <a:defRPr sz="800"/>
            </a:lvl7pPr>
            <a:lvl8pPr marL="2857368" indent="0">
              <a:buNone/>
              <a:defRPr sz="800"/>
            </a:lvl8pPr>
            <a:lvl9pPr marL="3265564" indent="0">
              <a:buNone/>
              <a:defRPr sz="8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2128-70CE-A446-9E09-EECC57498E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87216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CD415-6B1B-0E4C-BAB1-4D2D8AFEBF70}" type="slidenum">
              <a:rPr lang="en-US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292129" y="952274"/>
            <a:ext cx="504697" cy="0"/>
          </a:xfrm>
          <a:prstGeom prst="line">
            <a:avLst/>
          </a:prstGeom>
          <a:ln w="38100" cap="rnd">
            <a:solidFill>
              <a:srgbClr val="2BB6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946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95" indent="0">
              <a:buNone/>
              <a:defRPr sz="2500"/>
            </a:lvl2pPr>
            <a:lvl3pPr marL="816391" indent="0">
              <a:buNone/>
              <a:defRPr sz="2100"/>
            </a:lvl3pPr>
            <a:lvl4pPr marL="1224586" indent="0">
              <a:buNone/>
              <a:defRPr sz="1800"/>
            </a:lvl4pPr>
            <a:lvl5pPr marL="1632782" indent="0">
              <a:buNone/>
              <a:defRPr sz="1800"/>
            </a:lvl5pPr>
            <a:lvl6pPr marL="2040977" indent="0">
              <a:buNone/>
              <a:defRPr sz="1800"/>
            </a:lvl6pPr>
            <a:lvl7pPr marL="2449173" indent="0">
              <a:buNone/>
              <a:defRPr sz="1800"/>
            </a:lvl7pPr>
            <a:lvl8pPr marL="2857368" indent="0">
              <a:buNone/>
              <a:defRPr sz="1800"/>
            </a:lvl8pPr>
            <a:lvl9pPr marL="3265564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95" indent="0">
              <a:buNone/>
              <a:defRPr sz="1100"/>
            </a:lvl2pPr>
            <a:lvl3pPr marL="816391" indent="0">
              <a:buNone/>
              <a:defRPr sz="900"/>
            </a:lvl3pPr>
            <a:lvl4pPr marL="1224586" indent="0">
              <a:buNone/>
              <a:defRPr sz="800"/>
            </a:lvl4pPr>
            <a:lvl5pPr marL="1632782" indent="0">
              <a:buNone/>
              <a:defRPr sz="800"/>
            </a:lvl5pPr>
            <a:lvl6pPr marL="2040977" indent="0">
              <a:buNone/>
              <a:defRPr sz="800"/>
            </a:lvl6pPr>
            <a:lvl7pPr marL="2449173" indent="0">
              <a:buNone/>
              <a:defRPr sz="800"/>
            </a:lvl7pPr>
            <a:lvl8pPr marL="2857368" indent="0">
              <a:buNone/>
              <a:defRPr sz="800"/>
            </a:lvl8pPr>
            <a:lvl9pPr marL="3265564" indent="0">
              <a:buNone/>
              <a:defRPr sz="8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2128-70CE-A446-9E09-EECC57498E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749768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2128-70CE-A446-9E09-EECC57498E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857835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C2128-70CE-A446-9E09-EECC57498E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52614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936" y="1447984"/>
            <a:ext cx="7361720" cy="3073752"/>
          </a:xfrm>
        </p:spPr>
        <p:txBody>
          <a:bodyPr/>
          <a:lstStyle>
            <a:lvl4pPr indent="222932">
              <a:spcBef>
                <a:spcPts val="408"/>
              </a:spcBef>
              <a:spcAft>
                <a:spcPts val="408"/>
              </a:spcAft>
              <a:defRPr/>
            </a:lvl4pPr>
            <a:lvl5pPr marL="1053414" indent="-105341">
              <a:spcBef>
                <a:spcPts val="0"/>
              </a:spcBef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Effra"/>
                <a:cs typeface="Effra"/>
              </a:defRPr>
            </a:lvl1pPr>
          </a:lstStyle>
          <a:p>
            <a:pPr>
              <a:defRPr/>
            </a:pPr>
            <a:fld id="{05259E8B-B8D0-1148-85A9-1EF15C3E8DA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292129" y="952274"/>
            <a:ext cx="504697" cy="0"/>
          </a:xfrm>
          <a:prstGeom prst="line">
            <a:avLst/>
          </a:prstGeom>
          <a:ln w="38100" cap="rnd">
            <a:solidFill>
              <a:srgbClr val="2BB6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73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údo azul">
    <p:bg>
      <p:bgPr>
        <a:solidFill>
          <a:srgbClr val="072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B8B6B8-E080-7D4D-9183-D4C4486926C8}" type="slidenum">
              <a:rPr lang="en-US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292129" y="952274"/>
            <a:ext cx="504697" cy="0"/>
          </a:xfrm>
          <a:prstGeom prst="line">
            <a:avLst/>
          </a:prstGeom>
          <a:ln w="38100" cap="rnd">
            <a:solidFill>
              <a:srgbClr val="2BB6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87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údo esqu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08757" y="2838263"/>
            <a:ext cx="936759" cy="1518712"/>
          </a:xfrm>
        </p:spPr>
        <p:txBody>
          <a:bodyPr tIns="73494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677659" y="2838263"/>
            <a:ext cx="936759" cy="1518712"/>
          </a:xfrm>
        </p:spPr>
        <p:txBody>
          <a:bodyPr tIns="73494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048266" y="2838263"/>
            <a:ext cx="936759" cy="1518712"/>
          </a:xfrm>
        </p:spPr>
        <p:txBody>
          <a:bodyPr tIns="73494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409605" y="2838263"/>
            <a:ext cx="936759" cy="1518712"/>
          </a:xfrm>
        </p:spPr>
        <p:txBody>
          <a:bodyPr tIns="73494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337" y="2838263"/>
            <a:ext cx="936759" cy="1518712"/>
          </a:xfrm>
        </p:spPr>
        <p:txBody>
          <a:bodyPr tIns="73494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rgbClr val="072F4F"/>
                </a:solidFill>
                <a:latin typeface="Effra Light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0438-5F3A-094E-977F-2D6145AA3A78}" type="slidenum">
              <a:rPr lang="en-US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308756" y="2322605"/>
            <a:ext cx="936987" cy="51530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Effra Heavy"/>
                <a:cs typeface="Effra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677658" y="2322605"/>
            <a:ext cx="936987" cy="51530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Effra Heavy"/>
                <a:cs typeface="Effra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048266" y="2322605"/>
            <a:ext cx="936987" cy="51530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Effra Heavy"/>
                <a:cs typeface="Effra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409267" y="2322605"/>
            <a:ext cx="936987" cy="51530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Effra Heavy"/>
                <a:cs typeface="Effra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759673" y="2322605"/>
            <a:ext cx="936987" cy="51530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Effra Heavy"/>
                <a:cs typeface="Effra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292129" y="952274"/>
            <a:ext cx="504697" cy="0"/>
          </a:xfrm>
          <a:prstGeom prst="line">
            <a:avLst/>
          </a:prstGeom>
          <a:ln w="38100" cap="rnd">
            <a:solidFill>
              <a:srgbClr val="2BB6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lipArt Placeholder 4"/>
          <p:cNvSpPr>
            <a:spLocks noGrp="1"/>
          </p:cNvSpPr>
          <p:nvPr>
            <p:ph type="clipArt" sz="quarter" idx="23"/>
          </p:nvPr>
        </p:nvSpPr>
        <p:spPr>
          <a:xfrm>
            <a:off x="1292545" y="1525560"/>
            <a:ext cx="953198" cy="720133"/>
          </a:xfrm>
        </p:spPr>
        <p:txBody>
          <a:bodyPr/>
          <a:lstStyle/>
          <a:p>
            <a:r>
              <a:rPr lang="pt-BR" smtClean="0"/>
              <a:t>Click icon to add clip art</a:t>
            </a:r>
            <a:endParaRPr lang="en-US"/>
          </a:p>
        </p:txBody>
      </p:sp>
      <p:sp>
        <p:nvSpPr>
          <p:cNvPr id="20" name="ClipArt Placeholder 4"/>
          <p:cNvSpPr>
            <a:spLocks noGrp="1"/>
          </p:cNvSpPr>
          <p:nvPr>
            <p:ph type="clipArt" sz="quarter" idx="24"/>
          </p:nvPr>
        </p:nvSpPr>
        <p:spPr>
          <a:xfrm>
            <a:off x="2660184" y="1525560"/>
            <a:ext cx="953198" cy="720133"/>
          </a:xfrm>
        </p:spPr>
        <p:txBody>
          <a:bodyPr/>
          <a:lstStyle/>
          <a:p>
            <a:r>
              <a:rPr lang="pt-BR" smtClean="0"/>
              <a:t>Click icon to add clip art</a:t>
            </a:r>
            <a:endParaRPr lang="en-US"/>
          </a:p>
        </p:txBody>
      </p:sp>
      <p:sp>
        <p:nvSpPr>
          <p:cNvPr id="21" name="ClipArt Placeholder 4"/>
          <p:cNvSpPr>
            <a:spLocks noGrp="1"/>
          </p:cNvSpPr>
          <p:nvPr>
            <p:ph type="clipArt" sz="quarter" idx="25"/>
          </p:nvPr>
        </p:nvSpPr>
        <p:spPr>
          <a:xfrm>
            <a:off x="4031828" y="1525560"/>
            <a:ext cx="953198" cy="720133"/>
          </a:xfrm>
        </p:spPr>
        <p:txBody>
          <a:bodyPr/>
          <a:lstStyle/>
          <a:p>
            <a:r>
              <a:rPr lang="pt-BR" smtClean="0"/>
              <a:t>Click icon to add clip art</a:t>
            </a:r>
            <a:endParaRPr lang="en-US"/>
          </a:p>
        </p:txBody>
      </p:sp>
      <p:sp>
        <p:nvSpPr>
          <p:cNvPr id="22" name="ClipArt Placeholder 4"/>
          <p:cNvSpPr>
            <a:spLocks noGrp="1"/>
          </p:cNvSpPr>
          <p:nvPr>
            <p:ph type="clipArt" sz="quarter" idx="26"/>
          </p:nvPr>
        </p:nvSpPr>
        <p:spPr>
          <a:xfrm>
            <a:off x="5409969" y="1525560"/>
            <a:ext cx="953198" cy="720133"/>
          </a:xfrm>
        </p:spPr>
        <p:txBody>
          <a:bodyPr/>
          <a:lstStyle/>
          <a:p>
            <a:r>
              <a:rPr lang="pt-BR" smtClean="0"/>
              <a:t>Click icon to add clip art</a:t>
            </a:r>
            <a:endParaRPr lang="en-US" dirty="0"/>
          </a:p>
        </p:txBody>
      </p:sp>
      <p:sp>
        <p:nvSpPr>
          <p:cNvPr id="23" name="ClipArt Placeholder 4"/>
          <p:cNvSpPr>
            <a:spLocks noGrp="1"/>
          </p:cNvSpPr>
          <p:nvPr>
            <p:ph type="clipArt" sz="quarter" idx="27"/>
          </p:nvPr>
        </p:nvSpPr>
        <p:spPr>
          <a:xfrm>
            <a:off x="6758729" y="1525560"/>
            <a:ext cx="953198" cy="720133"/>
          </a:xfrm>
        </p:spPr>
        <p:txBody>
          <a:bodyPr/>
          <a:lstStyle/>
          <a:p>
            <a:r>
              <a:rPr lang="pt-BR" smtClean="0"/>
              <a:t>Click icon to add clip 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údo esquemas azul">
    <p:bg>
      <p:bgPr>
        <a:solidFill>
          <a:srgbClr val="072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08757" y="2838263"/>
            <a:ext cx="936759" cy="1518712"/>
          </a:xfrm>
        </p:spPr>
        <p:txBody>
          <a:bodyPr tIns="73494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677659" y="2838263"/>
            <a:ext cx="936759" cy="1518712"/>
          </a:xfrm>
        </p:spPr>
        <p:txBody>
          <a:bodyPr tIns="73494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048266" y="2838263"/>
            <a:ext cx="936759" cy="1518712"/>
          </a:xfrm>
        </p:spPr>
        <p:txBody>
          <a:bodyPr tIns="73494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409605" y="2838263"/>
            <a:ext cx="936759" cy="1518712"/>
          </a:xfrm>
        </p:spPr>
        <p:txBody>
          <a:bodyPr tIns="73494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337" y="2838263"/>
            <a:ext cx="936759" cy="1518712"/>
          </a:xfrm>
        </p:spPr>
        <p:txBody>
          <a:bodyPr tIns="73494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 baseline="0">
                <a:solidFill>
                  <a:schemeClr val="bg1"/>
                </a:solidFill>
                <a:latin typeface="Effra Light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0438-5F3A-094E-977F-2D6145AA3A78}" type="slidenum">
              <a:rPr lang="en-US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308756" y="2322605"/>
            <a:ext cx="936987" cy="51530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solidFill>
                  <a:schemeClr val="bg1"/>
                </a:solidFill>
                <a:latin typeface="Effra Heavy"/>
                <a:cs typeface="Effra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677658" y="2322605"/>
            <a:ext cx="936987" cy="51530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solidFill>
                  <a:schemeClr val="bg1"/>
                </a:solidFill>
                <a:latin typeface="Effra Heavy"/>
                <a:cs typeface="Effra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048266" y="2322605"/>
            <a:ext cx="936987" cy="51530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solidFill>
                  <a:schemeClr val="bg1"/>
                </a:solidFill>
                <a:latin typeface="Effra Heavy"/>
                <a:cs typeface="Effra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409267" y="2322605"/>
            <a:ext cx="936987" cy="51530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solidFill>
                  <a:schemeClr val="bg1"/>
                </a:solidFill>
                <a:latin typeface="Effra Heavy"/>
                <a:cs typeface="Effra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6759673" y="2322605"/>
            <a:ext cx="936987" cy="515304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solidFill>
                  <a:schemeClr val="bg1"/>
                </a:solidFill>
                <a:latin typeface="Effra Heavy"/>
                <a:cs typeface="Effra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FontTx/>
              <a:buNone/>
              <a:defRPr sz="1100" b="1" i="0" cap="all">
                <a:latin typeface=""/>
              </a:defRPr>
            </a:lvl5pPr>
          </a:lstStyle>
          <a:p>
            <a:pPr lvl="0"/>
            <a:r>
              <a:rPr lang="pt-BR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292129" y="952274"/>
            <a:ext cx="504697" cy="0"/>
          </a:xfrm>
          <a:prstGeom prst="line">
            <a:avLst/>
          </a:prstGeom>
          <a:ln w="38100" cap="rnd">
            <a:solidFill>
              <a:srgbClr val="2BB6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lipArt Placeholder 4"/>
          <p:cNvSpPr>
            <a:spLocks noGrp="1"/>
          </p:cNvSpPr>
          <p:nvPr>
            <p:ph type="clipArt" sz="quarter" idx="23"/>
          </p:nvPr>
        </p:nvSpPr>
        <p:spPr>
          <a:xfrm>
            <a:off x="1292545" y="1525560"/>
            <a:ext cx="953198" cy="7201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Click icon to add clip art</a:t>
            </a:r>
            <a:endParaRPr lang="en-US"/>
          </a:p>
        </p:txBody>
      </p:sp>
      <p:sp>
        <p:nvSpPr>
          <p:cNvPr id="20" name="ClipArt Placeholder 4"/>
          <p:cNvSpPr>
            <a:spLocks noGrp="1"/>
          </p:cNvSpPr>
          <p:nvPr>
            <p:ph type="clipArt" sz="quarter" idx="24"/>
          </p:nvPr>
        </p:nvSpPr>
        <p:spPr>
          <a:xfrm>
            <a:off x="2660184" y="1525560"/>
            <a:ext cx="953198" cy="7201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Click icon to add clip art</a:t>
            </a:r>
            <a:endParaRPr lang="en-US"/>
          </a:p>
        </p:txBody>
      </p:sp>
      <p:sp>
        <p:nvSpPr>
          <p:cNvPr id="21" name="ClipArt Placeholder 4"/>
          <p:cNvSpPr>
            <a:spLocks noGrp="1"/>
          </p:cNvSpPr>
          <p:nvPr>
            <p:ph type="clipArt" sz="quarter" idx="25"/>
          </p:nvPr>
        </p:nvSpPr>
        <p:spPr>
          <a:xfrm>
            <a:off x="4031828" y="1525560"/>
            <a:ext cx="953198" cy="7201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Click icon to add clip art</a:t>
            </a:r>
            <a:endParaRPr lang="en-US"/>
          </a:p>
        </p:txBody>
      </p:sp>
      <p:sp>
        <p:nvSpPr>
          <p:cNvPr id="22" name="ClipArt Placeholder 4"/>
          <p:cNvSpPr>
            <a:spLocks noGrp="1"/>
          </p:cNvSpPr>
          <p:nvPr>
            <p:ph type="clipArt" sz="quarter" idx="26"/>
          </p:nvPr>
        </p:nvSpPr>
        <p:spPr>
          <a:xfrm>
            <a:off x="5409969" y="1525560"/>
            <a:ext cx="953198" cy="7201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Click icon to add clip art</a:t>
            </a:r>
            <a:endParaRPr lang="en-US" dirty="0"/>
          </a:p>
        </p:txBody>
      </p:sp>
      <p:sp>
        <p:nvSpPr>
          <p:cNvPr id="23" name="ClipArt Placeholder 4"/>
          <p:cNvSpPr>
            <a:spLocks noGrp="1"/>
          </p:cNvSpPr>
          <p:nvPr>
            <p:ph type="clipArt" sz="quarter" idx="27"/>
          </p:nvPr>
        </p:nvSpPr>
        <p:spPr>
          <a:xfrm>
            <a:off x="6758729" y="1525560"/>
            <a:ext cx="953198" cy="72013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Click icon to add clip 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3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údo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ED62F"/>
          </a:solidFill>
          <a:ln>
            <a:solidFill>
              <a:srgbClr val="BED62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25" tIns="31112" rIns="62225" bIns="31112" anchor="ctr"/>
          <a:lstStyle/>
          <a:p>
            <a:pPr algn="ctr" defTabSz="408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121" y="781789"/>
            <a:ext cx="879709" cy="35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7017" y="1663753"/>
            <a:ext cx="6167084" cy="1733573"/>
          </a:xfrm>
        </p:spPr>
        <p:txBody>
          <a:bodyPr anchor="ctr" anchorCtr="1"/>
          <a:lstStyle>
            <a:lvl1pPr algn="ctr">
              <a:lnSpc>
                <a:spcPts val="2586"/>
              </a:lnSpc>
              <a:defRPr sz="2000" b="0" i="0" cap="none">
                <a:solidFill>
                  <a:srgbClr val="FFFFFF"/>
                </a:solidFill>
                <a:latin typeface="Effra Medium"/>
                <a:cs typeface="Effra Medium"/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E7A23A-00BC-F649-8307-92CA4B2C0035}" type="slidenum">
              <a:rPr lang="en-US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74124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staque image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 descr="Excelência com Equidade II (35)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" t="2419" r="1354" b="16967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-80693" y="-46425"/>
            <a:ext cx="9316916" cy="5225555"/>
          </a:xfrm>
          <a:prstGeom prst="rect">
            <a:avLst/>
          </a:prstGeom>
          <a:solidFill>
            <a:srgbClr val="072F4F">
              <a:alpha val="3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25" tIns="31112" rIns="62225" bIns="31112" anchor="ctr"/>
          <a:lstStyle/>
          <a:p>
            <a:pPr algn="ctr" defTabSz="408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897377" y="769079"/>
            <a:ext cx="8047778" cy="4002299"/>
          </a:xfrm>
          <a:ln>
            <a:noFill/>
          </a:ln>
        </p:spPr>
        <p:txBody>
          <a:bodyPr/>
          <a:lstStyle>
            <a:lvl1pPr>
              <a:lnSpc>
                <a:spcPts val="6805"/>
              </a:lnSpc>
              <a:defRPr sz="8200" b="0" i="0" baseline="0">
                <a:solidFill>
                  <a:srgbClr val="FFFFFF"/>
                </a:solidFill>
                <a:latin typeface="Effra Light"/>
                <a:cs typeface="Effra Light"/>
              </a:defRPr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| </a:t>
            </a:r>
            <a:r>
              <a:rPr lang="en-US">
                <a:latin typeface="Effra"/>
                <a:cs typeface="Effra"/>
              </a:rPr>
              <a:t>12</a:t>
            </a:r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50105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89303" y="281792"/>
            <a:ext cx="7267864" cy="64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UM TÍTULO LEGAL E </a:t>
            </a:r>
            <a:br>
              <a:rPr lang="en-US" dirty="0"/>
            </a:br>
            <a:r>
              <a:rPr lang="en-US" dirty="0"/>
              <a:t>COM TEXTO CURTO AQUI</a:t>
            </a:r>
            <a:br>
              <a:rPr lang="en-US" dirty="0"/>
            </a:br>
            <a:endParaRPr lang="en-US" dirty="0"/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788" y="1447824"/>
            <a:ext cx="7361887" cy="307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Tópico</a:t>
            </a:r>
            <a:r>
              <a:rPr lang="en-US" dirty="0"/>
              <a:t> </a:t>
            </a:r>
            <a:r>
              <a:rPr lang="en-US" dirty="0" err="1"/>
              <a:t>nível</a:t>
            </a:r>
            <a:r>
              <a:rPr lang="en-US" dirty="0"/>
              <a:t> 1</a:t>
            </a:r>
          </a:p>
          <a:p>
            <a:pPr lvl="1"/>
            <a:r>
              <a:rPr lang="en-US" dirty="0"/>
              <a:t>Second level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  <a:p>
            <a:pPr lvl="2"/>
            <a:r>
              <a:rPr lang="en-US" dirty="0" err="1"/>
              <a:t>Tópico</a:t>
            </a:r>
            <a:r>
              <a:rPr lang="en-US" dirty="0"/>
              <a:t> level 1.1.1</a:t>
            </a:r>
          </a:p>
          <a:p>
            <a:pPr lvl="2"/>
            <a:r>
              <a:rPr lang="en-US" dirty="0" err="1"/>
              <a:t>Tópico</a:t>
            </a:r>
            <a:r>
              <a:rPr lang="en-US" dirty="0"/>
              <a:t> level 1.1.2</a:t>
            </a:r>
          </a:p>
          <a:p>
            <a:pPr lvl="3"/>
            <a:r>
              <a:rPr lang="en-US" dirty="0" err="1"/>
              <a:t>Tópico</a:t>
            </a:r>
            <a:r>
              <a:rPr lang="en-US" dirty="0"/>
              <a:t> Level 1.1.2.1</a:t>
            </a:r>
          </a:p>
          <a:p>
            <a:pPr lvl="0"/>
            <a:r>
              <a:rPr lang="en-US" dirty="0" err="1"/>
              <a:t>Tópico</a:t>
            </a:r>
            <a:r>
              <a:rPr lang="en-US" dirty="0"/>
              <a:t> </a:t>
            </a:r>
            <a:r>
              <a:rPr lang="en-US" dirty="0" err="1"/>
              <a:t>nível</a:t>
            </a:r>
            <a:r>
              <a:rPr lang="en-US" dirty="0"/>
              <a:t> 1</a:t>
            </a:r>
          </a:p>
          <a:p>
            <a:pPr lvl="1"/>
            <a:r>
              <a:rPr lang="en-US" dirty="0"/>
              <a:t>Second level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  <a:p>
            <a:pPr lvl="2"/>
            <a:r>
              <a:rPr lang="en-US" dirty="0" err="1"/>
              <a:t>Tópico</a:t>
            </a:r>
            <a:r>
              <a:rPr lang="en-US" dirty="0"/>
              <a:t> level 1.1.1</a:t>
            </a:r>
          </a:p>
          <a:p>
            <a:pPr lvl="2"/>
            <a:r>
              <a:rPr lang="en-US" dirty="0" err="1"/>
              <a:t>Tópico</a:t>
            </a:r>
            <a:r>
              <a:rPr lang="en-US" dirty="0"/>
              <a:t> level 1.1.2</a:t>
            </a:r>
          </a:p>
          <a:p>
            <a:pPr lvl="3"/>
            <a:r>
              <a:rPr lang="en-US" dirty="0" err="1"/>
              <a:t>Tópico</a:t>
            </a:r>
            <a:r>
              <a:rPr lang="en-US" dirty="0"/>
              <a:t> Level 1.1.2.1</a:t>
            </a:r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4190" y="4812045"/>
            <a:ext cx="932664" cy="274234"/>
          </a:xfrm>
          <a:prstGeom prst="rect">
            <a:avLst/>
          </a:prstGeom>
        </p:spPr>
        <p:txBody>
          <a:bodyPr vert="horz" lIns="81639" tIns="40820" rIns="81639" bIns="40820" rtlCol="0" anchor="ctr"/>
          <a:lstStyle>
            <a:lvl1pPr algn="l" defTabSz="408195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283134-53CE-1546-B526-D939B6378B4D}" type="slidenum">
              <a:rPr lang="en-US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  <p:pic>
        <p:nvPicPr>
          <p:cNvPr id="28677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74" y="4762380"/>
            <a:ext cx="890516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74" y="4762380"/>
            <a:ext cx="890516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99" r:id="rId2"/>
    <p:sldLayoutId id="2147484177" r:id="rId3"/>
    <p:sldLayoutId id="2147484187" r:id="rId4"/>
    <p:sldLayoutId id="2147484188" r:id="rId5"/>
    <p:sldLayoutId id="2147484179" r:id="rId6"/>
    <p:sldLayoutId id="2147484198" r:id="rId7"/>
    <p:sldLayoutId id="2147484189" r:id="rId8"/>
    <p:sldLayoutId id="2147484190" r:id="rId9"/>
    <p:sldLayoutId id="2147484191" r:id="rId10"/>
    <p:sldLayoutId id="2147484192" r:id="rId11"/>
    <p:sldLayoutId id="2147484182" r:id="rId12"/>
    <p:sldLayoutId id="2147484194" r:id="rId13"/>
    <p:sldLayoutId id="2147484183" r:id="rId14"/>
    <p:sldLayoutId id="2147484203" r:id="rId15"/>
    <p:sldLayoutId id="2147484206" r:id="rId16"/>
    <p:sldLayoutId id="2147484204" r:id="rId17"/>
    <p:sldLayoutId id="2147484205" r:id="rId18"/>
    <p:sldLayoutId id="2147484202" r:id="rId19"/>
    <p:sldLayoutId id="2147484207" r:id="rId20"/>
  </p:sldLayoutIdLst>
  <p:txStyles>
    <p:titleStyle>
      <a:lvl1pPr algn="l" defTabSz="407271" rtl="0" eaLnBrk="1" fontAlgn="base" hangingPunct="1">
        <a:lnSpc>
          <a:spcPts val="2382"/>
        </a:lnSpc>
        <a:spcBef>
          <a:spcPct val="0"/>
        </a:spcBef>
        <a:spcAft>
          <a:spcPct val="0"/>
        </a:spcAft>
        <a:defRPr sz="2300" kern="1200" cap="all">
          <a:solidFill>
            <a:srgbClr val="2BB680"/>
          </a:solidFill>
          <a:latin typeface="Effra Heavy"/>
          <a:ea typeface="ＭＳ Ｐゴシック" charset="0"/>
          <a:cs typeface="Effra Heavy"/>
        </a:defRPr>
      </a:lvl1pPr>
      <a:lvl2pPr algn="l" defTabSz="407271" rtl="0" eaLnBrk="1" fontAlgn="base" hangingPunct="1">
        <a:lnSpc>
          <a:spcPts val="2382"/>
        </a:lnSpc>
        <a:spcBef>
          <a:spcPct val="0"/>
        </a:spcBef>
        <a:spcAft>
          <a:spcPct val="0"/>
        </a:spcAft>
        <a:defRPr sz="2300">
          <a:solidFill>
            <a:srgbClr val="2BB680"/>
          </a:solidFill>
          <a:latin typeface="Effra Heavy" charset="0"/>
          <a:ea typeface="ＭＳ Ｐゴシック" charset="0"/>
        </a:defRPr>
      </a:lvl2pPr>
      <a:lvl3pPr algn="l" defTabSz="407271" rtl="0" eaLnBrk="1" fontAlgn="base" hangingPunct="1">
        <a:lnSpc>
          <a:spcPts val="2382"/>
        </a:lnSpc>
        <a:spcBef>
          <a:spcPct val="0"/>
        </a:spcBef>
        <a:spcAft>
          <a:spcPct val="0"/>
        </a:spcAft>
        <a:defRPr sz="2300">
          <a:solidFill>
            <a:srgbClr val="2BB680"/>
          </a:solidFill>
          <a:latin typeface="Effra Heavy" charset="0"/>
          <a:ea typeface="ＭＳ Ｐゴシック" charset="0"/>
        </a:defRPr>
      </a:lvl3pPr>
      <a:lvl4pPr algn="l" defTabSz="407271" rtl="0" eaLnBrk="1" fontAlgn="base" hangingPunct="1">
        <a:lnSpc>
          <a:spcPts val="2382"/>
        </a:lnSpc>
        <a:spcBef>
          <a:spcPct val="0"/>
        </a:spcBef>
        <a:spcAft>
          <a:spcPct val="0"/>
        </a:spcAft>
        <a:defRPr sz="2300">
          <a:solidFill>
            <a:srgbClr val="2BB680"/>
          </a:solidFill>
          <a:latin typeface="Effra Heavy" charset="0"/>
          <a:ea typeface="ＭＳ Ｐゴシック" charset="0"/>
        </a:defRPr>
      </a:lvl4pPr>
      <a:lvl5pPr algn="l" defTabSz="407271" rtl="0" eaLnBrk="1" fontAlgn="base" hangingPunct="1">
        <a:lnSpc>
          <a:spcPts val="2382"/>
        </a:lnSpc>
        <a:spcBef>
          <a:spcPct val="0"/>
        </a:spcBef>
        <a:spcAft>
          <a:spcPct val="0"/>
        </a:spcAft>
        <a:defRPr sz="2300">
          <a:solidFill>
            <a:srgbClr val="2BB680"/>
          </a:solidFill>
          <a:latin typeface="Effra Heavy" charset="0"/>
          <a:ea typeface="ＭＳ Ｐゴシック" charset="0"/>
        </a:defRPr>
      </a:lvl5pPr>
      <a:lvl6pPr marL="311125" algn="l" defTabSz="407271" rtl="0" eaLnBrk="1" fontAlgn="base" hangingPunct="1">
        <a:lnSpc>
          <a:spcPts val="2382"/>
        </a:lnSpc>
        <a:spcBef>
          <a:spcPct val="0"/>
        </a:spcBef>
        <a:spcAft>
          <a:spcPct val="0"/>
        </a:spcAft>
        <a:defRPr sz="2300">
          <a:solidFill>
            <a:srgbClr val="2BB680"/>
          </a:solidFill>
          <a:latin typeface="Effra Heavy" charset="0"/>
          <a:ea typeface="ＭＳ Ｐゴシック" charset="0"/>
        </a:defRPr>
      </a:lvl6pPr>
      <a:lvl7pPr marL="622249" algn="l" defTabSz="407271" rtl="0" eaLnBrk="1" fontAlgn="base" hangingPunct="1">
        <a:lnSpc>
          <a:spcPts val="2382"/>
        </a:lnSpc>
        <a:spcBef>
          <a:spcPct val="0"/>
        </a:spcBef>
        <a:spcAft>
          <a:spcPct val="0"/>
        </a:spcAft>
        <a:defRPr sz="2300">
          <a:solidFill>
            <a:srgbClr val="2BB680"/>
          </a:solidFill>
          <a:latin typeface="Effra Heavy" charset="0"/>
          <a:ea typeface="ＭＳ Ｐゴシック" charset="0"/>
        </a:defRPr>
      </a:lvl7pPr>
      <a:lvl8pPr marL="933374" algn="l" defTabSz="407271" rtl="0" eaLnBrk="1" fontAlgn="base" hangingPunct="1">
        <a:lnSpc>
          <a:spcPts val="2382"/>
        </a:lnSpc>
        <a:spcBef>
          <a:spcPct val="0"/>
        </a:spcBef>
        <a:spcAft>
          <a:spcPct val="0"/>
        </a:spcAft>
        <a:defRPr sz="2300">
          <a:solidFill>
            <a:srgbClr val="2BB680"/>
          </a:solidFill>
          <a:latin typeface="Effra Heavy" charset="0"/>
          <a:ea typeface="ＭＳ Ｐゴシック" charset="0"/>
        </a:defRPr>
      </a:lvl8pPr>
      <a:lvl9pPr marL="1244498" algn="l" defTabSz="407271" rtl="0" eaLnBrk="1" fontAlgn="base" hangingPunct="1">
        <a:lnSpc>
          <a:spcPts val="2382"/>
        </a:lnSpc>
        <a:spcBef>
          <a:spcPct val="0"/>
        </a:spcBef>
        <a:spcAft>
          <a:spcPct val="0"/>
        </a:spcAft>
        <a:defRPr sz="2300">
          <a:solidFill>
            <a:srgbClr val="2BB680"/>
          </a:solidFill>
          <a:latin typeface="Effra Heavy" charset="0"/>
          <a:ea typeface="ＭＳ Ｐゴシック" charset="0"/>
        </a:defRPr>
      </a:lvl9pPr>
    </p:titleStyle>
    <p:bodyStyle>
      <a:lvl1pPr marL="233343" indent="-183650" algn="l" defTabSz="407271" rtl="0" eaLnBrk="1" fontAlgn="base" hangingPunct="1">
        <a:spcBef>
          <a:spcPct val="20000"/>
        </a:spcBef>
        <a:spcAft>
          <a:spcPct val="0"/>
        </a:spcAft>
        <a:buClr>
          <a:srgbClr val="2BB680"/>
        </a:buClr>
        <a:buFont typeface="Arial" charset="0"/>
        <a:buChar char="•"/>
        <a:defRPr sz="1800" b="1" kern="1200">
          <a:solidFill>
            <a:srgbClr val="072F4F"/>
          </a:solidFill>
          <a:latin typeface="Effra"/>
          <a:ea typeface="ＭＳ Ｐゴシック" charset="0"/>
          <a:cs typeface="Effra"/>
        </a:defRPr>
      </a:lvl1pPr>
      <a:lvl2pPr marL="394308" indent="-146920" algn="l" defTabSz="407271" rtl="0" eaLnBrk="1" fontAlgn="base" hangingPunct="1">
        <a:spcBef>
          <a:spcPts val="425"/>
        </a:spcBef>
        <a:spcAft>
          <a:spcPct val="0"/>
        </a:spcAft>
        <a:buClr>
          <a:srgbClr val="072F3B"/>
        </a:buClr>
        <a:buSzPct val="70000"/>
        <a:buFont typeface="Lucida Grande" charset="0"/>
        <a:buChar char="-"/>
        <a:defRPr sz="1600" kern="1200">
          <a:solidFill>
            <a:srgbClr val="072F4F"/>
          </a:solidFill>
          <a:latin typeface="Effra"/>
          <a:ea typeface="ＭＳ Ｐゴシック" charset="0"/>
          <a:cs typeface="Effra"/>
        </a:defRPr>
      </a:lvl2pPr>
      <a:lvl3pPr marL="702191" indent="-146920" algn="l" defTabSz="407271" rtl="0" eaLnBrk="1" fontAlgn="base" hangingPunct="1">
        <a:spcBef>
          <a:spcPts val="323"/>
        </a:spcBef>
        <a:spcAft>
          <a:spcPct val="0"/>
        </a:spcAft>
        <a:buClr>
          <a:srgbClr val="072F3B"/>
        </a:buClr>
        <a:buSzPct val="70000"/>
        <a:buFont typeface="Lucida Grande" charset="0"/>
        <a:buChar char="-"/>
        <a:defRPr sz="1400" kern="1200">
          <a:solidFill>
            <a:srgbClr val="072F4F"/>
          </a:solidFill>
          <a:latin typeface="Effra Light"/>
          <a:ea typeface="ＭＳ Ｐゴシック" charset="0"/>
          <a:cs typeface="Effra Light"/>
        </a:defRPr>
      </a:lvl3pPr>
      <a:lvl4pPr marL="709753" indent="223621" algn="l" defTabSz="407271" rtl="0" eaLnBrk="1" fontAlgn="base" hangingPunct="1">
        <a:spcBef>
          <a:spcPts val="408"/>
        </a:spcBef>
        <a:spcAft>
          <a:spcPts val="817"/>
        </a:spcAft>
        <a:buClr>
          <a:srgbClr val="072F3B"/>
        </a:buClr>
        <a:buSzPct val="70000"/>
        <a:buFont typeface="Lucida Grande" charset="0"/>
        <a:defRPr sz="1100" kern="1200">
          <a:solidFill>
            <a:srgbClr val="072F4F"/>
          </a:solidFill>
          <a:latin typeface="Effra Light"/>
          <a:ea typeface="Effra Light" charset="0"/>
          <a:cs typeface="Effra Light"/>
        </a:defRPr>
      </a:lvl4pPr>
      <a:lvl5pPr marL="1836499" indent="-203095" algn="l" defTabSz="407271" rtl="0" eaLnBrk="1" fontAlgn="base" hangingPunct="1">
        <a:spcBef>
          <a:spcPct val="20000"/>
        </a:spcBef>
        <a:spcAft>
          <a:spcPct val="0"/>
        </a:spcAft>
        <a:buClr>
          <a:srgbClr val="072F3B"/>
        </a:buClr>
        <a:buSzPct val="70000"/>
        <a:buFont typeface="Lucida Grande" charset="0"/>
        <a:buChar char="-"/>
        <a:defRPr sz="800" kern="1200">
          <a:solidFill>
            <a:srgbClr val="072F3B"/>
          </a:solidFill>
          <a:latin typeface="Effra Light"/>
          <a:ea typeface="Effra Light" charset="0"/>
          <a:cs typeface="Effra Light"/>
        </a:defRPr>
      </a:lvl5pPr>
      <a:lvl6pPr marL="2245075" indent="-204098" algn="l" defTabSz="40819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71" indent="-204098" algn="l" defTabSz="40819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66" indent="-204098" algn="l" defTabSz="40819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61" indent="-204098" algn="l" defTabSz="40819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5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91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6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82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77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73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68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64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0534" y="0"/>
            <a:ext cx="9261799" cy="5225554"/>
          </a:xfrm>
          <a:prstGeom prst="rect">
            <a:avLst/>
          </a:prstGeom>
          <a:solidFill>
            <a:srgbClr val="2BB6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225" tIns="31112" rIns="62225" bIns="31112" anchor="ctr"/>
          <a:lstStyle/>
          <a:p>
            <a:pPr algn="ctr" defTabSz="4081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69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31" y="-161949"/>
            <a:ext cx="449472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Placeholder 1"/>
          <p:cNvSpPr>
            <a:spLocks noGrp="1"/>
          </p:cNvSpPr>
          <p:nvPr>
            <p:ph type="title"/>
          </p:nvPr>
        </p:nvSpPr>
        <p:spPr bwMode="auto">
          <a:xfrm>
            <a:off x="1288223" y="1033235"/>
            <a:ext cx="6685354" cy="447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2225" tIns="31112" rIns="622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Subtítulo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divisor</a:t>
            </a:r>
            <a:br>
              <a:rPr lang="en-US" dirty="0"/>
            </a:b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aqui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87649" y="712576"/>
            <a:ext cx="504698" cy="0"/>
          </a:xfrm>
          <a:prstGeom prst="line">
            <a:avLst/>
          </a:prstGeom>
          <a:ln w="11430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</p:sldLayoutIdLst>
  <p:txStyles>
    <p:titleStyle>
      <a:lvl1pPr algn="l" defTabSz="311125" rtl="0" fontAlgn="base">
        <a:lnSpc>
          <a:spcPts val="7571"/>
        </a:lnSpc>
        <a:spcBef>
          <a:spcPct val="0"/>
        </a:spcBef>
        <a:spcAft>
          <a:spcPct val="0"/>
        </a:spcAft>
        <a:defRPr sz="8200" kern="1200">
          <a:solidFill>
            <a:schemeClr val="tx2"/>
          </a:solidFill>
          <a:latin typeface="Effra Light"/>
          <a:ea typeface="ＭＳ Ｐゴシック" charset="0"/>
          <a:cs typeface="Effra Light"/>
        </a:defRPr>
      </a:lvl1pPr>
      <a:lvl2pPr algn="l" defTabSz="311125" rtl="0" fontAlgn="base">
        <a:lnSpc>
          <a:spcPts val="7571"/>
        </a:lnSpc>
        <a:spcBef>
          <a:spcPct val="0"/>
        </a:spcBef>
        <a:spcAft>
          <a:spcPct val="0"/>
        </a:spcAft>
        <a:defRPr sz="8200">
          <a:solidFill>
            <a:srgbClr val="072F4F"/>
          </a:solidFill>
          <a:latin typeface="Effra Light" charset="0"/>
          <a:ea typeface="ＭＳ Ｐゴシック" charset="0"/>
        </a:defRPr>
      </a:lvl2pPr>
      <a:lvl3pPr algn="l" defTabSz="311125" rtl="0" fontAlgn="base">
        <a:lnSpc>
          <a:spcPts val="7571"/>
        </a:lnSpc>
        <a:spcBef>
          <a:spcPct val="0"/>
        </a:spcBef>
        <a:spcAft>
          <a:spcPct val="0"/>
        </a:spcAft>
        <a:defRPr sz="8200">
          <a:solidFill>
            <a:srgbClr val="072F4F"/>
          </a:solidFill>
          <a:latin typeface="Effra Light" charset="0"/>
          <a:ea typeface="ＭＳ Ｐゴシック" charset="0"/>
        </a:defRPr>
      </a:lvl3pPr>
      <a:lvl4pPr algn="l" defTabSz="311125" rtl="0" fontAlgn="base">
        <a:lnSpc>
          <a:spcPts val="7571"/>
        </a:lnSpc>
        <a:spcBef>
          <a:spcPct val="0"/>
        </a:spcBef>
        <a:spcAft>
          <a:spcPct val="0"/>
        </a:spcAft>
        <a:defRPr sz="8200">
          <a:solidFill>
            <a:srgbClr val="072F4F"/>
          </a:solidFill>
          <a:latin typeface="Effra Light" charset="0"/>
          <a:ea typeface="ＭＳ Ｐゴシック" charset="0"/>
        </a:defRPr>
      </a:lvl4pPr>
      <a:lvl5pPr algn="l" defTabSz="311125" rtl="0" fontAlgn="base">
        <a:lnSpc>
          <a:spcPts val="7571"/>
        </a:lnSpc>
        <a:spcBef>
          <a:spcPct val="0"/>
        </a:spcBef>
        <a:spcAft>
          <a:spcPct val="0"/>
        </a:spcAft>
        <a:defRPr sz="8200">
          <a:solidFill>
            <a:srgbClr val="072F4F"/>
          </a:solidFill>
          <a:latin typeface="Effra Light" charset="0"/>
          <a:ea typeface="ＭＳ Ｐゴシック" charset="0"/>
        </a:defRPr>
      </a:lvl5pPr>
      <a:lvl6pPr marL="311125" algn="l" defTabSz="311125" rtl="0" eaLnBrk="1" fontAlgn="base" hangingPunct="1">
        <a:lnSpc>
          <a:spcPts val="7571"/>
        </a:lnSpc>
        <a:spcBef>
          <a:spcPct val="0"/>
        </a:spcBef>
        <a:spcAft>
          <a:spcPct val="0"/>
        </a:spcAft>
        <a:defRPr sz="8200">
          <a:solidFill>
            <a:srgbClr val="072F3B"/>
          </a:solidFill>
          <a:latin typeface="Effra Light" charset="0"/>
          <a:ea typeface="ＭＳ Ｐゴシック" charset="0"/>
        </a:defRPr>
      </a:lvl6pPr>
      <a:lvl7pPr marL="622249" algn="l" defTabSz="311125" rtl="0" eaLnBrk="1" fontAlgn="base" hangingPunct="1">
        <a:lnSpc>
          <a:spcPts val="7571"/>
        </a:lnSpc>
        <a:spcBef>
          <a:spcPct val="0"/>
        </a:spcBef>
        <a:spcAft>
          <a:spcPct val="0"/>
        </a:spcAft>
        <a:defRPr sz="8200">
          <a:solidFill>
            <a:srgbClr val="072F3B"/>
          </a:solidFill>
          <a:latin typeface="Effra Light" charset="0"/>
          <a:ea typeface="ＭＳ Ｐゴシック" charset="0"/>
        </a:defRPr>
      </a:lvl7pPr>
      <a:lvl8pPr marL="933374" algn="l" defTabSz="311125" rtl="0" eaLnBrk="1" fontAlgn="base" hangingPunct="1">
        <a:lnSpc>
          <a:spcPts val="7571"/>
        </a:lnSpc>
        <a:spcBef>
          <a:spcPct val="0"/>
        </a:spcBef>
        <a:spcAft>
          <a:spcPct val="0"/>
        </a:spcAft>
        <a:defRPr sz="8200">
          <a:solidFill>
            <a:srgbClr val="072F3B"/>
          </a:solidFill>
          <a:latin typeface="Effra Light" charset="0"/>
          <a:ea typeface="ＭＳ Ｐゴシック" charset="0"/>
        </a:defRPr>
      </a:lvl8pPr>
      <a:lvl9pPr marL="1244498" algn="l" defTabSz="311125" rtl="0" eaLnBrk="1" fontAlgn="base" hangingPunct="1">
        <a:lnSpc>
          <a:spcPts val="7571"/>
        </a:lnSpc>
        <a:spcBef>
          <a:spcPct val="0"/>
        </a:spcBef>
        <a:spcAft>
          <a:spcPct val="0"/>
        </a:spcAft>
        <a:defRPr sz="8200">
          <a:solidFill>
            <a:srgbClr val="072F3B"/>
          </a:solidFill>
          <a:latin typeface="Effra Light" charset="0"/>
          <a:ea typeface="ＭＳ Ｐゴシック" charset="0"/>
        </a:defRPr>
      </a:lvl9pPr>
    </p:titleStyle>
    <p:bodyStyle>
      <a:lvl1pPr marL="233343" indent="-233343" algn="l" defTabSz="311125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05577" indent="-194453" algn="l" defTabSz="311125" rtl="0" fontAlgn="base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77812" indent="-155562" algn="l" defTabSz="311125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88936" indent="-155562" algn="l" defTabSz="311125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00061" indent="-155562" algn="l" defTabSz="311125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11185" indent="-155562" algn="l" defTabSz="311125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22310" indent="-155562" algn="l" defTabSz="311125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3435" indent="-155562" algn="l" defTabSz="311125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44559" indent="-155562" algn="l" defTabSz="311125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11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11125" algn="l" defTabSz="3111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22249" algn="l" defTabSz="3111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33374" algn="l" defTabSz="3111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44498" algn="l" defTabSz="3111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55623" algn="l" defTabSz="3111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6748" algn="l" defTabSz="3111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77872" algn="l" defTabSz="3111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88997" algn="l" defTabSz="31112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81639" tIns="40820" rIns="81639" bIns="40820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39" tIns="40820" rIns="81639" bIns="408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81639" tIns="40820" rIns="81639" bIns="408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C2128-70CE-A446-9E09-EECC57498EDC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9" tIns="40820" rIns="81639" bIns="408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39" tIns="40820" rIns="81639" bIns="408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283134-53CE-1546-B526-D939B6378B4D}" type="slidenum">
              <a:rPr lang="en-US" smtClean="0"/>
              <a:pPr>
                <a:defRPr/>
              </a:pPr>
              <a:t>‹nº›</a:t>
            </a:fld>
            <a:endParaRPr lang="en-US" dirty="0">
              <a:latin typeface="Effra"/>
              <a:cs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14717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ctr" defTabSz="4081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47" indent="-306147" algn="l" defTabSz="408195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17" indent="-255122" algn="l" defTabSz="408195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89" indent="-204098" algn="l" defTabSz="408195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84" indent="-204098" algn="l" defTabSz="408195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80" indent="-204098" algn="l" defTabSz="408195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75" indent="-204098" algn="l" defTabSz="40819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71" indent="-204098" algn="l" defTabSz="40819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66" indent="-204098" algn="l" defTabSz="40819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61" indent="-204098" algn="l" defTabSz="40819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95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91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6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82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77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73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68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64" algn="l" defTabSz="408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1" y="4736768"/>
            <a:ext cx="9143999" cy="406731"/>
          </a:xfrm>
          <a:prstGeom prst="rect">
            <a:avLst/>
          </a:prstGeom>
          <a:solidFill>
            <a:srgbClr val="FFD4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94466" y="126072"/>
            <a:ext cx="957381" cy="630942"/>
            <a:chOff x="8294466" y="126072"/>
            <a:chExt cx="957381" cy="630942"/>
          </a:xfrm>
        </p:grpSpPr>
        <p:sp>
          <p:nvSpPr>
            <p:cNvPr id="3" name="Rectangle 2"/>
            <p:cNvSpPr/>
            <p:nvPr/>
          </p:nvSpPr>
          <p:spPr>
            <a:xfrm>
              <a:off x="8419688" y="126072"/>
              <a:ext cx="710057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t-BR" sz="6000" b="1" dirty="0">
                  <a:solidFill>
                    <a:srgbClr val="FFD413"/>
                  </a:solidFill>
                </a:rPr>
                <a:t>1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4466" y="188362"/>
              <a:ext cx="95738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pt-BR" sz="1000" u="sng" dirty="0" smtClean="0">
                  <a:solidFill>
                    <a:srgbClr val="092474"/>
                  </a:solidFill>
                </a:rPr>
                <a:t>ATIVIDADE</a:t>
              </a:r>
              <a:endParaRPr lang="pt-BR" sz="1000" u="sng" dirty="0">
                <a:solidFill>
                  <a:srgbClr val="092474"/>
                </a:solidFill>
              </a:endParaRPr>
            </a:p>
          </p:txBody>
        </p:sp>
      </p:grpSp>
      <p:sp>
        <p:nvSpPr>
          <p:cNvPr id="8" name="Shape 140"/>
          <p:cNvSpPr txBox="1"/>
          <p:nvPr/>
        </p:nvSpPr>
        <p:spPr>
          <a:xfrm>
            <a:off x="267871" y="372995"/>
            <a:ext cx="8089206" cy="65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u="sng" spc="-150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O QUE É A BNCC</a:t>
            </a:r>
            <a:endParaRPr lang="pt-BR" sz="2800" u="sng" spc="-150" dirty="0">
              <a:solidFill>
                <a:srgbClr val="092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63"/>
          <p:cNvSpPr/>
          <p:nvPr/>
        </p:nvSpPr>
        <p:spPr>
          <a:xfrm>
            <a:off x="4581969" y="1450262"/>
            <a:ext cx="4172563" cy="58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 </a:t>
            </a: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define as </a:t>
            </a:r>
            <a:r>
              <a:rPr lang="pt-B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aprendizagens essenciais </a:t>
            </a: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r>
              <a:rPr lang="pt-B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os alunos </a:t>
            </a: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devem desenvolver ao longo da educação básica – de forma progressiva e por áreas de conhecimento 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66"/>
          <p:cNvSpPr/>
          <p:nvPr/>
        </p:nvSpPr>
        <p:spPr>
          <a:xfrm>
            <a:off x="4581969" y="2326253"/>
            <a:ext cx="4240297" cy="55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Referência </a:t>
            </a:r>
            <a:r>
              <a:rPr lang="pt-B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nacional e obrigatória para a formulação dos currículos</a:t>
            </a: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sistemas e das redes escolares dos estados, do DF e dos municípios e das propostas pedagógicas das escolas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68"/>
          <p:cNvSpPr/>
          <p:nvPr/>
        </p:nvSpPr>
        <p:spPr>
          <a:xfrm>
            <a:off x="4581969" y="3264891"/>
            <a:ext cx="4401163" cy="57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Soma</a:t>
            </a: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-se aos propósitos que direcionam a educação brasileira para a </a:t>
            </a:r>
            <a:r>
              <a:rPr lang="pt-B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formação humana integral </a:t>
            </a: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para a construção de uma </a:t>
            </a:r>
            <a:r>
              <a:rPr lang="pt-B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sociedade justa, democrática e inclusiva</a:t>
            </a:r>
            <a:endParaRPr sz="13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2047" y="1621312"/>
            <a:ext cx="7100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6000" b="1" dirty="0">
                <a:solidFill>
                  <a:srgbClr val="FFD413"/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92047" y="2488608"/>
            <a:ext cx="7100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6000" b="1" dirty="0" smtClean="0">
                <a:solidFill>
                  <a:srgbClr val="FFD413"/>
                </a:solidFill>
              </a:rPr>
              <a:t>2</a:t>
            </a:r>
            <a:endParaRPr lang="pt-BR" sz="6000" b="1" dirty="0">
              <a:solidFill>
                <a:srgbClr val="FFD41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2047" y="3427240"/>
            <a:ext cx="7100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6000" b="1" dirty="0" smtClean="0">
                <a:solidFill>
                  <a:srgbClr val="FFD413"/>
                </a:solidFill>
              </a:rPr>
              <a:t>3</a:t>
            </a:r>
            <a:endParaRPr lang="pt-BR" sz="6000" b="1" dirty="0">
              <a:solidFill>
                <a:srgbClr val="FFD413"/>
              </a:solidFill>
            </a:endParaRPr>
          </a:p>
        </p:txBody>
      </p:sp>
      <p:pic>
        <p:nvPicPr>
          <p:cNvPr id="15" name="Shape 164" descr="Resultado de imagem para base nacional comum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2330" y="863419"/>
            <a:ext cx="2188517" cy="374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1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V="1">
            <a:off x="1103690" y="4253045"/>
            <a:ext cx="5503588" cy="266983"/>
          </a:xfrm>
          <a:prstGeom prst="rect">
            <a:avLst/>
          </a:prstGeom>
          <a:noFill/>
          <a:ln>
            <a:solidFill>
              <a:srgbClr val="092474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3" name="Shape 178"/>
          <p:cNvGraphicFramePr/>
          <p:nvPr>
            <p:extLst>
              <p:ext uri="{D42A27DB-BD31-4B8C-83A1-F6EECF244321}">
                <p14:modId xmlns:p14="http://schemas.microsoft.com/office/powerpoint/2010/main" val="991810311"/>
              </p:ext>
            </p:extLst>
          </p:nvPr>
        </p:nvGraphicFramePr>
        <p:xfrm>
          <a:off x="806602" y="1045167"/>
          <a:ext cx="7613085" cy="313789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21713"/>
                <a:gridCol w="1190202"/>
                <a:gridCol w="4401170"/>
              </a:tblGrid>
              <a:tr h="295801">
                <a:tc>
                  <a:txBody>
                    <a:bodyPr/>
                    <a:lstStyle/>
                    <a:p>
                      <a:pPr marL="0" marR="0" lvl="0" indent="342900" algn="l" defTabSz="4081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DOCUMENTO</a:t>
                      </a: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8600" marR="68600" marT="34300" marB="343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81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 QUE DIZ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13"/>
                    </a:solidFill>
                  </a:tcPr>
                </a:tc>
              </a:tr>
              <a:tr h="551719">
                <a:tc>
                  <a:txBody>
                    <a:bodyPr/>
                    <a:lstStyle/>
                    <a:p>
                      <a:pPr marL="0" marR="0" lvl="0" indent="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 u="none" strike="noStrike" cap="none" dirty="0">
                          <a:solidFill>
                            <a:schemeClr val="dk1"/>
                          </a:solidFill>
                          <a:latin typeface="+mn-lt"/>
                        </a:rPr>
                        <a:t>Constituição Federal</a:t>
                      </a:r>
                      <a:endParaRPr sz="1300" b="1" u="none" strike="noStrike" cap="none" dirty="0">
                        <a:solidFill>
                          <a:schemeClr val="dk1"/>
                        </a:solidFill>
                        <a:latin typeface="+mn-l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Art. 210º</a:t>
                      </a:r>
                      <a:endParaRPr sz="1200" b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Serão fixados conteúdos mínimos para o Ensino Fundamental, </a:t>
                      </a:r>
                      <a:r>
                        <a:rPr lang="pt-BR" sz="1200" b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pt-BR" sz="1200" b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200" b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de </a:t>
                      </a:r>
                      <a:r>
                        <a:rPr lang="pt-BR" sz="12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maneira a assegurar formação básica comum (…)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725350">
                <a:tc>
                  <a:txBody>
                    <a:bodyPr/>
                    <a:lstStyle/>
                    <a:p>
                      <a:pPr marL="0" marR="0" lvl="0" indent="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Lei de Diretrizes </a:t>
                      </a:r>
                      <a:r>
                        <a:rPr lang="pt-BR" sz="1300" b="1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pt-BR" sz="1300" b="1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300" b="1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        e</a:t>
                      </a:r>
                      <a:r>
                        <a:rPr lang="pt-BR" sz="1300" b="1" dirty="0" smtClean="0">
                          <a:latin typeface="+mn-lt"/>
                        </a:rPr>
                        <a:t> </a:t>
                      </a:r>
                      <a:r>
                        <a:rPr lang="pt-BR" sz="1300" b="1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Bases</a:t>
                      </a:r>
                      <a:endParaRPr sz="1300" b="1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1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Art. 26º</a:t>
                      </a:r>
                      <a:endParaRPr sz="1200" b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1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Os currículos da Educação Infantil, do Ensino Fundamental e Médio </a:t>
                      </a:r>
                      <a:r>
                        <a:rPr lang="pt-BR" sz="1200" b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pt-BR" sz="1200" b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200" b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devem ter </a:t>
                      </a:r>
                      <a:r>
                        <a:rPr lang="pt-BR" sz="1200" b="1" u="sng" strike="noStrike" cap="none" dirty="0" smtClean="0">
                          <a:solidFill>
                            <a:srgbClr val="092474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BASE NACIONAL COMUM</a:t>
                      </a:r>
                      <a:r>
                        <a:rPr lang="pt-BR" sz="1200" b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, a </a:t>
                      </a:r>
                      <a:r>
                        <a:rPr lang="pt-BR" sz="12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ser complementada em cada </a:t>
                      </a:r>
                      <a:r>
                        <a:rPr lang="pt-BR" sz="1200" b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sistema </a:t>
                      </a:r>
                      <a:r>
                        <a:rPr lang="pt-BR" sz="12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de ensino </a:t>
                      </a:r>
                      <a:r>
                        <a:rPr lang="pt-BR" sz="1200" b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 </a:t>
                      </a:r>
                      <a:r>
                        <a:rPr lang="pt-BR" sz="12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em cada estabelecimento escolar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13">
                        <a:alpha val="50000"/>
                      </a:srgbClr>
                    </a:solidFill>
                  </a:tcPr>
                </a:tc>
              </a:tr>
              <a:tr h="766184">
                <a:tc>
                  <a:txBody>
                    <a:bodyPr/>
                    <a:lstStyle/>
                    <a:p>
                      <a:pPr marL="3429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Diretrizes </a:t>
                      </a:r>
                      <a:r>
                        <a:rPr lang="pt-BR" sz="1300" b="1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pt-BR" sz="1300" b="1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300" b="1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Curriculares </a:t>
                      </a:r>
                      <a:br>
                        <a:rPr lang="pt-BR" sz="1300" b="1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300" b="1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Nacionais </a:t>
                      </a:r>
                      <a:endParaRPr sz="1300" b="1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Art. 14º</a:t>
                      </a:r>
                      <a:endParaRPr sz="1200" b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pt-BR" sz="12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Define </a:t>
                      </a:r>
                      <a:r>
                        <a:rPr lang="pt-BR" sz="1200" b="1" u="sng" strike="noStrike" cap="none" dirty="0" smtClean="0">
                          <a:solidFill>
                            <a:srgbClr val="092474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BASE NACIONAL COMUM</a:t>
                      </a:r>
                      <a:r>
                        <a:rPr lang="pt-BR" sz="1200" b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 como </a:t>
                      </a:r>
                      <a:r>
                        <a:rPr lang="pt-BR" sz="12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conhecimentos, saberes e valores produzidos culturalmente, expressos nas políticas públicas e que são gerados </a:t>
                      </a:r>
                      <a:r>
                        <a:rPr lang="pt-BR" sz="1200" b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nas </a:t>
                      </a:r>
                      <a:r>
                        <a:rPr lang="pt-BR" sz="12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instituições produtoras do conhecimento científico e tecnológico (...)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551719">
                <a:tc>
                  <a:txBody>
                    <a:bodyPr/>
                    <a:lstStyle/>
                    <a:p>
                      <a:pPr marL="3429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 b="1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Plano Nacional </a:t>
                      </a:r>
                      <a:r>
                        <a:rPr lang="pt-BR" sz="1300" b="1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pt-BR" sz="1300" b="1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pt-BR" sz="1300" b="1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de </a:t>
                      </a:r>
                      <a:r>
                        <a:rPr lang="pt-BR" sz="1300" b="1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Educação</a:t>
                      </a:r>
                      <a:endParaRPr sz="1300" b="1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1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u="none" strike="noStrike" cap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Metas 2, 3 e 7 </a:t>
                      </a:r>
                      <a:endParaRPr sz="1200" b="0" u="none" strike="noStrike" cap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1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222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Estabelecida como estratégia para o cumprimento das metas 2, 3 e 7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600" marR="68600" marT="34300" marB="343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13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Shape 188"/>
          <p:cNvSpPr/>
          <p:nvPr/>
        </p:nvSpPr>
        <p:spPr>
          <a:xfrm>
            <a:off x="1195157" y="4257959"/>
            <a:ext cx="6965400" cy="266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A BNCC FOI CRIADA</a:t>
            </a:r>
            <a:r>
              <a:rPr lang="pt-BR" sz="1000" b="1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000" u="sng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EM OBSERVÂNCIA À LEGISLAÇÃO NACIONAL </a:t>
            </a:r>
            <a:r>
              <a:rPr lang="pt-BR" sz="1000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RELATIVA AO CAMPO DA EDUCAÇÃO</a:t>
            </a:r>
            <a:endParaRPr lang="pt-BR" sz="1000" dirty="0">
              <a:solidFill>
                <a:srgbClr val="092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40"/>
          <p:cNvSpPr txBox="1"/>
          <p:nvPr/>
        </p:nvSpPr>
        <p:spPr>
          <a:xfrm>
            <a:off x="213841" y="108004"/>
            <a:ext cx="8089206" cy="65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u="sng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MARCOS LEGAIS QUE EMBASAM A BNCC</a:t>
            </a:r>
            <a:endParaRPr lang="pt-BR" sz="3000" u="sng" dirty="0">
              <a:solidFill>
                <a:srgbClr val="092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294466" y="126072"/>
            <a:ext cx="957381" cy="630942"/>
            <a:chOff x="8294466" y="126072"/>
            <a:chExt cx="957381" cy="630942"/>
          </a:xfrm>
        </p:grpSpPr>
        <p:sp>
          <p:nvSpPr>
            <p:cNvPr id="9" name="Rectangle 8"/>
            <p:cNvSpPr/>
            <p:nvPr/>
          </p:nvSpPr>
          <p:spPr>
            <a:xfrm>
              <a:off x="8419688" y="126072"/>
              <a:ext cx="710057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t-BR" sz="6000" b="1" dirty="0">
                  <a:solidFill>
                    <a:srgbClr val="FFD413"/>
                  </a:solidFill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94466" y="188362"/>
              <a:ext cx="95738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pt-BR" sz="1000" u="sng" dirty="0" smtClean="0">
                  <a:solidFill>
                    <a:srgbClr val="092474"/>
                  </a:solidFill>
                </a:rPr>
                <a:t>ATIVIDADE</a:t>
              </a:r>
              <a:endParaRPr lang="pt-BR" sz="1000" u="sng" dirty="0">
                <a:solidFill>
                  <a:srgbClr val="092474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 flipV="1">
            <a:off x="2908" y="4736768"/>
            <a:ext cx="9143999" cy="406731"/>
          </a:xfrm>
          <a:prstGeom prst="rect">
            <a:avLst/>
          </a:prstGeom>
          <a:solidFill>
            <a:srgbClr val="FFD4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377559" y="102977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68" y="4327641"/>
            <a:ext cx="658575" cy="3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139" y="817084"/>
            <a:ext cx="3663534" cy="3150222"/>
          </a:xfrm>
          <a:prstGeom prst="rect">
            <a:avLst/>
          </a:prstGeom>
        </p:spPr>
      </p:pic>
      <p:sp>
        <p:nvSpPr>
          <p:cNvPr id="2" name="Shape 140"/>
          <p:cNvSpPr txBox="1"/>
          <p:nvPr/>
        </p:nvSpPr>
        <p:spPr>
          <a:xfrm>
            <a:off x="213841" y="108004"/>
            <a:ext cx="8089206" cy="65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u="sng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PROCESSO DE ELABORAÇÃO DA BNCC</a:t>
            </a:r>
            <a:endParaRPr lang="pt-BR" sz="3000" u="sng" dirty="0">
              <a:solidFill>
                <a:srgbClr val="092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94466" y="126072"/>
            <a:ext cx="957381" cy="630942"/>
            <a:chOff x="8294466" y="126072"/>
            <a:chExt cx="957381" cy="630942"/>
          </a:xfrm>
        </p:grpSpPr>
        <p:sp>
          <p:nvSpPr>
            <p:cNvPr id="4" name="Rectangle 3"/>
            <p:cNvSpPr/>
            <p:nvPr/>
          </p:nvSpPr>
          <p:spPr>
            <a:xfrm>
              <a:off x="8419688" y="126072"/>
              <a:ext cx="710057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t-BR" sz="6000" b="1" dirty="0">
                  <a:solidFill>
                    <a:srgbClr val="FFD413"/>
                  </a:solidFill>
                </a:rPr>
                <a:t>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8294466" y="188362"/>
              <a:ext cx="95738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pt-BR" sz="1000" u="sng" dirty="0" smtClean="0">
                  <a:solidFill>
                    <a:srgbClr val="092474"/>
                  </a:solidFill>
                </a:rPr>
                <a:t>ATIVIDADE</a:t>
              </a:r>
              <a:endParaRPr lang="pt-BR" sz="1000" u="sng" dirty="0">
                <a:solidFill>
                  <a:srgbClr val="092474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 flipV="1">
            <a:off x="2908" y="4736768"/>
            <a:ext cx="9143999" cy="406731"/>
          </a:xfrm>
          <a:prstGeom prst="rect">
            <a:avLst/>
          </a:prstGeom>
          <a:solidFill>
            <a:srgbClr val="FFD4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201"/>
          <p:cNvSpPr/>
          <p:nvPr/>
        </p:nvSpPr>
        <p:spPr>
          <a:xfrm>
            <a:off x="4256965" y="1062613"/>
            <a:ext cx="5844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bg1"/>
                </a:solidFill>
                <a:latin typeface="+mn-lt"/>
                <a:ea typeface="Cabin"/>
                <a:cs typeface="Cabin"/>
                <a:sym typeface="Cabin"/>
              </a:rPr>
              <a:t>BNCC</a:t>
            </a:r>
            <a:endParaRPr sz="1200" dirty="0">
              <a:solidFill>
                <a:schemeClr val="bg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Shape 202"/>
          <p:cNvSpPr/>
          <p:nvPr/>
        </p:nvSpPr>
        <p:spPr>
          <a:xfrm>
            <a:off x="3600185" y="1771001"/>
            <a:ext cx="1874400" cy="21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lt1"/>
                </a:solidFill>
                <a:latin typeface="+mn-lt"/>
                <a:ea typeface="Roboto Slab"/>
                <a:cs typeface="Roboto Slab"/>
                <a:sym typeface="Roboto Slab"/>
              </a:rPr>
              <a:t>3</a:t>
            </a:r>
            <a:r>
              <a:rPr lang="pt-BR" sz="1200" b="1" baseline="300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ª </a:t>
            </a:r>
            <a:r>
              <a:rPr lang="pt-BR" sz="1200" b="1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versão BNCC</a:t>
            </a:r>
            <a:br>
              <a:rPr lang="pt-BR" sz="1200" b="1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pt-BR" sz="1200" baseline="300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pt-BR" sz="1200" baseline="300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</a:br>
            <a:endParaRPr sz="1200" baseline="3000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</p:txBody>
      </p:sp>
      <p:sp>
        <p:nvSpPr>
          <p:cNvPr id="9" name="Shape 203"/>
          <p:cNvSpPr/>
          <p:nvPr/>
        </p:nvSpPr>
        <p:spPr>
          <a:xfrm>
            <a:off x="2812613" y="2517716"/>
            <a:ext cx="3451800" cy="31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2</a:t>
            </a:r>
            <a:r>
              <a:rPr lang="pt-BR" sz="1200" b="1" baseline="300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ª </a:t>
            </a:r>
            <a:r>
              <a:rPr lang="pt-BR" sz="1200" b="1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versão BNCC</a:t>
            </a:r>
            <a:br>
              <a:rPr lang="pt-BR" sz="1200" b="1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</a:br>
            <a:endParaRPr sz="120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0" name="Shape 204"/>
          <p:cNvSpPr/>
          <p:nvPr/>
        </p:nvSpPr>
        <p:spPr>
          <a:xfrm>
            <a:off x="2402391" y="3389353"/>
            <a:ext cx="4259400" cy="18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1</a:t>
            </a:r>
            <a:r>
              <a:rPr lang="pt-BR" sz="1200" b="1" baseline="300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ª </a:t>
            </a:r>
            <a:r>
              <a:rPr lang="pt-BR" sz="1200" b="1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versão BNCC</a:t>
            </a:r>
            <a:endParaRPr sz="1200" dirty="0">
              <a:latin typeface="+mn-lt"/>
            </a:endParaRPr>
          </a:p>
        </p:txBody>
      </p:sp>
      <p:sp>
        <p:nvSpPr>
          <p:cNvPr id="11" name="Shape 205"/>
          <p:cNvSpPr/>
          <p:nvPr/>
        </p:nvSpPr>
        <p:spPr>
          <a:xfrm>
            <a:off x="543305" y="1636484"/>
            <a:ext cx="2716362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Contribuições de professores, especialistas e associações científicas </a:t>
            </a: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pt-BR" sz="1200" i="1" dirty="0" err="1">
                <a:solidFill>
                  <a:srgbClr val="7F7F7F"/>
                </a:solidFill>
                <a:latin typeface="+mn-lt"/>
                <a:ea typeface="Calibri"/>
                <a:cs typeface="Calibri"/>
                <a:sym typeface="Calibri"/>
              </a:rPr>
              <a:t>jan</a:t>
            </a:r>
            <a:r>
              <a:rPr lang="pt-BR" sz="1200" i="1" dirty="0">
                <a:solidFill>
                  <a:srgbClr val="7F7F7F"/>
                </a:solidFill>
                <a:latin typeface="+mn-lt"/>
                <a:ea typeface="Calibri"/>
                <a:cs typeface="Calibri"/>
                <a:sym typeface="Calibri"/>
              </a:rPr>
              <a:t>-mar 2017</a:t>
            </a:r>
            <a:r>
              <a:rPr lang="pt-BR" sz="1200" dirty="0">
                <a:solidFill>
                  <a:srgbClr val="7F7F7F"/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pt-BR" sz="1200" dirty="0">
                <a:solidFill>
                  <a:srgbClr val="7F7F7F"/>
                </a:solidFill>
                <a:latin typeface="+mn-lt"/>
                <a:ea typeface="Calibri"/>
                <a:cs typeface="Calibri"/>
                <a:sym typeface="Calibri"/>
              </a:rPr>
            </a:br>
            <a:endParaRPr sz="1200" dirty="0">
              <a:solidFill>
                <a:srgbClr val="7F7F7F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" name="Shape 206"/>
          <p:cNvSpPr/>
          <p:nvPr/>
        </p:nvSpPr>
        <p:spPr>
          <a:xfrm>
            <a:off x="543304" y="2334698"/>
            <a:ext cx="2363700" cy="7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27 seminários estaduais </a:t>
            </a: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Mais de 9 mil contribuições</a:t>
            </a:r>
            <a:b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pt-BR" sz="1200" i="1" dirty="0" err="1">
                <a:solidFill>
                  <a:srgbClr val="7F7F7F"/>
                </a:solidFill>
                <a:latin typeface="+mn-lt"/>
                <a:ea typeface="Calibri"/>
                <a:cs typeface="Calibri"/>
                <a:sym typeface="Calibri"/>
              </a:rPr>
              <a:t>jun-ago</a:t>
            </a:r>
            <a:r>
              <a:rPr lang="pt-BR" sz="1200" i="1" dirty="0">
                <a:solidFill>
                  <a:srgbClr val="7F7F7F"/>
                </a:solidFill>
                <a:latin typeface="+mn-lt"/>
                <a:ea typeface="Calibri"/>
                <a:cs typeface="Calibri"/>
                <a:sym typeface="Calibri"/>
              </a:rPr>
              <a:t> 2016</a:t>
            </a: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</a:b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3" name="Shape 207"/>
          <p:cNvSpPr/>
          <p:nvPr/>
        </p:nvSpPr>
        <p:spPr>
          <a:xfrm>
            <a:off x="543305" y="3134540"/>
            <a:ext cx="23637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12 milhões de contribuições</a:t>
            </a: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na consulta pública</a:t>
            </a:r>
            <a:b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pt-BR" sz="1200" i="1" dirty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out 2015 – mar 2016</a:t>
            </a:r>
            <a: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pt-B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</a:b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4" name="Shape 208"/>
          <p:cNvSpPr/>
          <p:nvPr/>
        </p:nvSpPr>
        <p:spPr>
          <a:xfrm>
            <a:off x="543305" y="921062"/>
            <a:ext cx="3713660" cy="38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Aprovação no CNE e homologação pelo MEC 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i="1" dirty="0">
                <a:solidFill>
                  <a:srgbClr val="7F7F7F"/>
                </a:solidFill>
                <a:latin typeface="+mn-lt"/>
                <a:ea typeface="Calibri"/>
                <a:cs typeface="Calibri"/>
                <a:sym typeface="Calibri"/>
              </a:rPr>
              <a:t>dez 2017</a:t>
            </a:r>
            <a:r>
              <a:rPr lang="pt-BR" sz="1400" dirty="0">
                <a:solidFill>
                  <a:srgbClr val="7F7F7F"/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pt-BR" sz="1400" dirty="0">
                <a:solidFill>
                  <a:srgbClr val="7F7F7F"/>
                </a:solidFill>
                <a:latin typeface="+mn-lt"/>
                <a:ea typeface="Calibri"/>
                <a:cs typeface="Calibri"/>
                <a:sym typeface="Calibri"/>
              </a:rPr>
            </a:br>
            <a:endParaRPr sz="1400" dirty="0">
              <a:solidFill>
                <a:srgbClr val="7F7F7F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5" name="Shape 209"/>
          <p:cNvSpPr/>
          <p:nvPr/>
        </p:nvSpPr>
        <p:spPr>
          <a:xfrm>
            <a:off x="2402424" y="4148580"/>
            <a:ext cx="5020038" cy="34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u="sng" dirty="0" smtClean="0">
                <a:solidFill>
                  <a:srgbClr val="092474"/>
                </a:solidFill>
                <a:latin typeface="+mn-lt"/>
                <a:ea typeface="Calibri"/>
                <a:cs typeface="Calibri"/>
                <a:sym typeface="Calibri"/>
              </a:rPr>
              <a:t>BNCC É UMA POLÍTICA DE ESTADO </a:t>
            </a:r>
            <a:r>
              <a:rPr lang="pt-BR" sz="1000" dirty="0" smtClean="0">
                <a:solidFill>
                  <a:srgbClr val="092474"/>
                </a:solidFill>
                <a:latin typeface="+mn-lt"/>
                <a:ea typeface="Calibri"/>
                <a:cs typeface="Calibri"/>
                <a:sym typeface="Calibri"/>
              </a:rPr>
              <a:t>– E NÃO DE UM GOVERNO – </a:t>
            </a:r>
            <a:r>
              <a:rPr lang="pt-BR" sz="1000" b="1" u="sng" dirty="0" smtClean="0">
                <a:solidFill>
                  <a:srgbClr val="092474"/>
                </a:solidFill>
                <a:latin typeface="+mn-lt"/>
                <a:ea typeface="Calibri"/>
                <a:cs typeface="Calibri"/>
                <a:sym typeface="Calibri"/>
              </a:rPr>
              <a:t>CONSTRUÍDA DEMOCRÁTICA E COLABORATIVAMENTE </a:t>
            </a:r>
            <a:r>
              <a:rPr lang="pt-BR" sz="1000" dirty="0" smtClean="0">
                <a:solidFill>
                  <a:srgbClr val="092474"/>
                </a:solidFill>
                <a:latin typeface="+mn-lt"/>
                <a:ea typeface="Calibri"/>
                <a:cs typeface="Calibri"/>
                <a:sym typeface="Calibri"/>
              </a:rPr>
              <a:t>POR MEIO DE UM PROCESSO INICIADO EM 2015</a:t>
            </a:r>
            <a:endParaRPr lang="pt-BR" sz="1000" dirty="0">
              <a:solidFill>
                <a:srgbClr val="092474"/>
              </a:solidFill>
              <a:latin typeface="+mn-lt"/>
            </a:endParaRPr>
          </a:p>
        </p:txBody>
      </p:sp>
      <p:sp>
        <p:nvSpPr>
          <p:cNvPr id="16" name="Shape 210"/>
          <p:cNvSpPr/>
          <p:nvPr/>
        </p:nvSpPr>
        <p:spPr>
          <a:xfrm>
            <a:off x="6479548" y="2334698"/>
            <a:ext cx="2041265" cy="33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Seminários (1 por UF) organizados pelo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Consed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e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pela </a:t>
            </a:r>
            <a:r>
              <a:rPr lang="pt-BR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Undime</a:t>
            </a:r>
            <a:endParaRPr sz="1200" dirty="0">
              <a:solidFill>
                <a:schemeClr val="bg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7" name="Shape 211"/>
          <p:cNvSpPr/>
          <p:nvPr/>
        </p:nvSpPr>
        <p:spPr>
          <a:xfrm>
            <a:off x="6479549" y="3174143"/>
            <a:ext cx="2041264" cy="21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Estudo dos currículos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/>
            </a:r>
            <a:b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em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vigor</a:t>
            </a:r>
            <a:endParaRPr sz="1200" dirty="0">
              <a:solidFill>
                <a:schemeClr val="bg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242" y="1624896"/>
            <a:ext cx="3423444" cy="0"/>
          </a:xfrm>
          <a:prstGeom prst="line">
            <a:avLst/>
          </a:prstGeom>
          <a:ln w="3175" cap="flat" cmpd="sng">
            <a:solidFill>
              <a:srgbClr val="092474"/>
            </a:solidFill>
            <a:prstDash val="dot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242" y="830916"/>
            <a:ext cx="3875623" cy="0"/>
          </a:xfrm>
          <a:prstGeom prst="line">
            <a:avLst/>
          </a:prstGeom>
          <a:ln w="3175" cap="flat" cmpd="sng">
            <a:solidFill>
              <a:srgbClr val="092474"/>
            </a:solidFill>
            <a:prstDash val="dot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242" y="2323110"/>
            <a:ext cx="7693805" cy="0"/>
          </a:xfrm>
          <a:prstGeom prst="line">
            <a:avLst/>
          </a:prstGeom>
          <a:ln w="3175" cap="flat" cmpd="sng">
            <a:solidFill>
              <a:srgbClr val="092474"/>
            </a:solidFill>
            <a:prstDash val="dot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242" y="3125959"/>
            <a:ext cx="7693805" cy="0"/>
          </a:xfrm>
          <a:prstGeom prst="line">
            <a:avLst/>
          </a:prstGeom>
          <a:ln w="3175" cap="flat" cmpd="sng">
            <a:solidFill>
              <a:srgbClr val="092474"/>
            </a:solidFill>
            <a:prstDash val="dot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flipV="1">
            <a:off x="2256570" y="4159792"/>
            <a:ext cx="5165891" cy="405534"/>
          </a:xfrm>
          <a:prstGeom prst="rect">
            <a:avLst/>
          </a:prstGeom>
          <a:noFill/>
          <a:ln>
            <a:solidFill>
              <a:srgbClr val="092474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882" y="4225809"/>
            <a:ext cx="658575" cy="394601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609242" y="839280"/>
            <a:ext cx="145875" cy="0"/>
          </a:xfrm>
          <a:prstGeom prst="line">
            <a:avLst/>
          </a:prstGeom>
          <a:ln w="38100" cap="flat" cmpd="sng">
            <a:solidFill>
              <a:srgbClr val="092474"/>
            </a:solidFill>
            <a:prstDash val="solid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09242" y="1624896"/>
            <a:ext cx="145875" cy="0"/>
          </a:xfrm>
          <a:prstGeom prst="line">
            <a:avLst/>
          </a:prstGeom>
          <a:ln w="38100" cap="flat" cmpd="sng">
            <a:solidFill>
              <a:srgbClr val="092474"/>
            </a:solidFill>
            <a:prstDash val="solid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09242" y="2321409"/>
            <a:ext cx="145875" cy="0"/>
          </a:xfrm>
          <a:prstGeom prst="line">
            <a:avLst/>
          </a:prstGeom>
          <a:ln w="38100" cap="flat" cmpd="sng">
            <a:solidFill>
              <a:srgbClr val="092474"/>
            </a:solidFill>
            <a:prstDash val="solid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09242" y="3134540"/>
            <a:ext cx="145875" cy="0"/>
          </a:xfrm>
          <a:prstGeom prst="line">
            <a:avLst/>
          </a:prstGeom>
          <a:ln w="38100" cap="flat" cmpd="sng">
            <a:solidFill>
              <a:srgbClr val="092474"/>
            </a:solidFill>
            <a:prstDash val="solid"/>
            <a:round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03" y="1042356"/>
            <a:ext cx="2902582" cy="2902582"/>
          </a:xfrm>
          <a:prstGeom prst="rect">
            <a:avLst/>
          </a:prstGeom>
        </p:spPr>
      </p:pic>
      <p:sp>
        <p:nvSpPr>
          <p:cNvPr id="13" name="Shape 140"/>
          <p:cNvSpPr txBox="1"/>
          <p:nvPr/>
        </p:nvSpPr>
        <p:spPr>
          <a:xfrm>
            <a:off x="213841" y="108004"/>
            <a:ext cx="8089206" cy="65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u="sng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BNCC </a:t>
            </a:r>
            <a:r>
              <a:rPr lang="pt-BR" sz="3000" u="sng" dirty="0" err="1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pt-BR" sz="3000" u="sng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 CURRÍCULO</a:t>
            </a:r>
            <a:endParaRPr lang="pt-BR" sz="3000" u="sng" dirty="0">
              <a:solidFill>
                <a:srgbClr val="092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221"/>
          <p:cNvSpPr txBox="1"/>
          <p:nvPr/>
        </p:nvSpPr>
        <p:spPr>
          <a:xfrm>
            <a:off x="1676999" y="1204727"/>
            <a:ext cx="1164375" cy="41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FFFFFF"/>
                </a:solidFill>
                <a:latin typeface="Calibri"/>
                <a:ea typeface="Roboto Slab"/>
                <a:cs typeface="Calibri"/>
                <a:sym typeface="Roboto Slab"/>
              </a:rPr>
              <a:t>Plano de aula</a:t>
            </a:r>
            <a:br>
              <a:rPr lang="pt-BR" sz="1200" dirty="0">
                <a:solidFill>
                  <a:srgbClr val="FFFFFF"/>
                </a:solidFill>
                <a:latin typeface="Calibri"/>
                <a:ea typeface="Roboto Slab"/>
                <a:cs typeface="Calibri"/>
                <a:sym typeface="Roboto Slab"/>
              </a:rPr>
            </a:br>
            <a:r>
              <a:rPr lang="pt-BR" sz="1200" dirty="0">
                <a:solidFill>
                  <a:srgbClr val="FFFFFF"/>
                </a:solidFill>
                <a:latin typeface="Calibri"/>
                <a:ea typeface="Roboto Slab"/>
                <a:cs typeface="Calibri"/>
                <a:sym typeface="Roboto Slab"/>
              </a:rPr>
              <a:t>do professor</a:t>
            </a:r>
            <a:endParaRPr sz="1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Shape 222"/>
          <p:cNvSpPr txBox="1"/>
          <p:nvPr/>
        </p:nvSpPr>
        <p:spPr>
          <a:xfrm>
            <a:off x="1676999" y="1906599"/>
            <a:ext cx="1164375" cy="24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FFFFFF"/>
                </a:solidFill>
                <a:latin typeface="Calibri"/>
                <a:ea typeface="Roboto Slab"/>
                <a:cs typeface="Calibri"/>
                <a:sym typeface="Roboto Slab"/>
              </a:rPr>
              <a:t>PPP da escola</a:t>
            </a:r>
            <a:endParaRPr sz="1200" dirty="0">
              <a:solidFill>
                <a:srgbClr val="FFFFFF"/>
              </a:solidFill>
              <a:latin typeface="Calibri"/>
              <a:ea typeface="Roboto Slab"/>
              <a:cs typeface="Calibri"/>
              <a:sym typeface="Roboto Slab"/>
            </a:endParaRPr>
          </a:p>
        </p:txBody>
      </p:sp>
      <p:sp>
        <p:nvSpPr>
          <p:cNvPr id="7" name="Shape 223"/>
          <p:cNvSpPr txBox="1"/>
          <p:nvPr/>
        </p:nvSpPr>
        <p:spPr>
          <a:xfrm>
            <a:off x="1565619" y="2491995"/>
            <a:ext cx="1408950" cy="24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FFFFFF"/>
                </a:solidFill>
                <a:latin typeface="Calibri"/>
                <a:ea typeface="Roboto Slab"/>
                <a:cs typeface="Calibri"/>
                <a:sym typeface="Roboto Slab"/>
              </a:rPr>
              <a:t>Currículo da rede</a:t>
            </a:r>
            <a:endParaRPr sz="1200" dirty="0">
              <a:solidFill>
                <a:srgbClr val="FFFFFF"/>
              </a:solidFill>
              <a:latin typeface="Calibri"/>
              <a:ea typeface="Roboto Slab"/>
              <a:cs typeface="Calibri"/>
              <a:sym typeface="Roboto Slab"/>
            </a:endParaRPr>
          </a:p>
        </p:txBody>
      </p:sp>
      <p:sp>
        <p:nvSpPr>
          <p:cNvPr id="8" name="Shape 224"/>
          <p:cNvSpPr txBox="1"/>
          <p:nvPr/>
        </p:nvSpPr>
        <p:spPr>
          <a:xfrm>
            <a:off x="1676999" y="3290402"/>
            <a:ext cx="1164375" cy="24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dirty="0">
                <a:solidFill>
                  <a:srgbClr val="FFFFFF"/>
                </a:solidFill>
                <a:latin typeface="Calibri"/>
                <a:ea typeface="Roboto Slab"/>
                <a:cs typeface="Calibri"/>
                <a:sym typeface="Roboto Slab"/>
              </a:rPr>
              <a:t>BNCC</a:t>
            </a:r>
            <a:endParaRPr sz="1200" b="1" dirty="0">
              <a:solidFill>
                <a:srgbClr val="FFFFFF"/>
              </a:solidFill>
              <a:latin typeface="Calibri"/>
              <a:ea typeface="Roboto Slab"/>
              <a:cs typeface="Calibri"/>
              <a:sym typeface="Roboto Slab"/>
            </a:endParaRPr>
          </a:p>
        </p:txBody>
      </p:sp>
      <p:sp>
        <p:nvSpPr>
          <p:cNvPr id="9" name="Shape 228"/>
          <p:cNvSpPr/>
          <p:nvPr/>
        </p:nvSpPr>
        <p:spPr>
          <a:xfrm>
            <a:off x="4606743" y="1297326"/>
            <a:ext cx="3224924" cy="489134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Base Nacional Comum Curricular é uma referência obrigatória, mas </a:t>
            </a:r>
            <a:r>
              <a:rPr lang="pt-BR" sz="1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</a:t>
            </a:r>
            <a:r>
              <a:rPr lang="pt-B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o currículo</a:t>
            </a:r>
            <a:endParaRPr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230"/>
          <p:cNvSpPr/>
          <p:nvPr/>
        </p:nvSpPr>
        <p:spPr>
          <a:xfrm>
            <a:off x="4606744" y="2118711"/>
            <a:ext cx="3318056" cy="557793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Seu papel é ser um insumo para a elaboração </a:t>
            </a:r>
            <a:r>
              <a:rPr lang="pt-BR" sz="1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revisão dos currículos da educação básica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232"/>
          <p:cNvSpPr/>
          <p:nvPr/>
        </p:nvSpPr>
        <p:spPr>
          <a:xfrm>
            <a:off x="4606744" y="2959832"/>
            <a:ext cx="3318056" cy="508000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dá o rumo da educação, </a:t>
            </a:r>
            <a:r>
              <a:rPr lang="pt-BR" sz="13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isto </a:t>
            </a:r>
            <a:r>
              <a:rPr lang="pt-B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é, diz aonde se quer chegar, enquanto os currículos traçam os caminhos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234"/>
          <p:cNvSpPr/>
          <p:nvPr/>
        </p:nvSpPr>
        <p:spPr>
          <a:xfrm>
            <a:off x="1317117" y="4184985"/>
            <a:ext cx="7102571" cy="20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BNCC ESTABELECE OS OBJETIVOS </a:t>
            </a:r>
            <a:r>
              <a:rPr lang="pt-BR" sz="1000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QUE SE ESPERA ATINGIR, ENQUANTO O </a:t>
            </a:r>
            <a:r>
              <a:rPr lang="pt-BR" sz="1000" b="1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CURRÍCULO DEFINE COMO ALCANÇAR </a:t>
            </a:r>
            <a:r>
              <a:rPr lang="pt-BR" sz="1000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ESSES OBJETIVOS</a:t>
            </a:r>
            <a:endParaRPr lang="pt-BR" sz="1000" dirty="0">
              <a:solidFill>
                <a:srgbClr val="092474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294466" y="126072"/>
            <a:ext cx="957381" cy="630942"/>
            <a:chOff x="8294466" y="126072"/>
            <a:chExt cx="957381" cy="630942"/>
          </a:xfrm>
        </p:grpSpPr>
        <p:sp>
          <p:nvSpPr>
            <p:cNvPr id="15" name="Rectangle 14"/>
            <p:cNvSpPr/>
            <p:nvPr/>
          </p:nvSpPr>
          <p:spPr>
            <a:xfrm>
              <a:off x="8419688" y="126072"/>
              <a:ext cx="710057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t-BR" sz="6000" b="1" dirty="0">
                  <a:solidFill>
                    <a:srgbClr val="FFD413"/>
                  </a:solidFill>
                </a:rPr>
                <a:t>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94466" y="188362"/>
              <a:ext cx="95738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pt-BR" sz="1000" u="sng" dirty="0" smtClean="0">
                  <a:solidFill>
                    <a:srgbClr val="092474"/>
                  </a:solidFill>
                </a:rPr>
                <a:t>ATIVIDADE</a:t>
              </a:r>
              <a:endParaRPr lang="pt-BR" sz="1000" u="sng" dirty="0">
                <a:solidFill>
                  <a:srgbClr val="092474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 flipV="1">
            <a:off x="2908" y="4736768"/>
            <a:ext cx="9143999" cy="406731"/>
          </a:xfrm>
          <a:prstGeom prst="rect">
            <a:avLst/>
          </a:prstGeom>
          <a:solidFill>
            <a:srgbClr val="FFD4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77119" y="1355871"/>
            <a:ext cx="7100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6000" b="1" dirty="0">
                <a:solidFill>
                  <a:srgbClr val="FFD413"/>
                </a:solidFill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77119" y="2214700"/>
            <a:ext cx="7100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6000" b="1" dirty="0" smtClean="0">
                <a:solidFill>
                  <a:srgbClr val="FFD413"/>
                </a:solidFill>
              </a:rPr>
              <a:t>2</a:t>
            </a:r>
            <a:endParaRPr lang="pt-BR" sz="6000" b="1" dirty="0">
              <a:solidFill>
                <a:srgbClr val="FFD41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77119" y="3068662"/>
            <a:ext cx="71005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6000" b="1" dirty="0" smtClean="0">
                <a:solidFill>
                  <a:srgbClr val="FFD413"/>
                </a:solidFill>
              </a:rPr>
              <a:t>3</a:t>
            </a:r>
            <a:endParaRPr lang="pt-BR" sz="6000" b="1" dirty="0">
              <a:solidFill>
                <a:srgbClr val="FFD41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1103690" y="4168374"/>
            <a:ext cx="7190776" cy="266983"/>
          </a:xfrm>
          <a:prstGeom prst="rect">
            <a:avLst/>
          </a:prstGeom>
          <a:noFill/>
          <a:ln>
            <a:solidFill>
              <a:srgbClr val="092474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68" y="4242971"/>
            <a:ext cx="658575" cy="3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49"/>
          <p:cNvSpPr/>
          <p:nvPr/>
        </p:nvSpPr>
        <p:spPr>
          <a:xfrm>
            <a:off x="1893439" y="1435649"/>
            <a:ext cx="1975828" cy="48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BNCC estabelece o que </a:t>
            </a:r>
            <a:r>
              <a:rPr lang="pt-B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</a:t>
            </a: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alunos devem aprender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250"/>
          <p:cNvSpPr/>
          <p:nvPr/>
        </p:nvSpPr>
        <p:spPr>
          <a:xfrm>
            <a:off x="1882095" y="2940258"/>
            <a:ext cx="2411345" cy="48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BNCC propõe processo de aprendizagem </a:t>
            </a:r>
            <a:r>
              <a:rPr lang="pt-B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 </a:t>
            </a: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alinhado à realidade do século XXI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251"/>
          <p:cNvSpPr/>
          <p:nvPr/>
        </p:nvSpPr>
        <p:spPr>
          <a:xfrm>
            <a:off x="1882103" y="2204471"/>
            <a:ext cx="1595917" cy="48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 garantirá apoio </a:t>
            </a:r>
            <a:r>
              <a:rPr lang="pt-B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</a:t>
            </a: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formação continuada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252"/>
          <p:cNvSpPr/>
          <p:nvPr/>
        </p:nvSpPr>
        <p:spPr>
          <a:xfrm>
            <a:off x="4713813" y="1435649"/>
            <a:ext cx="3052800" cy="48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Professores podem nortear seu trabalho </a:t>
            </a:r>
            <a:r>
              <a:rPr lang="pt-B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partir de objetivos mais </a:t>
            </a:r>
            <a:r>
              <a:rPr lang="pt-B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claros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253"/>
          <p:cNvSpPr/>
          <p:nvPr/>
        </p:nvSpPr>
        <p:spPr>
          <a:xfrm>
            <a:off x="4663917" y="2940258"/>
            <a:ext cx="2058616" cy="48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Professores terão mais subsídios para engajar estudantes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254"/>
          <p:cNvSpPr/>
          <p:nvPr/>
        </p:nvSpPr>
        <p:spPr>
          <a:xfrm>
            <a:off x="4723231" y="2183229"/>
            <a:ext cx="3052800" cy="48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Docentes mais bem preparados </a:t>
            </a:r>
            <a:r>
              <a:rPr lang="pt-B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garantir </a:t>
            </a:r>
            <a:r>
              <a:rPr lang="pt-BR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aprendizagens</a:t>
            </a:r>
            <a:endParaRPr sz="1200" dirty="0"/>
          </a:p>
        </p:txBody>
      </p:sp>
      <p:sp>
        <p:nvSpPr>
          <p:cNvPr id="22" name="Shape 259"/>
          <p:cNvSpPr/>
          <p:nvPr/>
        </p:nvSpPr>
        <p:spPr>
          <a:xfrm rot="5400000">
            <a:off x="4165066" y="1613127"/>
            <a:ext cx="431156" cy="174408"/>
          </a:xfrm>
          <a:prstGeom prst="triangle">
            <a:avLst>
              <a:gd name="adj" fmla="val 50000"/>
            </a:avLst>
          </a:prstGeom>
          <a:solidFill>
            <a:srgbClr val="FFD413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140"/>
          <p:cNvSpPr txBox="1"/>
          <p:nvPr/>
        </p:nvSpPr>
        <p:spPr>
          <a:xfrm>
            <a:off x="213841" y="108004"/>
            <a:ext cx="8089206" cy="65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u="sng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O QUE MUDA PARA O PROFESSOR</a:t>
            </a:r>
            <a:endParaRPr lang="pt-BR" sz="3000" u="sng" dirty="0">
              <a:solidFill>
                <a:srgbClr val="092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34"/>
          <p:cNvSpPr/>
          <p:nvPr/>
        </p:nvSpPr>
        <p:spPr>
          <a:xfrm>
            <a:off x="2499592" y="3964911"/>
            <a:ext cx="4723822" cy="35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pt-BR" sz="1000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BNCC NÃO DEFINE QUAIS TÉCNICAS E MÉTODOS OS DOCENTES DEVEM APLICAR. </a:t>
            </a:r>
            <a:endParaRPr lang="pt-BR" sz="1000" dirty="0" smtClean="0">
              <a:solidFill>
                <a:srgbClr val="092474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pt-BR" sz="1000" b="1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PROFESSORES TÊM LIBERDADE E AUTONOMIA PARA DECIDIR SOBRE COMO ENSINAR.</a:t>
            </a:r>
            <a:endParaRPr lang="pt-BR" sz="1000" b="1" dirty="0">
              <a:solidFill>
                <a:srgbClr val="092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294466" y="126072"/>
            <a:ext cx="957381" cy="630942"/>
            <a:chOff x="8294466" y="126072"/>
            <a:chExt cx="957381" cy="630942"/>
          </a:xfrm>
        </p:grpSpPr>
        <p:sp>
          <p:nvSpPr>
            <p:cNvPr id="29" name="Rectangle 28"/>
            <p:cNvSpPr/>
            <p:nvPr/>
          </p:nvSpPr>
          <p:spPr>
            <a:xfrm>
              <a:off x="8419688" y="126072"/>
              <a:ext cx="710057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t-BR" sz="6000" b="1" dirty="0">
                  <a:solidFill>
                    <a:srgbClr val="FFD413"/>
                  </a:solidFill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294466" y="188362"/>
              <a:ext cx="95738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pt-BR" sz="1000" u="sng" dirty="0" smtClean="0">
                  <a:solidFill>
                    <a:srgbClr val="092474"/>
                  </a:solidFill>
                </a:rPr>
                <a:t>ATIVIDADE</a:t>
              </a:r>
              <a:endParaRPr lang="pt-BR" sz="1000" u="sng" dirty="0">
                <a:solidFill>
                  <a:srgbClr val="092474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 flipV="1">
            <a:off x="2908" y="4736768"/>
            <a:ext cx="9143999" cy="406731"/>
          </a:xfrm>
          <a:prstGeom prst="rect">
            <a:avLst/>
          </a:prstGeom>
          <a:solidFill>
            <a:srgbClr val="FFD4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2418122" y="3931137"/>
            <a:ext cx="4805292" cy="469198"/>
          </a:xfrm>
          <a:prstGeom prst="rect">
            <a:avLst/>
          </a:prstGeom>
          <a:noFill/>
          <a:ln>
            <a:solidFill>
              <a:srgbClr val="092474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90" y="4005735"/>
            <a:ext cx="658575" cy="394601"/>
          </a:xfrm>
          <a:prstGeom prst="rect">
            <a:avLst/>
          </a:prstGeom>
        </p:spPr>
      </p:pic>
      <p:sp>
        <p:nvSpPr>
          <p:cNvPr id="34" name="Shape 259"/>
          <p:cNvSpPr/>
          <p:nvPr/>
        </p:nvSpPr>
        <p:spPr>
          <a:xfrm rot="5400000">
            <a:off x="4165066" y="2360707"/>
            <a:ext cx="431156" cy="174408"/>
          </a:xfrm>
          <a:prstGeom prst="triangle">
            <a:avLst>
              <a:gd name="adj" fmla="val 50000"/>
            </a:avLst>
          </a:prstGeom>
          <a:solidFill>
            <a:srgbClr val="FFD413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259"/>
          <p:cNvSpPr/>
          <p:nvPr/>
        </p:nvSpPr>
        <p:spPr>
          <a:xfrm rot="5400000">
            <a:off x="4165066" y="3068632"/>
            <a:ext cx="431156" cy="174408"/>
          </a:xfrm>
          <a:prstGeom prst="triangle">
            <a:avLst>
              <a:gd name="adj" fmla="val 50000"/>
            </a:avLst>
          </a:prstGeom>
          <a:solidFill>
            <a:srgbClr val="FFD413"/>
          </a:solidFill>
          <a:ln w="12700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673272" y="2018133"/>
            <a:ext cx="5148527" cy="0"/>
          </a:xfrm>
          <a:prstGeom prst="line">
            <a:avLst/>
          </a:prstGeom>
          <a:ln w="3175" cmpd="sng">
            <a:solidFill>
              <a:srgbClr val="FFD4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759080" y="2790463"/>
            <a:ext cx="4831036" cy="0"/>
          </a:xfrm>
          <a:prstGeom prst="line">
            <a:avLst/>
          </a:prstGeom>
          <a:ln w="3175" cmpd="sng">
            <a:solidFill>
              <a:srgbClr val="FFD4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315756" y="3519885"/>
            <a:ext cx="6511761" cy="0"/>
          </a:xfrm>
          <a:prstGeom prst="line">
            <a:avLst/>
          </a:prstGeom>
          <a:ln w="3175" cmpd="sng">
            <a:solidFill>
              <a:srgbClr val="FFD4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315756" y="1288709"/>
            <a:ext cx="6511761" cy="0"/>
          </a:xfrm>
          <a:prstGeom prst="line">
            <a:avLst/>
          </a:prstGeom>
          <a:ln w="3175" cmpd="sng">
            <a:solidFill>
              <a:srgbClr val="FFD4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1" y="1522853"/>
            <a:ext cx="1587500" cy="20193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515" y="1492650"/>
            <a:ext cx="2214468" cy="17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0"/>
          <p:cNvSpPr txBox="1"/>
          <p:nvPr/>
        </p:nvSpPr>
        <p:spPr>
          <a:xfrm>
            <a:off x="213841" y="108004"/>
            <a:ext cx="8089206" cy="65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u="sng" dirty="0" smtClean="0">
                <a:solidFill>
                  <a:srgbClr val="092474"/>
                </a:solidFill>
                <a:latin typeface="Calibri"/>
                <a:ea typeface="Calibri"/>
                <a:cs typeface="Calibri"/>
                <a:sym typeface="Calibri"/>
              </a:rPr>
              <a:t>IMPLEMENTAÇÃO DA BNCC</a:t>
            </a:r>
            <a:endParaRPr lang="pt-BR" sz="3000" u="sng" dirty="0">
              <a:solidFill>
                <a:srgbClr val="09247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94466" y="126072"/>
            <a:ext cx="957381" cy="630942"/>
            <a:chOff x="8294466" y="126072"/>
            <a:chExt cx="957381" cy="630942"/>
          </a:xfrm>
        </p:grpSpPr>
        <p:sp>
          <p:nvSpPr>
            <p:cNvPr id="4" name="Rectangle 3"/>
            <p:cNvSpPr/>
            <p:nvPr/>
          </p:nvSpPr>
          <p:spPr>
            <a:xfrm>
              <a:off x="8419688" y="126072"/>
              <a:ext cx="710057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pt-BR" sz="6000" b="1" dirty="0">
                  <a:solidFill>
                    <a:srgbClr val="FFD413"/>
                  </a:solidFill>
                </a:rPr>
                <a:t>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8294466" y="188362"/>
              <a:ext cx="95738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ts val="0"/>
                </a:spcBef>
                <a:spcAft>
                  <a:spcPts val="0"/>
                </a:spcAft>
              </a:pPr>
              <a:r>
                <a:rPr lang="pt-BR" sz="1000" u="sng" dirty="0" smtClean="0">
                  <a:solidFill>
                    <a:srgbClr val="092474"/>
                  </a:solidFill>
                </a:rPr>
                <a:t>ATIVIDADE</a:t>
              </a:r>
              <a:endParaRPr lang="pt-BR" sz="1000" u="sng" dirty="0">
                <a:solidFill>
                  <a:srgbClr val="092474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 flipV="1">
            <a:off x="2908" y="4736768"/>
            <a:ext cx="9143999" cy="406731"/>
          </a:xfrm>
          <a:prstGeom prst="rect">
            <a:avLst/>
          </a:prstGeom>
          <a:solidFill>
            <a:srgbClr val="FFD4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272"/>
          <p:cNvSpPr/>
          <p:nvPr/>
        </p:nvSpPr>
        <p:spPr>
          <a:xfrm>
            <a:off x="7182145" y="1730592"/>
            <a:ext cx="90277" cy="1686029"/>
          </a:xfrm>
          <a:prstGeom prst="rightBracket">
            <a:avLst>
              <a:gd name="adj" fmla="val 8333"/>
            </a:avLst>
          </a:prstGeom>
          <a:noFill/>
          <a:ln w="12700" cap="flat" cmpd="sng">
            <a:solidFill>
              <a:srgbClr val="09247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73"/>
          <p:cNvSpPr/>
          <p:nvPr/>
        </p:nvSpPr>
        <p:spPr>
          <a:xfrm>
            <a:off x="7557048" y="2194685"/>
            <a:ext cx="1491998" cy="73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Ações previstas </a:t>
            </a:r>
            <a:r>
              <a:rPr lang="pt-BR" sz="1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pt-BR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2018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274"/>
          <p:cNvSpPr txBox="1"/>
          <p:nvPr/>
        </p:nvSpPr>
        <p:spPr>
          <a:xfrm>
            <a:off x="213841" y="568672"/>
            <a:ext cx="5517900" cy="64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 BNCC foi aprovada. E agora? </a:t>
            </a:r>
            <a:endParaRPr sz="1400" dirty="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Será necessário, entre outras ações:</a:t>
            </a:r>
            <a:endParaRPr sz="1400" dirty="0"/>
          </a:p>
        </p:txBody>
      </p:sp>
      <p:sp>
        <p:nvSpPr>
          <p:cNvPr id="10" name="Shape 275"/>
          <p:cNvSpPr/>
          <p:nvPr/>
        </p:nvSpPr>
        <p:spPr>
          <a:xfrm>
            <a:off x="2170763" y="1523013"/>
            <a:ext cx="4820324" cy="486900"/>
          </a:xfrm>
          <a:prstGeom prst="rect">
            <a:avLst/>
          </a:prstGeom>
          <a:solidFill>
            <a:srgbClr val="09247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(Re)elaborar o currículo da rede de ensino a partir as diretrizes da BNCC;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1" name="Shape 276"/>
          <p:cNvSpPr/>
          <p:nvPr/>
        </p:nvSpPr>
        <p:spPr>
          <a:xfrm>
            <a:off x="2170763" y="2352037"/>
            <a:ext cx="4820324" cy="486900"/>
          </a:xfrm>
          <a:prstGeom prst="rect">
            <a:avLst/>
          </a:prstGeom>
          <a:solidFill>
            <a:srgbClr val="092474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Formar professores e gestores escolares para trabalhar o conteúdo da BNCC </a:t>
            </a:r>
            <a:r>
              <a:rPr lang="pt-BR" sz="12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em </a:t>
            </a:r>
            <a:r>
              <a:rPr lang="pt-BR" sz="12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sala de aula (planejamentos, avaliações internas, etc.) </a:t>
            </a:r>
            <a:endParaRPr sz="12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277"/>
          <p:cNvSpPr/>
          <p:nvPr/>
        </p:nvSpPr>
        <p:spPr>
          <a:xfrm>
            <a:off x="2170763" y="3167227"/>
            <a:ext cx="4820324" cy="421200"/>
          </a:xfrm>
          <a:prstGeom prst="rect">
            <a:avLst/>
          </a:prstGeom>
          <a:solidFill>
            <a:schemeClr val="l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Adequar materiais didáticos; </a:t>
            </a:r>
            <a:endParaRPr sz="1200" dirty="0"/>
          </a:p>
        </p:txBody>
      </p:sp>
      <p:sp>
        <p:nvSpPr>
          <p:cNvPr id="13" name="Shape 280"/>
          <p:cNvSpPr/>
          <p:nvPr/>
        </p:nvSpPr>
        <p:spPr>
          <a:xfrm>
            <a:off x="2170763" y="3848997"/>
            <a:ext cx="4820324" cy="421200"/>
          </a:xfrm>
          <a:prstGeom prst="rect">
            <a:avLst/>
          </a:prstGeom>
          <a:solidFill>
            <a:schemeClr val="l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latin typeface="Calibri"/>
                <a:ea typeface="Calibri"/>
                <a:cs typeface="Calibri"/>
                <a:sym typeface="Calibri"/>
              </a:rPr>
              <a:t>Repensar avaliações nacionais, estaduais e municipais. </a:t>
            </a:r>
            <a:endParaRPr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92" y="1412354"/>
            <a:ext cx="623262" cy="6346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354" y="3795172"/>
            <a:ext cx="571800" cy="5489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130" y="3090050"/>
            <a:ext cx="691878" cy="5660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152" y="2237020"/>
            <a:ext cx="737721" cy="6481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7272422" y="2529091"/>
            <a:ext cx="239754" cy="0"/>
          </a:xfrm>
          <a:prstGeom prst="line">
            <a:avLst/>
          </a:prstGeom>
          <a:ln w="12700" cmpd="sng">
            <a:solidFill>
              <a:srgbClr val="0924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6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PADRAO CROMATICO LEMANN">
      <a:dk1>
        <a:srgbClr val="083050"/>
      </a:dk1>
      <a:lt1>
        <a:sysClr val="window" lastClr="FFFFFF"/>
      </a:lt1>
      <a:dk2>
        <a:srgbClr val="2CB781"/>
      </a:dk2>
      <a:lt2>
        <a:srgbClr val="BFD730"/>
      </a:lt2>
      <a:accent1>
        <a:srgbClr val="0D9C4A"/>
      </a:accent1>
      <a:accent2>
        <a:srgbClr val="EF4123"/>
      </a:accent2>
      <a:accent3>
        <a:srgbClr val="B3C135"/>
      </a:accent3>
      <a:accent4>
        <a:srgbClr val="FAA41A"/>
      </a:accent4>
      <a:accent5>
        <a:srgbClr val="00B5AF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2">
      <a:majorFont>
        <a:latin typeface="Effra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ffra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lnSpc>
            <a:spcPts val="9600"/>
          </a:lnSpc>
          <a:defRPr dirty="0" err="1" smtClean="0">
            <a:latin typeface="Effra Light" charset="0"/>
            <a:cs typeface="Effra Light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ubdivisória">
  <a:themeElements>
    <a:clrScheme name="padrao LEMANN">
      <a:dk1>
        <a:srgbClr val="2CB781"/>
      </a:dk1>
      <a:lt1>
        <a:sysClr val="window" lastClr="FFFFFF"/>
      </a:lt1>
      <a:dk2>
        <a:srgbClr val="083050"/>
      </a:dk2>
      <a:lt2>
        <a:srgbClr val="BFD730"/>
      </a:lt2>
      <a:accent1>
        <a:srgbClr val="0D9C4A"/>
      </a:accent1>
      <a:accent2>
        <a:srgbClr val="EF4123"/>
      </a:accent2>
      <a:accent3>
        <a:srgbClr val="B3C135"/>
      </a:accent3>
      <a:accent4>
        <a:srgbClr val="FAA41A"/>
      </a:accent4>
      <a:accent5>
        <a:srgbClr val="00B5AF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679</TotalTime>
  <Words>499</Words>
  <Application>Microsoft Office PowerPoint</Application>
  <PresentationFormat>Apresentação na tela (16:9)</PresentationFormat>
  <Paragraphs>78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Default Theme</vt:lpstr>
      <vt:lpstr>1_Subdivisória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Thiago Lyra</dc:creator>
  <cp:lastModifiedBy>Larisse Livramento dos Santos</cp:lastModifiedBy>
  <cp:revision>78</cp:revision>
  <dcterms:created xsi:type="dcterms:W3CDTF">2018-02-20T13:13:59Z</dcterms:created>
  <dcterms:modified xsi:type="dcterms:W3CDTF">2018-04-23T14:33:04Z</dcterms:modified>
</cp:coreProperties>
</file>