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4" r:id="rId4"/>
    <p:sldId id="257" r:id="rId5"/>
    <p:sldId id="258" r:id="rId6"/>
    <p:sldId id="263" r:id="rId7"/>
    <p:sldId id="265" r:id="rId8"/>
    <p:sldId id="266" r:id="rId9"/>
    <p:sldId id="267" r:id="rId10"/>
    <p:sldId id="269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A7E9311-D391-491B-A943-2F33D9F0F463}" type="datetimeFigureOut">
              <a:rPr lang="pt-BR" smtClean="0"/>
              <a:t>23/04/2018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86D4AC-3E8D-44C5-87BA-50F64971252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FÓRUM INTERNO DE ENSINO-FIE</a:t>
            </a:r>
            <a:endParaRPr lang="pt-B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COORDENAÇÃO TÉCNICO PEDAGÓGICA </a:t>
            </a:r>
            <a:endParaRPr lang="pt-BR" dirty="0"/>
          </a:p>
        </p:txBody>
      </p:sp>
      <p:pic>
        <p:nvPicPr>
          <p:cNvPr id="1026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188640"/>
            <a:ext cx="2592287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229200"/>
            <a:ext cx="1147762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48" y="5172804"/>
            <a:ext cx="128844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74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OBRIGADA PELA ATENÇÃO!</a:t>
            </a:r>
          </a:p>
          <a:p>
            <a:pPr marL="68580" indent="0" algn="ctr">
              <a:buNone/>
            </a:pPr>
            <a:r>
              <a:rPr lang="pt-B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ctp@ifrr.edu.br</a:t>
            </a:r>
            <a:endParaRPr lang="pt-B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2108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94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Edital </a:t>
            </a:r>
            <a:r>
              <a:rPr lang="pt-B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 de processo seletivo de alunos no âmbito do IFRR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350897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edital referência tem por objetivo orientar e normatizar quanto a elaboração de edital para ingresso de estudantes no âmbito do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IFRR;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documentos que farão parte da resolução serão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Edital referência para Curso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Técnico, Edital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 para Curso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Superior,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Edital Referência  para ingresso nos Cursos Superiores do IFRR por transferência externa e reativação de estudantes  evadidos do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IFRR, 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Formulário de descrição de Fluxos para elaboração de editais para ingresso de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estudantes. 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21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704856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Regulamentações de atribuições/setores 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Reformulação da resolução nº 243 de 16/12/2015- Atribuições do Diretor ou Coordenador pedagógico, da equipe Técnico-Pedagógica e Coordenador de Curso. 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Resolução atribuições dos intérpretes</a:t>
            </a:r>
            <a:r>
              <a:rPr lang="pt-B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NAPNE, </a:t>
            </a:r>
            <a:r>
              <a:rPr lang="pt-B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equipe da assistência estudantil;</a:t>
            </a:r>
          </a:p>
          <a:p>
            <a:pPr algn="just"/>
            <a:r>
              <a:rPr lang="pt-B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Elaboração da resolução das atribuições do Diretor/Departamentos de Ensino;</a:t>
            </a:r>
            <a:endParaRPr lang="pt-B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49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1052736"/>
            <a:ext cx="6777317" cy="4779893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pt-BR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OBRIGADAA!!</a:t>
            </a:r>
            <a:endParaRPr lang="pt-BR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ATÉ A PRÓXIMA!</a:t>
            </a:r>
          </a:p>
          <a:p>
            <a:pPr marL="68580" indent="0" algn="ctr">
              <a:buNone/>
            </a:pPr>
            <a:r>
              <a:rPr lang="pt-BR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IFRR EM </a:t>
            </a: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AÇÃO!</a:t>
            </a:r>
          </a:p>
          <a:p>
            <a:pPr marL="68580" indent="0" algn="ctr">
              <a:buNone/>
            </a:pPr>
            <a:r>
              <a:rPr lang="pt-BR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JUNTOS SOMOS MAIS FORTES!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293159"/>
            <a:ext cx="6583752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74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704856" cy="973912"/>
          </a:xfrm>
        </p:spPr>
        <p:txBody>
          <a:bodyPr>
            <a:noAutofit/>
          </a:bodyPr>
          <a:lstStyle/>
          <a:p>
            <a:pPr algn="just"/>
            <a:r>
              <a:rPr lang="pt-B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COORDENAÇÃO TÉCNICO-PEDAGÓGICA </a:t>
            </a:r>
            <a:r>
              <a:rPr lang="pt-B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pt-BR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2132856"/>
            <a:ext cx="7713421" cy="36724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pt-B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Thays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Carvalho (Pedagoga e Coordenadora)</a:t>
            </a:r>
          </a:p>
          <a:p>
            <a:pPr marL="68580" indent="0">
              <a:buNone/>
            </a:pP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Gardênia Frazão ( Técnica em Assuntos Educacionais)</a:t>
            </a:r>
          </a:p>
          <a:p>
            <a:pPr marL="68580" indent="0">
              <a:buNone/>
            </a:pPr>
            <a:r>
              <a:rPr lang="pt-BR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Larisse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Santos (</a:t>
            </a:r>
            <a:r>
              <a:rPr lang="pt-B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Técnica em Assuntos </a:t>
            </a:r>
            <a:r>
              <a:rPr lang="pt-B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Educacionais)</a:t>
            </a:r>
            <a:endParaRPr lang="pt-B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0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027664"/>
            <a:ext cx="813690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pt-B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NOVA ORGANIZAÇÃO DIDÁTICA</a:t>
            </a:r>
            <a:endParaRPr lang="pt-B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Dinâmica pedagógica dos </a:t>
            </a:r>
            <a:r>
              <a:rPr lang="pt-B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 a nova Organização didática.</a:t>
            </a:r>
          </a:p>
          <a:p>
            <a:pPr marL="68580" indent="0" algn="just">
              <a:buNone/>
            </a:pPr>
            <a:endParaRPr lang="pt-B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 de discussão e reflexão com a comunidade acadêmica.</a:t>
            </a:r>
          </a:p>
          <a:p>
            <a:pPr algn="just"/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Pró-reitoria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ensino discutindo a nova Organização Didática nos </a:t>
            </a:r>
            <a:r>
              <a:rPr lang="pt-B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6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200918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CALENDÁRIO ACADÊMICO </a:t>
            </a:r>
            <a:endParaRPr lang="pt-BR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350897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Calendário acadêmico referência 2018;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Boa organização dos calendário acadêmico dos </a:t>
            </a:r>
            <a:r>
              <a:rPr lang="pt-B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Campi</a:t>
            </a: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modelo visou 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subsidiar os </a:t>
            </a:r>
            <a:r>
              <a:rPr lang="pt-BR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campi 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 elaboração dos seus calendários e planejamento das atividades para o ano de 2018. </a:t>
            </a:r>
            <a:endParaRPr lang="pt-B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Cada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campus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levaria 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 consideração as suas peculiaridades e especificidades. </a:t>
            </a:r>
            <a:endParaRPr lang="pt-B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modelo foi elaborado com base na Organização Didática Vigente e </a:t>
            </a: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Lei Diretrizes e Bases da Educação nº 9.394/96, Foi enviado via e-mail  dia 18/09/2017. </a:t>
            </a:r>
            <a:endParaRPr lang="pt-B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60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980728"/>
            <a:ext cx="7488832" cy="4851901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pt-B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>
              <a:buNone/>
            </a:pPr>
            <a:r>
              <a:rPr lang="pt-B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Art. 92 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Cada </a:t>
            </a:r>
            <a:r>
              <a:rPr lang="pt-BR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campus</a:t>
            </a:r>
            <a:r>
              <a:rPr lang="pt-B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representado pela (o) Diretoria/Departamento de Ensino, Setor Pedagógico, Coordenação de Cursos, Setor de Registro Acadêmico, de Pesquisa, de Extensão, de EaD, Assistência Estudantil, bem como representantes de Docentes e de Estudantes, elaborará sua proposta de Calendário Acadêmico Anual, encaminhando à Pró-Reitoria de Ensino para análise até 90 (noventa) dias antes do início do período letivo previsto. </a:t>
            </a:r>
          </a:p>
          <a:p>
            <a:pPr marL="68580" indent="0" algn="just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3827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PROPOSTA PRÓ-REITORIA DE ENSINO </a:t>
            </a:r>
            <a:endParaRPr lang="pt-BR" sz="32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2323652"/>
            <a:ext cx="7560840" cy="35089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Elaboração do calendário acadêmico referência do IFRR,;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aprovação do calendário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acadêmico referência: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Respeitará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especificidades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locais;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Deverá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obedecer ao seguinte fluxo Institucional: elaboração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 comissão (representantes dos </a:t>
            </a:r>
            <a:r>
              <a:rPr lang="pt-B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apreciação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Colégio de Dirigentes (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COLDI)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aprovação no Conselho Superior (CONSUP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Previsão para início dos trabalhos- Maio de 2018;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pt-B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8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052736"/>
            <a:ext cx="7776864" cy="477989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calendários deverão ser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elaborados pelas comissões de cada </a:t>
            </a:r>
            <a:r>
              <a:rPr lang="pt-B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Campus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encaminhados à PROEN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via processo,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qual emitirá parecer e encaminhará ao Conselho Superior do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IFRR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homologação.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calendário referência visa: 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Identidade Visual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Única;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 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 rotinas administrativo-acadêmicas (matrículas,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renovação de matrículas</a:t>
            </a:r>
            <a:r>
              <a:rPr lang="pt-B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fechamento de notas, planejamento do próximo semestre letivo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Ações pedagógicas( conselho de classe, espaços para atividades e eventos pedagógicos, formação continuada dentre outras ações)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2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8064896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ESTRATÉGICO DE PERMANÊNCIA E ÊXITO DOS ESTUDANTES DO IFRR</a:t>
            </a:r>
            <a:endParaRPr lang="pt-B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323652"/>
            <a:ext cx="7632848" cy="3508977"/>
          </a:xfrm>
        </p:spPr>
        <p:txBody>
          <a:bodyPr/>
          <a:lstStyle/>
          <a:p>
            <a:pPr algn="just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Cada </a:t>
            </a:r>
            <a:r>
              <a:rPr lang="pt-B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campus </a:t>
            </a: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irá atualizar e complementar o plano que foi elaborado em 2015;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Envolvimento de toda a comunidade acadêmica;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Comissão central para sistematização do Plano estratégico do IFRR;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Envio do Plano ao CONSUP;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Plano estratégico como política institucional do IFRR;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Previsão para início dos trabalhos- Maio de 2018. </a:t>
            </a:r>
          </a:p>
          <a:p>
            <a:pPr marL="68580" indent="0">
              <a:buNone/>
            </a:pP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157192"/>
            <a:ext cx="1656184" cy="141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5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3" y="1628800"/>
            <a:ext cx="6696860" cy="4203829"/>
          </a:xfrm>
        </p:spPr>
        <p:txBody>
          <a:bodyPr/>
          <a:lstStyle/>
          <a:p>
            <a:pPr marL="68580" indent="0" algn="ctr">
              <a:buNone/>
            </a:pP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“A educação pode ajudar a nos tornarmos melhores, se não mais felizes, e nos ensinar a assumir a parte prosaica e viver a parte poética de nossas vidas”.</a:t>
            </a:r>
            <a:b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Edgar </a:t>
            </a:r>
            <a:r>
              <a:rPr lang="pt-BR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Morin</a:t>
            </a:r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077072"/>
            <a:ext cx="316835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5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317</TotalTime>
  <Words>568</Words>
  <Application>Microsoft Office PowerPoint</Application>
  <PresentationFormat>Apresentação na tela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Austin</vt:lpstr>
      <vt:lpstr>FÓRUM INTERNO DE ENSINO-FIE</vt:lpstr>
      <vt:lpstr>COORDENAÇÃO TÉCNICO-PEDAGÓGICA  </vt:lpstr>
      <vt:lpstr>NOVA ORGANIZAÇÃO DIDÁTICA</vt:lpstr>
      <vt:lpstr>CALENDÁRIO ACADÊMICO </vt:lpstr>
      <vt:lpstr>Apresentação do PowerPoint</vt:lpstr>
      <vt:lpstr>PROPOSTA PRÓ-REITORIA DE ENSINO </vt:lpstr>
      <vt:lpstr>Apresentação do PowerPoint</vt:lpstr>
      <vt:lpstr>PLANO ESTRATÉGICO DE PERMANÊNCIA E ÊXITO DOS ESTUDANTES DO IFRR</vt:lpstr>
      <vt:lpstr>Apresentação do PowerPoint</vt:lpstr>
      <vt:lpstr>Apresentação do PowerPoint</vt:lpstr>
      <vt:lpstr>Edital referência de processo seletivo de alunos no âmbito do IFRR</vt:lpstr>
      <vt:lpstr>Regulamentações de atribuições/setores </vt:lpstr>
      <vt:lpstr>Apresentação do PowerPoint</vt:lpstr>
    </vt:vector>
  </TitlesOfParts>
  <Company>Instituto Federal de Roraima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 Acadêmico </dc:title>
  <dc:creator>Thays Cristine Soares de Carvalho</dc:creator>
  <cp:lastModifiedBy>usuario3</cp:lastModifiedBy>
  <cp:revision>118</cp:revision>
  <dcterms:created xsi:type="dcterms:W3CDTF">2018-04-16T20:41:08Z</dcterms:created>
  <dcterms:modified xsi:type="dcterms:W3CDTF">2018-04-23T21:50:50Z</dcterms:modified>
</cp:coreProperties>
</file>