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C7B09B-DE4B-4C19-8D94-54636B20FB1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560DC8-44F7-4083-88A8-0623FCE152F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683E9-A10E-4628-B59F-A217FF50E8B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C98A9-B6C0-4633-A1A3-97002695488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FF430-D0C6-4DE2-8224-585D3C5E2BF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2C781-B18F-4143-81F7-BF3B6B918F6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2B26C-C9CA-4221-AF33-62EC57DDD0F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ED055-C5CE-49FE-B755-D9954D4A385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06387-3F7E-49CD-B4FF-B67F15AC4C8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46E6E-9E3C-4182-81D8-3F5F5114F3C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DDD8E-2C0A-4834-A902-E1111A90165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CBF53A7-D1AD-4C9E-AEF6-275967BEE96A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27088" y="18039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pt-BR" sz="4000" dirty="0">
                <a:solidFill>
                  <a:schemeClr val="tx2"/>
                </a:solidFill>
                <a:latin typeface="+mj-lt"/>
              </a:rPr>
              <a:t>TÍTULO: Subtítulo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385528" y="3753477"/>
            <a:ext cx="7304088" cy="105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pt-BR" sz="2800" b="1" u="sng" dirty="0" smtClean="0">
                <a:latin typeface="+mj-lt"/>
              </a:rPr>
              <a:t>Fulano de Tal</a:t>
            </a:r>
            <a:r>
              <a:rPr lang="pt-BR" sz="2800" b="1" dirty="0" smtClean="0">
                <a:latin typeface="+mj-lt"/>
              </a:rPr>
              <a:t>, Fulana de Tal</a:t>
            </a:r>
            <a:r>
              <a:rPr lang="pt-BR" sz="2800" b="1" dirty="0">
                <a:latin typeface="+mj-lt"/>
              </a:rPr>
              <a:t>, </a:t>
            </a:r>
            <a:r>
              <a:rPr lang="pt-BR" sz="2800" b="1" u="sng" dirty="0">
                <a:latin typeface="+mj-lt"/>
              </a:rPr>
              <a:t>Fulano de Tal</a:t>
            </a:r>
            <a:r>
              <a:rPr lang="pt-BR" sz="2800" b="1" dirty="0">
                <a:latin typeface="+mj-lt"/>
              </a:rPr>
              <a:t>, Fulana de Tal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445147" y="6085929"/>
            <a:ext cx="45362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>
                <a:latin typeface="+mj-lt"/>
              </a:rPr>
              <a:t>Boa Vista-RR, XX </a:t>
            </a:r>
            <a:r>
              <a:rPr lang="pt-BR" dirty="0">
                <a:latin typeface="+mj-lt"/>
              </a:rPr>
              <a:t>de </a:t>
            </a:r>
            <a:r>
              <a:rPr lang="pt-BR" dirty="0" smtClean="0">
                <a:latin typeface="+mj-lt"/>
              </a:rPr>
              <a:t>novembro </a:t>
            </a:r>
            <a:r>
              <a:rPr lang="pt-BR" dirty="0">
                <a:latin typeface="+mj-lt"/>
              </a:rPr>
              <a:t>de </a:t>
            </a:r>
            <a:r>
              <a:rPr lang="pt-BR" dirty="0" smtClean="0">
                <a:latin typeface="+mj-lt"/>
              </a:rPr>
              <a:t>2015.</a:t>
            </a:r>
            <a:endParaRPr lang="pt-BR" dirty="0">
              <a:latin typeface="+mj-lt"/>
            </a:endParaRPr>
          </a:p>
        </p:txBody>
      </p:sp>
      <p:sp>
        <p:nvSpPr>
          <p:cNvPr id="2" name="Texto Explicativo 1 1"/>
          <p:cNvSpPr/>
          <p:nvPr/>
        </p:nvSpPr>
        <p:spPr>
          <a:xfrm>
            <a:off x="4572000" y="2960136"/>
            <a:ext cx="2161009" cy="483741"/>
          </a:xfrm>
          <a:prstGeom prst="borderCallout1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apresentador do artigo deve estar </a:t>
            </a:r>
            <a:r>
              <a:rPr lang="pt-B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destacado com 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sublinhado.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75656" y="5157192"/>
            <a:ext cx="7123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Instituição do apresentador. E-mail do apresentador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08" t="42731" r="32908" b="43942"/>
          <a:stretch/>
        </p:blipFill>
        <p:spPr>
          <a:xfrm>
            <a:off x="7199560" y="5874551"/>
            <a:ext cx="1872209" cy="792088"/>
          </a:xfrm>
          <a:prstGeom prst="rect">
            <a:avLst/>
          </a:prstGeom>
        </p:spPr>
      </p:pic>
      <p:pic>
        <p:nvPicPr>
          <p:cNvPr id="1026" name="Picture 2" descr="C:\Users\2617724\Downloads\banner virtual 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44" y="0"/>
            <a:ext cx="9144000" cy="183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Z:\LOGO IFRR\IFR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840160"/>
            <a:ext cx="2088232" cy="826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047" y="2132856"/>
            <a:ext cx="8229600" cy="452596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solidFill>
                  <a:srgbClr val="FF0000"/>
                </a:solidFill>
                <a:latin typeface="+mj-lt"/>
              </a:rPr>
              <a:t>Todas os artigos apresentados na forma oral no Fórum de Integração 2015 deverão utilizar este modelo padrão.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solidFill>
                  <a:srgbClr val="FF0000"/>
                </a:solidFill>
                <a:latin typeface="+mj-lt"/>
              </a:rPr>
              <a:t>Este modelo já está nas normas e padrões exigidos.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800" dirty="0" smtClean="0">
                <a:solidFill>
                  <a:srgbClr val="FF0000"/>
                </a:solidFill>
                <a:latin typeface="+mj-lt"/>
              </a:rPr>
              <a:t>Tempo de apresentação: 10 minutos exposição + 05 minutos de discussão        </a:t>
            </a:r>
          </a:p>
          <a:p>
            <a:pPr marL="0" indent="0" algn="ctr">
              <a:buNone/>
            </a:pPr>
            <a:r>
              <a:rPr lang="pt-BR" sz="2800" dirty="0" smtClean="0">
                <a:solidFill>
                  <a:srgbClr val="FF0000"/>
                </a:solidFill>
                <a:latin typeface="+mj-lt"/>
              </a:rPr>
              <a:t>(</a:t>
            </a:r>
            <a:r>
              <a:rPr lang="pt-BR" sz="2800" u="sng" dirty="0" smtClean="0">
                <a:solidFill>
                  <a:srgbClr val="FF0000"/>
                </a:solidFill>
                <a:latin typeface="+mj-lt"/>
              </a:rPr>
              <a:t>favor apagar estas orientações para a apresentação</a:t>
            </a:r>
            <a:r>
              <a:rPr lang="pt-BR" sz="2800" dirty="0" smtClean="0">
                <a:solidFill>
                  <a:srgbClr val="FF0000"/>
                </a:solidFill>
                <a:latin typeface="+mj-lt"/>
              </a:rPr>
              <a:t>).</a:t>
            </a:r>
            <a:endParaRPr lang="pt-BR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43000"/>
          </a:xfrm>
          <a:noFill/>
          <a:ln/>
        </p:spPr>
        <p:txBody>
          <a:bodyPr/>
          <a:lstStyle/>
          <a:p>
            <a:r>
              <a:rPr lang="pt-BR" sz="4000" dirty="0">
                <a:solidFill>
                  <a:schemeClr val="bg1"/>
                </a:solidFill>
              </a:rPr>
              <a:t>1. INTRODUÇÃO</a:t>
            </a:r>
          </a:p>
        </p:txBody>
      </p:sp>
      <p:pic>
        <p:nvPicPr>
          <p:cNvPr id="2051" name="Picture 3" descr="C:\Users\2617724\Downloads\banner virtua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3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555776" y="299986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/>
              <a:t>1. INTRODUÇÃO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047" y="2132856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endParaRPr lang="pt-BR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43000"/>
          </a:xfrm>
          <a:noFill/>
          <a:ln/>
        </p:spPr>
        <p:txBody>
          <a:bodyPr/>
          <a:lstStyle/>
          <a:p>
            <a:r>
              <a:rPr lang="pt-BR" sz="4000" dirty="0">
                <a:solidFill>
                  <a:schemeClr val="bg1"/>
                </a:solidFill>
              </a:rPr>
              <a:t>1. INTRODUÇÃO</a:t>
            </a:r>
          </a:p>
        </p:txBody>
      </p:sp>
      <p:pic>
        <p:nvPicPr>
          <p:cNvPr id="2051" name="Picture 3" descr="C:\Users\2617724\Downloads\banner virtua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3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627784" y="306268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/>
              <a:t>2</a:t>
            </a:r>
            <a:r>
              <a:rPr lang="pt-BR" sz="3600" dirty="0" smtClean="0"/>
              <a:t>. OBJETIVOS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90880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047" y="2132856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endParaRPr lang="pt-BR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43000"/>
          </a:xfrm>
          <a:noFill/>
          <a:ln/>
        </p:spPr>
        <p:txBody>
          <a:bodyPr/>
          <a:lstStyle/>
          <a:p>
            <a:r>
              <a:rPr lang="pt-BR" sz="4000" dirty="0">
                <a:solidFill>
                  <a:schemeClr val="bg1"/>
                </a:solidFill>
              </a:rPr>
              <a:t>1. INTRODUÇÃO</a:t>
            </a:r>
          </a:p>
        </p:txBody>
      </p:sp>
      <p:pic>
        <p:nvPicPr>
          <p:cNvPr id="2051" name="Picture 3" descr="C:\Users\2617724\Downloads\banner virtua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3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051720" y="306268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/>
              <a:t>3. MATERIAIS E MÉTODOS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64688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047" y="2132856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endParaRPr lang="pt-BR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43000"/>
          </a:xfrm>
          <a:noFill/>
          <a:ln/>
        </p:spPr>
        <p:txBody>
          <a:bodyPr/>
          <a:lstStyle/>
          <a:p>
            <a:r>
              <a:rPr lang="pt-BR" sz="4000" dirty="0">
                <a:solidFill>
                  <a:schemeClr val="bg1"/>
                </a:solidFill>
              </a:rPr>
              <a:t>1. INTRODUÇÃO</a:t>
            </a:r>
          </a:p>
        </p:txBody>
      </p:sp>
      <p:pic>
        <p:nvPicPr>
          <p:cNvPr id="2051" name="Picture 3" descr="C:\Users\2617724\Downloads\banner virtua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3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051720" y="306268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/>
              <a:t>4. RESULTADOS E DISCUSSÃO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79493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047" y="2132856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endParaRPr lang="pt-BR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43000"/>
          </a:xfrm>
          <a:noFill/>
          <a:ln/>
        </p:spPr>
        <p:txBody>
          <a:bodyPr/>
          <a:lstStyle/>
          <a:p>
            <a:r>
              <a:rPr lang="pt-BR" sz="4000" dirty="0">
                <a:solidFill>
                  <a:schemeClr val="bg1"/>
                </a:solidFill>
              </a:rPr>
              <a:t>1. INTRODUÇÃO</a:t>
            </a:r>
          </a:p>
        </p:txBody>
      </p:sp>
      <p:pic>
        <p:nvPicPr>
          <p:cNvPr id="2051" name="Picture 3" descr="C:\Users\2617724\Downloads\banner virtua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3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051720" y="306268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/>
              <a:t>5</a:t>
            </a:r>
            <a:r>
              <a:rPr lang="pt-BR" sz="3600" dirty="0" smtClean="0"/>
              <a:t>. CONCLUSÃO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411879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047" y="2132856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endParaRPr lang="pt-BR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>
          <a:xfrm>
            <a:off x="395288" y="44450"/>
            <a:ext cx="8229600" cy="1143000"/>
          </a:xfrm>
          <a:noFill/>
          <a:ln/>
        </p:spPr>
        <p:txBody>
          <a:bodyPr/>
          <a:lstStyle/>
          <a:p>
            <a:r>
              <a:rPr lang="pt-BR" sz="4000" dirty="0">
                <a:solidFill>
                  <a:schemeClr val="bg1"/>
                </a:solidFill>
              </a:rPr>
              <a:t>1. INTRODUÇÃO</a:t>
            </a:r>
          </a:p>
        </p:txBody>
      </p:sp>
      <p:pic>
        <p:nvPicPr>
          <p:cNvPr id="2051" name="Picture 3" descr="C:\Users\2617724\Downloads\banner virtua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3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051720" y="306268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/>
              <a:t>A</a:t>
            </a:r>
            <a:r>
              <a:rPr lang="pt-BR" sz="3600" dirty="0" smtClean="0"/>
              <a:t>GRADECIMENTOS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7118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131</Words>
  <Application>Microsoft Office PowerPoint</Application>
  <PresentationFormat>Apresentação na tela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Design padrão</vt:lpstr>
      <vt:lpstr>Apresentação do PowerPoint</vt:lpstr>
      <vt:lpstr>1. INTRODUÇÃO</vt:lpstr>
      <vt:lpstr>1. INTRODUÇÃO</vt:lpstr>
      <vt:lpstr>1. INTRODUÇÃO</vt:lpstr>
      <vt:lpstr>1. INTRODUÇÃO</vt:lpstr>
      <vt:lpstr>1. INTRODUÇÃO</vt:lpstr>
      <vt:lpstr>1. INTRODUÇÃO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suporte</dc:creator>
  <cp:lastModifiedBy>Anderson Danilo Cardoso Caldas</cp:lastModifiedBy>
  <cp:revision>19</cp:revision>
  <dcterms:created xsi:type="dcterms:W3CDTF">2012-06-14T19:16:59Z</dcterms:created>
  <dcterms:modified xsi:type="dcterms:W3CDTF">2015-08-28T15:22:01Z</dcterms:modified>
</cp:coreProperties>
</file>