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797675" cy="9926638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0845" autoAdjust="0"/>
    <p:restoredTop sz="99645" autoAdjust="0"/>
  </p:normalViewPr>
  <p:slideViewPr>
    <p:cSldViewPr>
      <p:cViewPr>
        <p:scale>
          <a:sx n="25" d="100"/>
          <a:sy n="25" d="100"/>
        </p:scale>
        <p:origin x="-2910" y="-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conepi banner2.jpg"/>
          <p:cNvPicPr>
            <a:picLocks noChangeAspect="1"/>
          </p:cNvPicPr>
          <p:nvPr userDrawn="1"/>
        </p:nvPicPr>
        <p:blipFill>
          <a:blip r:embed="rId4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m_connepi_mod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Imagem 10" descr="conepi banner.jpg"/>
          <p:cNvPicPr>
            <a:picLocks noChangeAspect="1"/>
          </p:cNvPicPr>
          <p:nvPr userDrawn="1"/>
        </p:nvPicPr>
        <p:blipFill>
          <a:blip r:embed="rId15" cstate="print"/>
          <a:srcRect b="6967"/>
          <a:stretch>
            <a:fillRect/>
          </a:stretch>
        </p:blipFill>
        <p:spPr bwMode="auto">
          <a:xfrm>
            <a:off x="0" y="0"/>
            <a:ext cx="32404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12" descr="conepi banner2.jpg"/>
          <p:cNvPicPr>
            <a:picLocks noChangeAspect="1"/>
          </p:cNvPicPr>
          <p:nvPr userDrawn="1"/>
        </p:nvPicPr>
        <p:blipFill>
          <a:blip r:embed="rId16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IFTO_LOGO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0588" y="40890825"/>
            <a:ext cx="2398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13" descr="AF_Logo_completo_RGB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274338" y="40890825"/>
            <a:ext cx="40528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273963" y="4096226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E:\Gildo Junior\Corel\Backup_of_pasta folder co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0617" y="35356228"/>
            <a:ext cx="10873433" cy="1568824"/>
          </a:xfrm>
          <a:prstGeom prst="rect">
            <a:avLst/>
          </a:prstGeom>
          <a:noFill/>
        </p:spPr>
      </p:pic>
      <p:pic>
        <p:nvPicPr>
          <p:cNvPr id="48" name="Picture 4" descr="E:\Gildo Junior\Corel\Backup_of_pasta folder co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0617" y="27435348"/>
            <a:ext cx="10873433" cy="1568824"/>
          </a:xfrm>
          <a:prstGeom prst="rect">
            <a:avLst/>
          </a:prstGeom>
          <a:noFill/>
        </p:spPr>
      </p:pic>
      <p:pic>
        <p:nvPicPr>
          <p:cNvPr id="43" name="Picture 4" descr="E:\Gildo Junior\Corel\Backup_of_pasta folder co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449" y="27435348"/>
            <a:ext cx="10513167" cy="1568824"/>
          </a:xfrm>
          <a:prstGeom prst="rect">
            <a:avLst/>
          </a:prstGeom>
          <a:noFill/>
        </p:spPr>
      </p:pic>
      <p:pic>
        <p:nvPicPr>
          <p:cNvPr id="44" name="Picture 4" descr="E:\Gildo Junior\Corel\Backup_of_pasta folder co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30171652"/>
            <a:ext cx="10873433" cy="1568824"/>
          </a:xfrm>
          <a:prstGeom prst="rect">
            <a:avLst/>
          </a:prstGeom>
          <a:noFill/>
        </p:spPr>
      </p:pic>
      <p:pic>
        <p:nvPicPr>
          <p:cNvPr id="40" name="Picture 4" descr="E:\Gildo Junior\Corel\Backup_of_pasta folder co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449" y="10369452"/>
            <a:ext cx="10513167" cy="1568824"/>
          </a:xfrm>
          <a:prstGeom prst="rect">
            <a:avLst/>
          </a:prstGeom>
          <a:noFill/>
        </p:spPr>
      </p:pic>
      <p:pic>
        <p:nvPicPr>
          <p:cNvPr id="1028" name="Picture 4" descr="E:\Gildo Junior\Corel\Backup_of_pasta folder co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0369452"/>
            <a:ext cx="10873433" cy="1568824"/>
          </a:xfrm>
          <a:prstGeom prst="rect">
            <a:avLst/>
          </a:prstGeom>
          <a:noFill/>
        </p:spPr>
      </p:pic>
      <p:sp>
        <p:nvSpPr>
          <p:cNvPr id="13314" name="Text Box 3414"/>
          <p:cNvSpPr txBox="1">
            <a:spLocks noChangeArrowheads="1"/>
          </p:cNvSpPr>
          <p:nvPr/>
        </p:nvSpPr>
        <p:spPr bwMode="auto">
          <a:xfrm>
            <a:off x="946662" y="7796951"/>
            <a:ext cx="30545087" cy="23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marL="1619250" indent="-1619250" algn="ctr" defTabSz="692150">
              <a:lnSpc>
                <a:spcPct val="150000"/>
              </a:lnSpc>
            </a:pPr>
            <a:r>
              <a:rPr lang="pt-BR" sz="3200" b="1" dirty="0" smtClean="0"/>
              <a:t>Fulano de TAL</a:t>
            </a:r>
            <a:r>
              <a:rPr lang="pt-BR" sz="3200" b="1" baseline="30000" dirty="0" smtClean="0"/>
              <a:t>1</a:t>
            </a:r>
            <a:r>
              <a:rPr lang="pt-BR" sz="3200" b="1" dirty="0" smtClean="0"/>
              <a:t>, </a:t>
            </a:r>
            <a:r>
              <a:rPr lang="pt-BR" sz="3200" b="1" dirty="0"/>
              <a:t>Fulano de TAL</a:t>
            </a:r>
            <a:r>
              <a:rPr lang="pt-BR" sz="3200" b="1" baseline="30000" dirty="0" smtClean="0"/>
              <a:t>2</a:t>
            </a:r>
            <a:endParaRPr lang="pt-BR" sz="3200" b="1" baseline="30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aseline="30000" dirty="0"/>
              <a:t>1</a:t>
            </a:r>
            <a:r>
              <a:rPr lang="pt-BR" sz="3200" dirty="0" smtClean="0"/>
              <a:t>Professor </a:t>
            </a:r>
            <a:r>
              <a:rPr lang="pt-BR" sz="3200" dirty="0"/>
              <a:t>de Ciências Agrícolas - </a:t>
            </a:r>
            <a:r>
              <a:rPr lang="pt-BR" sz="3200" dirty="0" smtClean="0"/>
              <a:t>IFRR. </a:t>
            </a:r>
            <a:r>
              <a:rPr lang="pt-BR" sz="3200" dirty="0"/>
              <a:t>e-mail: </a:t>
            </a:r>
            <a:r>
              <a:rPr lang="pt-BR" sz="3200" dirty="0" smtClean="0"/>
              <a:t>fulanodetal@ifrr.edu.br</a:t>
            </a:r>
            <a:endParaRPr lang="pt-BR" sz="3200" dirty="0"/>
          </a:p>
          <a:p>
            <a:pPr algn="ctr">
              <a:lnSpc>
                <a:spcPct val="150000"/>
              </a:lnSpc>
            </a:pPr>
            <a:r>
              <a:rPr lang="pt-BR" sz="3200" baseline="30000" dirty="0" smtClean="0"/>
              <a:t>2</a:t>
            </a:r>
            <a:r>
              <a:rPr lang="pt-BR" sz="3200" dirty="0" smtClean="0"/>
              <a:t>Estudante do Curso Técnico em Agropecuária do </a:t>
            </a:r>
            <a:r>
              <a:rPr lang="pt-BR" sz="3200" i="1" dirty="0" smtClean="0"/>
              <a:t>Campus X </a:t>
            </a:r>
            <a:r>
              <a:rPr lang="pt-BR" sz="3200" dirty="0" smtClean="0"/>
              <a:t>– IFRR. </a:t>
            </a:r>
            <a:r>
              <a:rPr lang="pt-BR" sz="3200" dirty="0"/>
              <a:t>E-mail: </a:t>
            </a:r>
            <a:r>
              <a:rPr lang="pt-BR" sz="3200" dirty="0" smtClean="0"/>
              <a:t>fulanodetal@ifrr.edu.br</a:t>
            </a:r>
            <a:endParaRPr lang="pt-BR" sz="3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15" name="Text Box 3416"/>
          <p:cNvSpPr txBox="1">
            <a:spLocks noChangeArrowheads="1"/>
          </p:cNvSpPr>
          <p:nvPr/>
        </p:nvSpPr>
        <p:spPr bwMode="auto">
          <a:xfrm>
            <a:off x="11930633" y="33026348"/>
            <a:ext cx="7800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</a:pPr>
            <a:r>
              <a:rPr lang="pt-BR" sz="3100" b="1">
                <a:latin typeface="tahoma, verdana, arial"/>
                <a:ea typeface="ＭＳ Ｐゴシック"/>
                <a:cs typeface="Times New Roman" pitchFamily="18" charset="0"/>
              </a:rPr>
              <a:t> </a:t>
            </a:r>
            <a:endParaRPr lang="pt-BR" sz="31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1055043" y="6324607"/>
            <a:ext cx="29595763" cy="142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8" tIns="45960" rIns="91918" bIns="45960">
            <a:spAutoFit/>
          </a:bodyPr>
          <a:lstStyle/>
          <a:p>
            <a:pPr algn="ctr" defTabSz="692150">
              <a:lnSpc>
                <a:spcPct val="150000"/>
              </a:lnSpc>
              <a:spcBef>
                <a:spcPct val="50000"/>
              </a:spcBef>
            </a:pPr>
            <a:r>
              <a:rPr lang="en-US" sz="6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TÍTULO: </a:t>
            </a:r>
            <a:r>
              <a:rPr lang="en-US" sz="6600" b="1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Subtítulo</a:t>
            </a:r>
            <a:endParaRPr lang="pt-BR" sz="66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18" name="Text Box 3674"/>
          <p:cNvSpPr txBox="1">
            <a:spLocks noChangeArrowheads="1"/>
          </p:cNvSpPr>
          <p:nvPr/>
        </p:nvSpPr>
        <p:spPr bwMode="auto">
          <a:xfrm>
            <a:off x="12176125" y="12901613"/>
            <a:ext cx="2138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defTabSz="968375">
              <a:spcBef>
                <a:spcPct val="50000"/>
              </a:spcBef>
            </a:pPr>
            <a:endParaRPr lang="en-US" sz="24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1551823" y="10315575"/>
            <a:ext cx="2" cy="294331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1" name="Text Box 3646"/>
          <p:cNvSpPr txBox="1">
            <a:spLocks noChangeArrowheads="1"/>
          </p:cNvSpPr>
          <p:nvPr/>
        </p:nvSpPr>
        <p:spPr bwMode="auto">
          <a:xfrm>
            <a:off x="628650" y="12097644"/>
            <a:ext cx="9929813" cy="476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r>
              <a:rPr lang="pt-BR" sz="3200" dirty="0"/>
              <a:t>Parte inicial do texto, na qual devem constar o tema e a delimitação do assunto tratado, </a:t>
            </a:r>
            <a:r>
              <a:rPr lang="pt-BR" sz="3200" dirty="0" smtClean="0"/>
              <a:t>além de </a:t>
            </a:r>
            <a:r>
              <a:rPr lang="pt-BR" sz="3200" dirty="0"/>
              <a:t>outros elementos necessários para situar </a:t>
            </a:r>
            <a:r>
              <a:rPr lang="pt-BR" sz="3200" dirty="0" smtClean="0"/>
              <a:t>o trabalho</a:t>
            </a:r>
            <a:r>
              <a:rPr lang="pt-BR" sz="3200" dirty="0"/>
              <a:t>, tais como: justificativa, </a:t>
            </a:r>
            <a:r>
              <a:rPr lang="pt-BR" sz="3200" dirty="0" smtClean="0"/>
              <a:t>embasamento </a:t>
            </a:r>
            <a:r>
              <a:rPr lang="pt-BR" sz="3200" dirty="0"/>
              <a:t>teórico </a:t>
            </a:r>
            <a:r>
              <a:rPr lang="pt-BR" sz="3200" dirty="0" smtClean="0"/>
              <a:t>e </a:t>
            </a:r>
            <a:r>
              <a:rPr lang="pt-BR" sz="3200" dirty="0"/>
              <a:t>estrutura do trabalho, tratados de forma </a:t>
            </a:r>
            <a:r>
              <a:rPr lang="pt-BR" sz="3200" dirty="0" smtClean="0"/>
              <a:t>sucinta.</a:t>
            </a:r>
            <a:endParaRPr lang="pt-BR" sz="3200" dirty="0"/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Text Box 3682"/>
          <p:cNvSpPr txBox="1">
            <a:spLocks noChangeArrowheads="1"/>
          </p:cNvSpPr>
          <p:nvPr/>
        </p:nvSpPr>
        <p:spPr bwMode="auto">
          <a:xfrm>
            <a:off x="11226601" y="29091532"/>
            <a:ext cx="10160000" cy="82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968375">
              <a:lnSpc>
                <a:spcPct val="150000"/>
              </a:lnSpc>
              <a:spcBef>
                <a:spcPct val="50000"/>
              </a:spcBef>
            </a:pPr>
            <a:r>
              <a:rPr lang="en-US" sz="3200" dirty="0" err="1"/>
              <a:t>Analisar</a:t>
            </a:r>
            <a:r>
              <a:rPr lang="en-US" sz="3200" dirty="0"/>
              <a:t> </a:t>
            </a:r>
            <a:r>
              <a:rPr lang="en-US" sz="3200" dirty="0" err="1"/>
              <a:t>criticamente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resultados</a:t>
            </a:r>
            <a:r>
              <a:rPr lang="en-US" sz="3200" dirty="0"/>
              <a:t> </a:t>
            </a:r>
            <a:r>
              <a:rPr lang="en-US" sz="3200" dirty="0" err="1"/>
              <a:t>frente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conhecimento</a:t>
            </a:r>
            <a:r>
              <a:rPr lang="en-US" sz="3200" dirty="0"/>
              <a:t> </a:t>
            </a:r>
            <a:r>
              <a:rPr lang="en-US" sz="3200" dirty="0" err="1"/>
              <a:t>atual</a:t>
            </a:r>
            <a:r>
              <a:rPr lang="en-US" sz="3200" dirty="0"/>
              <a:t>, </a:t>
            </a:r>
            <a:r>
              <a:rPr lang="en-US" sz="3200" dirty="0" err="1"/>
              <a:t>evitando</a:t>
            </a:r>
            <a:r>
              <a:rPr lang="en-US" sz="3200" dirty="0"/>
              <a:t> </a:t>
            </a:r>
            <a:r>
              <a:rPr lang="en-US" sz="3200" dirty="0" err="1"/>
              <a:t>excesso</a:t>
            </a:r>
            <a:r>
              <a:rPr lang="en-US" sz="3200" dirty="0"/>
              <a:t> de </a:t>
            </a:r>
            <a:r>
              <a:rPr lang="en-US" sz="3200" dirty="0" err="1"/>
              <a:t>comparações</a:t>
            </a:r>
            <a:r>
              <a:rPr lang="en-US" sz="3200" dirty="0"/>
              <a:t> com a </a:t>
            </a:r>
            <a:r>
              <a:rPr lang="en-US" sz="3200" dirty="0" err="1"/>
              <a:t>literatura</a:t>
            </a:r>
            <a:r>
              <a:rPr lang="en-US" sz="3200" dirty="0"/>
              <a:t>. </a:t>
            </a:r>
            <a:r>
              <a:rPr lang="en-US" sz="3200" dirty="0" err="1" smtClean="0"/>
              <a:t>Destacar</a:t>
            </a:r>
            <a:r>
              <a:rPr lang="en-US" sz="3200" dirty="0" smtClean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principais</a:t>
            </a:r>
            <a:r>
              <a:rPr lang="en-US" sz="3200" dirty="0"/>
              <a:t> </a:t>
            </a:r>
            <a:r>
              <a:rPr lang="en-US" sz="3200" dirty="0" err="1"/>
              <a:t>resultados</a:t>
            </a:r>
            <a:r>
              <a:rPr lang="en-US" sz="3200" dirty="0"/>
              <a:t>, </a:t>
            </a:r>
            <a:r>
              <a:rPr lang="en-US" sz="3200" dirty="0" err="1" smtClean="0"/>
              <a:t>apresentando</a:t>
            </a:r>
            <a:r>
              <a:rPr lang="en-US" sz="3200" dirty="0" smtClean="0"/>
              <a:t> </a:t>
            </a:r>
            <a:r>
              <a:rPr lang="en-US" sz="3200" dirty="0" err="1" smtClean="0"/>
              <a:t>tabelas</a:t>
            </a:r>
            <a:r>
              <a:rPr lang="en-US" sz="3200" dirty="0" smtClean="0"/>
              <a:t>, </a:t>
            </a:r>
            <a:r>
              <a:rPr lang="en-US" sz="3200" dirty="0" err="1" smtClean="0"/>
              <a:t>figuras</a:t>
            </a:r>
            <a:r>
              <a:rPr lang="en-US" sz="3200" dirty="0" smtClean="0"/>
              <a:t> </a:t>
            </a:r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 err="1" smtClean="0"/>
              <a:t>gráficos</a:t>
            </a:r>
            <a:r>
              <a:rPr lang="en-US" sz="3200" dirty="0" smtClean="0"/>
              <a:t> </a:t>
            </a:r>
            <a:r>
              <a:rPr lang="en-US" sz="3200" dirty="0" err="1" smtClean="0"/>
              <a:t>pertinentes</a:t>
            </a:r>
            <a:r>
              <a:rPr lang="en-US" sz="3200" dirty="0" smtClean="0"/>
              <a:t>,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quais</a:t>
            </a:r>
            <a:r>
              <a:rPr lang="en-US" sz="3200" dirty="0" smtClean="0"/>
              <a:t> </a:t>
            </a:r>
            <a:r>
              <a:rPr lang="en-US" sz="3200" dirty="0" err="1" smtClean="0"/>
              <a:t>deverão</a:t>
            </a:r>
            <a:r>
              <a:rPr lang="en-US" sz="3200" dirty="0" smtClean="0"/>
              <a:t> </a:t>
            </a:r>
            <a:r>
              <a:rPr lang="en-US" sz="3200" dirty="0" err="1"/>
              <a:t>ser</a:t>
            </a:r>
            <a:r>
              <a:rPr lang="en-US" sz="3200" dirty="0"/>
              <a:t> </a:t>
            </a:r>
            <a:r>
              <a:rPr lang="en-US" sz="3200" dirty="0" err="1" smtClean="0"/>
              <a:t>inseridos</a:t>
            </a:r>
            <a:r>
              <a:rPr lang="en-US" sz="3200" dirty="0" smtClean="0"/>
              <a:t> </a:t>
            </a:r>
            <a:r>
              <a:rPr lang="en-US" sz="3200" dirty="0" err="1" smtClean="0"/>
              <a:t>sequencialmente</a:t>
            </a:r>
            <a:r>
              <a:rPr lang="en-US" sz="3200" dirty="0" smtClean="0"/>
              <a:t> </a:t>
            </a:r>
            <a:r>
              <a:rPr lang="en-US" sz="3200" dirty="0"/>
              <a:t>no </a:t>
            </a:r>
            <a:r>
              <a:rPr lang="en-US" sz="3200" dirty="0" err="1"/>
              <a:t>texto</a:t>
            </a:r>
            <a:r>
              <a:rPr lang="en-US" sz="3200" dirty="0" smtClean="0"/>
              <a:t>. </a:t>
            </a:r>
            <a:r>
              <a:rPr lang="pt-P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Eles </a:t>
            </a:r>
            <a:r>
              <a:rPr lang="pt-P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deverão cobrir, no máximo, 50% do pôster, informando a fonte dos dados contidos nas </a:t>
            </a:r>
            <a:r>
              <a:rPr lang="pt-P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mesmas (deverá </a:t>
            </a:r>
            <a:r>
              <a:rPr lang="pt-P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colocada abaixo das </a:t>
            </a:r>
            <a:r>
              <a:rPr lang="en-US" sz="3200" dirty="0" err="1" smtClean="0"/>
              <a:t>ilustrações</a:t>
            </a:r>
            <a:r>
              <a:rPr lang="en-US" sz="3200" dirty="0" smtClean="0"/>
              <a:t>)</a:t>
            </a:r>
            <a:r>
              <a:rPr lang="pt-P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/>
              <a:t> </a:t>
            </a:r>
            <a:r>
              <a:rPr lang="en-US" sz="3200" dirty="0" err="1" smtClean="0"/>
              <a:t>Quando</a:t>
            </a:r>
            <a:r>
              <a:rPr lang="en-US" sz="3200" dirty="0" smtClean="0"/>
              <a:t> </a:t>
            </a:r>
            <a:r>
              <a:rPr lang="en-US" sz="3200" dirty="0" err="1"/>
              <a:t>apropriado</a:t>
            </a:r>
            <a:r>
              <a:rPr lang="en-US" sz="3200" dirty="0"/>
              <a:t>, </a:t>
            </a:r>
            <a:r>
              <a:rPr lang="en-US" sz="3200" dirty="0" err="1"/>
              <a:t>apresentar</a:t>
            </a:r>
            <a:r>
              <a:rPr lang="en-US" sz="3200" dirty="0"/>
              <a:t> </a:t>
            </a:r>
            <a:r>
              <a:rPr lang="en-US" sz="3200" dirty="0" err="1"/>
              <a:t>análise</a:t>
            </a:r>
            <a:r>
              <a:rPr lang="en-US" sz="3200" dirty="0"/>
              <a:t> </a:t>
            </a:r>
            <a:r>
              <a:rPr lang="en-US" sz="3200" dirty="0" err="1"/>
              <a:t>estatística</a:t>
            </a:r>
            <a:r>
              <a:rPr lang="en-US" sz="3200" dirty="0"/>
              <a:t> dos dados. </a:t>
            </a:r>
            <a:r>
              <a:rPr lang="en-US" sz="3200" dirty="0" err="1" smtClean="0"/>
              <a:t>Apontar</a:t>
            </a:r>
            <a:r>
              <a:rPr lang="en-US" sz="3200" dirty="0" smtClean="0"/>
              <a:t> a </a:t>
            </a:r>
            <a:r>
              <a:rPr lang="en-US" sz="3200" dirty="0" err="1" smtClean="0"/>
              <a:t>contribuição</a:t>
            </a:r>
            <a:r>
              <a:rPr lang="en-US" sz="3200" dirty="0" smtClean="0"/>
              <a:t> do </a:t>
            </a:r>
            <a:r>
              <a:rPr lang="en-US" sz="3200" dirty="0" err="1" smtClean="0"/>
              <a:t>trabalho</a:t>
            </a:r>
            <a:r>
              <a:rPr lang="en-US" sz="3200" dirty="0" smtClean="0"/>
              <a:t> e </a:t>
            </a:r>
            <a:r>
              <a:rPr lang="en-US" sz="3200" dirty="0" err="1" smtClean="0"/>
              <a:t>sugestões</a:t>
            </a:r>
            <a:r>
              <a:rPr lang="en-US" sz="3200" dirty="0" smtClean="0"/>
              <a:t> </a:t>
            </a:r>
            <a:r>
              <a:rPr lang="en-US" sz="3200" dirty="0"/>
              <a:t>para </a:t>
            </a:r>
            <a:r>
              <a:rPr lang="en-US" sz="3200" dirty="0" err="1"/>
              <a:t>trabalhos</a:t>
            </a:r>
            <a:r>
              <a:rPr lang="en-US" sz="3200" dirty="0"/>
              <a:t> </a:t>
            </a:r>
            <a:r>
              <a:rPr lang="en-US" sz="3200" dirty="0" err="1"/>
              <a:t>futuros</a:t>
            </a:r>
            <a:r>
              <a:rPr lang="en-US" sz="3200" dirty="0" smtClean="0"/>
              <a:t>.</a:t>
            </a: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4" name="Text Box 3923"/>
          <p:cNvSpPr txBox="1">
            <a:spLocks noChangeArrowheads="1"/>
          </p:cNvSpPr>
          <p:nvPr/>
        </p:nvSpPr>
        <p:spPr bwMode="auto">
          <a:xfrm>
            <a:off x="21962665" y="29160383"/>
            <a:ext cx="9955212" cy="674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968375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/>
              <a:t>Parte </a:t>
            </a:r>
            <a:r>
              <a:rPr lang="pt-BR" sz="3200" dirty="0"/>
              <a:t>final do texto, na qual se apresentam as conclusões do </a:t>
            </a:r>
            <a:r>
              <a:rPr lang="pt-BR" sz="3200" dirty="0" smtClean="0"/>
              <a:t>trabalho.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Deve-se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concluir somente o que foi comprovado, com interpretação lógica, não cabendo opiniões próprias ou análises não investigadas.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conclusões de qualquer trabalho científico devem responder aos objetivos propostos 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mesmo. Deve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ser apresentada, preferencialmente, em tópicos.</a:t>
            </a:r>
          </a:p>
          <a:p>
            <a:pPr algn="just" defTabSz="968375">
              <a:lnSpc>
                <a:spcPct val="150000"/>
              </a:lnSpc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Retângulo 46"/>
          <p:cNvSpPr>
            <a:spLocks noChangeArrowheads="1"/>
          </p:cNvSpPr>
          <p:nvPr/>
        </p:nvSpPr>
        <p:spPr bwMode="auto">
          <a:xfrm>
            <a:off x="3689288" y="10873508"/>
            <a:ext cx="3079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2" name="Retângulo 47"/>
          <p:cNvSpPr>
            <a:spLocks noChangeArrowheads="1"/>
          </p:cNvSpPr>
          <p:nvPr/>
        </p:nvSpPr>
        <p:spPr bwMode="auto">
          <a:xfrm>
            <a:off x="13671752" y="10864797"/>
            <a:ext cx="4834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defTabSz="1020763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4" name="Retângulo 53"/>
          <p:cNvSpPr>
            <a:spLocks noChangeArrowheads="1"/>
          </p:cNvSpPr>
          <p:nvPr/>
        </p:nvSpPr>
        <p:spPr bwMode="auto">
          <a:xfrm>
            <a:off x="12047289" y="27930693"/>
            <a:ext cx="833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0763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 DISCUSSÃO</a:t>
            </a:r>
          </a:p>
        </p:txBody>
      </p:sp>
      <p:sp>
        <p:nvSpPr>
          <p:cNvPr id="13336" name="Retângulo 55"/>
          <p:cNvSpPr>
            <a:spLocks noChangeArrowheads="1"/>
          </p:cNvSpPr>
          <p:nvPr/>
        </p:nvSpPr>
        <p:spPr bwMode="auto">
          <a:xfrm>
            <a:off x="25325732" y="27939404"/>
            <a:ext cx="2829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8" name="Retângulo 57"/>
          <p:cNvSpPr>
            <a:spLocks noChangeArrowheads="1"/>
          </p:cNvSpPr>
          <p:nvPr/>
        </p:nvSpPr>
        <p:spPr bwMode="auto">
          <a:xfrm>
            <a:off x="24914993" y="35860284"/>
            <a:ext cx="4122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9" name="Text Box 3661"/>
          <p:cNvSpPr txBox="1">
            <a:spLocks noChangeArrowheads="1"/>
          </p:cNvSpPr>
          <p:nvPr/>
        </p:nvSpPr>
        <p:spPr bwMode="auto">
          <a:xfrm>
            <a:off x="11441931" y="12025313"/>
            <a:ext cx="9872662" cy="37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lnSpc>
                <a:spcPct val="150000"/>
              </a:lnSpc>
              <a:spcBef>
                <a:spcPct val="500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 seção deverá apresentar o material e os métodos utilizados na pesquisa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Pode-se utilizar esquemas para apresentar a metodologia de forma resumida. Deve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ser apresentada, preferencialmente, em tópicos.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44" name="Text Box 3661"/>
          <p:cNvSpPr txBox="1">
            <a:spLocks noChangeArrowheads="1"/>
          </p:cNvSpPr>
          <p:nvPr/>
        </p:nvSpPr>
        <p:spPr bwMode="auto">
          <a:xfrm>
            <a:off x="21890657" y="36914176"/>
            <a:ext cx="9872662" cy="15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Instituições que auxiliaram no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desenvolvimento da pesquisa.</a:t>
            </a:r>
          </a:p>
        </p:txBody>
      </p:sp>
      <p:sp>
        <p:nvSpPr>
          <p:cNvPr id="13352" name="AutoShape 40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4" name="AutoShape 42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6" name="AutoShape 44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0" name="AutoShape 48" descr="9k="/>
          <p:cNvSpPr>
            <a:spLocks noChangeAspect="1" noChangeArrowheads="1"/>
          </p:cNvSpPr>
          <p:nvPr/>
        </p:nvSpPr>
        <p:spPr bwMode="auto">
          <a:xfrm>
            <a:off x="15039975" y="20621625"/>
            <a:ext cx="2324100" cy="196215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2" name="AutoShape 50" descr="Z"/>
          <p:cNvSpPr>
            <a:spLocks noChangeAspect="1" noChangeArrowheads="1"/>
          </p:cNvSpPr>
          <p:nvPr/>
        </p:nvSpPr>
        <p:spPr bwMode="auto">
          <a:xfrm>
            <a:off x="15082838" y="21240750"/>
            <a:ext cx="2238375" cy="7239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4" name="AutoShape 52" descr="Z"/>
          <p:cNvSpPr>
            <a:spLocks noChangeAspect="1" noChangeArrowheads="1"/>
          </p:cNvSpPr>
          <p:nvPr/>
        </p:nvSpPr>
        <p:spPr bwMode="auto">
          <a:xfrm>
            <a:off x="19297650" y="40196866"/>
            <a:ext cx="2238375" cy="7239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45" name="Retângulo 46"/>
          <p:cNvSpPr>
            <a:spLocks noChangeArrowheads="1"/>
          </p:cNvSpPr>
          <p:nvPr/>
        </p:nvSpPr>
        <p:spPr bwMode="auto">
          <a:xfrm>
            <a:off x="3672633" y="30747716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3646"/>
          <p:cNvSpPr txBox="1">
            <a:spLocks noChangeArrowheads="1"/>
          </p:cNvSpPr>
          <p:nvPr/>
        </p:nvSpPr>
        <p:spPr bwMode="auto">
          <a:xfrm>
            <a:off x="636265" y="32158231"/>
            <a:ext cx="9929813" cy="25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/>
              <a:t>Aqui deve ser apresentado o objetivo geral e os objetivos específicos do trabalho.</a:t>
            </a:r>
            <a:endParaRPr lang="pt-BR" sz="3200" dirty="0"/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32"/>
          <p:cNvCxnSpPr/>
          <p:nvPr/>
        </p:nvCxnSpPr>
        <p:spPr>
          <a:xfrm flipV="1">
            <a:off x="10996241" y="10297444"/>
            <a:ext cx="2" cy="294331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6696969" y="612098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4" descr="C:\Users\Gildo Junior\Desktop\banner virtual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20668"/>
            <a:ext cx="32404050" cy="2784732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4050" cy="6482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291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Anderson Danilo Cardoso Caldas</cp:lastModifiedBy>
  <cp:revision>208</cp:revision>
  <dcterms:created xsi:type="dcterms:W3CDTF">2011-10-31T15:21:37Z</dcterms:created>
  <dcterms:modified xsi:type="dcterms:W3CDTF">2015-09-29T16:07:49Z</dcterms:modified>
</cp:coreProperties>
</file>