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4" r:id="rId2"/>
    <p:sldId id="280" r:id="rId3"/>
    <p:sldId id="279" r:id="rId4"/>
    <p:sldId id="274" r:id="rId5"/>
  </p:sldIdLst>
  <p:sldSz cx="9144000" cy="5143500" type="screen16x9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DA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642" y="-462"/>
      </p:cViewPr>
      <p:guideLst>
        <p:guide orient="horz" pos="19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DEC40F-6BB4-4005-93D1-77BA3FA5B9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3736704-0FE1-4530-BEB0-28911BF4CF82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Direção Geral</a:t>
          </a:r>
          <a:endParaRPr lang="pt-BR" b="1" dirty="0">
            <a:solidFill>
              <a:schemeClr val="tx1"/>
            </a:solidFill>
          </a:endParaRPr>
        </a:p>
      </dgm:t>
    </dgm:pt>
    <dgm:pt modelId="{937C0E5F-7439-4CB3-8205-D14A55037ED5}" type="parTrans" cxnId="{0104A5DC-57B8-4619-B7A3-CC1D239B52AF}">
      <dgm:prSet/>
      <dgm:spPr/>
      <dgm:t>
        <a:bodyPr/>
        <a:lstStyle/>
        <a:p>
          <a:endParaRPr lang="pt-BR"/>
        </a:p>
      </dgm:t>
    </dgm:pt>
    <dgm:pt modelId="{1A32F44D-2856-4EC0-9CD9-0B1A95439986}" type="sibTrans" cxnId="{0104A5DC-57B8-4619-B7A3-CC1D239B52AF}">
      <dgm:prSet/>
      <dgm:spPr/>
      <dgm:t>
        <a:bodyPr/>
        <a:lstStyle/>
        <a:p>
          <a:endParaRPr lang="pt-BR"/>
        </a:p>
      </dgm:t>
    </dgm:pt>
    <dgm:pt modelId="{27FB4EE8-B52D-450A-9E66-2AF680F5201D}" type="asst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Chefia de Gabinete</a:t>
          </a:r>
          <a:endParaRPr lang="pt-BR" b="1" dirty="0">
            <a:solidFill>
              <a:schemeClr val="tx1"/>
            </a:solidFill>
          </a:endParaRPr>
        </a:p>
      </dgm:t>
    </dgm:pt>
    <dgm:pt modelId="{A0591DA1-B6F9-4AD5-9AB8-AF5F801E64D8}" type="parTrans" cxnId="{4DC2CE9C-FFAB-493F-AF5A-FE95111B343F}">
      <dgm:prSet/>
      <dgm:spPr/>
      <dgm:t>
        <a:bodyPr/>
        <a:lstStyle/>
        <a:p>
          <a:endParaRPr lang="pt-BR"/>
        </a:p>
      </dgm:t>
    </dgm:pt>
    <dgm:pt modelId="{72D7BA10-4D2E-454D-85B5-7222BDA8CE90}" type="sibTrans" cxnId="{4DC2CE9C-FFAB-493F-AF5A-FE95111B343F}">
      <dgm:prSet/>
      <dgm:spPr/>
      <dgm:t>
        <a:bodyPr/>
        <a:lstStyle/>
        <a:p>
          <a:endParaRPr lang="pt-BR"/>
        </a:p>
      </dgm:t>
    </dgm:pt>
    <dgm:pt modelId="{A087A6F3-5DF8-4013-9949-3396A2496216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Ensino</a:t>
          </a:r>
          <a:endParaRPr lang="pt-BR" b="1" dirty="0">
            <a:solidFill>
              <a:schemeClr val="tx1"/>
            </a:solidFill>
          </a:endParaRPr>
        </a:p>
      </dgm:t>
    </dgm:pt>
    <dgm:pt modelId="{F988D5E7-A20B-471F-9A3A-81F06906359B}" type="parTrans" cxnId="{BAF2DF26-49D5-4FA1-85BE-4E51D838FD70}">
      <dgm:prSet/>
      <dgm:spPr/>
      <dgm:t>
        <a:bodyPr/>
        <a:lstStyle/>
        <a:p>
          <a:endParaRPr lang="pt-BR"/>
        </a:p>
      </dgm:t>
    </dgm:pt>
    <dgm:pt modelId="{4A7873B1-8176-4113-86CA-1CDFEC1C243D}" type="sibTrans" cxnId="{BAF2DF26-49D5-4FA1-85BE-4E51D838FD70}">
      <dgm:prSet/>
      <dgm:spPr/>
      <dgm:t>
        <a:bodyPr/>
        <a:lstStyle/>
        <a:p>
          <a:endParaRPr lang="pt-BR"/>
        </a:p>
      </dgm:t>
    </dgm:pt>
    <dgm:pt modelId="{377F4AEA-5458-4426-B8A8-E0E77E204D00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8D661BF5-D334-45AB-B3E3-6A9C1AC58962}" type="parTrans" cxnId="{EA1150C9-663F-4FAB-9425-7067AF3DF892}">
      <dgm:prSet/>
      <dgm:spPr/>
      <dgm:t>
        <a:bodyPr/>
        <a:lstStyle/>
        <a:p>
          <a:endParaRPr lang="pt-BR"/>
        </a:p>
      </dgm:t>
    </dgm:pt>
    <dgm:pt modelId="{4E07E9E2-BC31-45B6-9539-D874B84895CD}" type="sibTrans" cxnId="{EA1150C9-663F-4FAB-9425-7067AF3DF892}">
      <dgm:prSet/>
      <dgm:spPr/>
      <dgm:t>
        <a:bodyPr/>
        <a:lstStyle/>
        <a:p>
          <a:endParaRPr lang="pt-BR"/>
        </a:p>
      </dgm:t>
    </dgm:pt>
    <dgm:pt modelId="{5168DEC6-01B0-48DE-994E-273F6CE556DE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Extensão</a:t>
          </a:r>
          <a:endParaRPr lang="pt-BR" b="1" dirty="0">
            <a:solidFill>
              <a:schemeClr val="tx1"/>
            </a:solidFill>
          </a:endParaRPr>
        </a:p>
      </dgm:t>
    </dgm:pt>
    <dgm:pt modelId="{FA39ADE2-3C38-4B54-AFB1-4F412FC3F561}" type="parTrans" cxnId="{0BDF0276-3D6E-446A-B8BF-FBE85A3E3A33}">
      <dgm:prSet/>
      <dgm:spPr/>
      <dgm:t>
        <a:bodyPr/>
        <a:lstStyle/>
        <a:p>
          <a:endParaRPr lang="pt-BR"/>
        </a:p>
      </dgm:t>
    </dgm:pt>
    <dgm:pt modelId="{136904FC-BB86-4268-8FAA-5FFF9083EA4F}" type="sibTrans" cxnId="{0BDF0276-3D6E-446A-B8BF-FBE85A3E3A33}">
      <dgm:prSet/>
      <dgm:spPr/>
      <dgm:t>
        <a:bodyPr/>
        <a:lstStyle/>
        <a:p>
          <a:endParaRPr lang="pt-BR"/>
        </a:p>
      </dgm:t>
    </dgm:pt>
    <dgm:pt modelId="{47E69A01-0BED-4DD8-A64F-93330CC8AC3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Comunicação Social</a:t>
          </a:r>
          <a:endParaRPr lang="pt-BR" b="1" dirty="0">
            <a:solidFill>
              <a:schemeClr val="tx1"/>
            </a:solidFill>
          </a:endParaRPr>
        </a:p>
      </dgm:t>
    </dgm:pt>
    <dgm:pt modelId="{1DD5D8EB-C7FC-4AAB-BC80-D3DAFE3CADD4}" type="parTrans" cxnId="{46D6855D-A3B9-47B1-A0A4-3F6057D9B1C1}">
      <dgm:prSet/>
      <dgm:spPr/>
      <dgm:t>
        <a:bodyPr/>
        <a:lstStyle/>
        <a:p>
          <a:endParaRPr lang="pt-BR"/>
        </a:p>
      </dgm:t>
    </dgm:pt>
    <dgm:pt modelId="{B1243D50-7D0F-42D6-B6D3-6B1E90710DEF}" type="sibTrans" cxnId="{46D6855D-A3B9-47B1-A0A4-3F6057D9B1C1}">
      <dgm:prSet/>
      <dgm:spPr/>
      <dgm:t>
        <a:bodyPr/>
        <a:lstStyle/>
        <a:p>
          <a:endParaRPr lang="pt-BR"/>
        </a:p>
      </dgm:t>
    </dgm:pt>
    <dgm:pt modelId="{8DD62802-F096-4FF1-A899-1B3ECE8C3AA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Registros Escolares</a:t>
          </a:r>
          <a:endParaRPr lang="pt-BR" b="1" dirty="0">
            <a:solidFill>
              <a:schemeClr val="tx1"/>
            </a:solidFill>
          </a:endParaRPr>
        </a:p>
      </dgm:t>
    </dgm:pt>
    <dgm:pt modelId="{46ED85ED-E706-4229-AAEF-800154568F82}" type="parTrans" cxnId="{D0406E22-C933-467C-993A-C19E9AE5314B}">
      <dgm:prSet/>
      <dgm:spPr/>
      <dgm:t>
        <a:bodyPr/>
        <a:lstStyle/>
        <a:p>
          <a:endParaRPr lang="pt-BR"/>
        </a:p>
      </dgm:t>
    </dgm:pt>
    <dgm:pt modelId="{8F679703-4753-444C-9FEF-1363CEF66525}" type="sibTrans" cxnId="{D0406E22-C933-467C-993A-C19E9AE5314B}">
      <dgm:prSet/>
      <dgm:spPr/>
      <dgm:t>
        <a:bodyPr/>
        <a:lstStyle/>
        <a:p>
          <a:endParaRPr lang="pt-BR"/>
        </a:p>
      </dgm:t>
    </dgm:pt>
    <dgm:pt modelId="{7E2ED827-9937-4B61-A0AB-D0030958F2BB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Conselho Comunitário Escolar</a:t>
          </a:r>
          <a:endParaRPr lang="pt-BR" b="1" dirty="0">
            <a:solidFill>
              <a:schemeClr val="tx1"/>
            </a:solidFill>
          </a:endParaRPr>
        </a:p>
      </dgm:t>
    </dgm:pt>
    <dgm:pt modelId="{511BB0EF-AAB6-40E1-A68C-E7CF68C9CCF5}" type="parTrans" cxnId="{A82F1A67-D7A9-4214-8155-5487D12B0BE0}">
      <dgm:prSet/>
      <dgm:spPr/>
      <dgm:t>
        <a:bodyPr/>
        <a:lstStyle/>
        <a:p>
          <a:endParaRPr lang="pt-BR"/>
        </a:p>
      </dgm:t>
    </dgm:pt>
    <dgm:pt modelId="{0AC7CBF3-EDD4-4586-A13E-FC3D4A5E84C1}" type="sibTrans" cxnId="{A82F1A67-D7A9-4214-8155-5487D12B0BE0}">
      <dgm:prSet/>
      <dgm:spPr/>
      <dgm:t>
        <a:bodyPr/>
        <a:lstStyle/>
        <a:p>
          <a:endParaRPr lang="pt-BR"/>
        </a:p>
      </dgm:t>
    </dgm:pt>
    <dgm:pt modelId="{45B575B2-781A-4C70-A860-6190731E68B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Gestão de Pessoas</a:t>
          </a:r>
          <a:endParaRPr lang="pt-BR" b="1" dirty="0">
            <a:solidFill>
              <a:schemeClr val="tx1"/>
            </a:solidFill>
          </a:endParaRPr>
        </a:p>
      </dgm:t>
    </dgm:pt>
    <dgm:pt modelId="{289FFBD6-75D1-418C-AEAB-BEF4735F7669}" type="parTrans" cxnId="{EB54F74E-B9EA-45E9-8EB4-A073E7FD85E7}">
      <dgm:prSet/>
      <dgm:spPr/>
      <dgm:t>
        <a:bodyPr/>
        <a:lstStyle/>
        <a:p>
          <a:endParaRPr lang="pt-BR"/>
        </a:p>
      </dgm:t>
    </dgm:pt>
    <dgm:pt modelId="{4FC4EBD2-3C1B-4AD7-8668-21CE535B3134}" type="sibTrans" cxnId="{EB54F74E-B9EA-45E9-8EB4-A073E7FD85E7}">
      <dgm:prSet/>
      <dgm:spPr/>
      <dgm:t>
        <a:bodyPr/>
        <a:lstStyle/>
        <a:p>
          <a:endParaRPr lang="pt-BR"/>
        </a:p>
      </dgm:t>
    </dgm:pt>
    <dgm:pt modelId="{A62922C1-CE43-46DB-8F97-9AEBDCABC324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 Técnico</a:t>
          </a:r>
          <a:endParaRPr lang="pt-BR" b="1" dirty="0">
            <a:solidFill>
              <a:schemeClr val="tx1"/>
            </a:solidFill>
          </a:endParaRPr>
        </a:p>
      </dgm:t>
    </dgm:pt>
    <dgm:pt modelId="{605D2C3F-165E-44AA-8D98-B964DB72BBA1}" type="parTrans" cxnId="{1F68EA07-7BAD-4619-BBD3-1ACF6E94179B}">
      <dgm:prSet/>
      <dgm:spPr/>
      <dgm:t>
        <a:bodyPr/>
        <a:lstStyle/>
        <a:p>
          <a:endParaRPr lang="pt-BR"/>
        </a:p>
      </dgm:t>
    </dgm:pt>
    <dgm:pt modelId="{17E5690F-9F1B-40A4-882F-FCAF566C34AB}" type="sibTrans" cxnId="{1F68EA07-7BAD-4619-BBD3-1ACF6E94179B}">
      <dgm:prSet/>
      <dgm:spPr/>
      <dgm:t>
        <a:bodyPr/>
        <a:lstStyle/>
        <a:p>
          <a:endParaRPr lang="pt-BR"/>
        </a:p>
      </dgm:t>
    </dgm:pt>
    <dgm:pt modelId="{3489B76B-7E4E-47AF-85A4-CC770BA7B1F7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Administração e Planejamento</a:t>
          </a:r>
          <a:endParaRPr lang="pt-BR" b="1" dirty="0">
            <a:solidFill>
              <a:schemeClr val="tx1"/>
            </a:solidFill>
          </a:endParaRPr>
        </a:p>
      </dgm:t>
    </dgm:pt>
    <dgm:pt modelId="{31B615F2-F7F7-41C3-A1E1-67916AD66814}" type="sibTrans" cxnId="{4814124D-2EC7-4AAD-933E-913B223A31DF}">
      <dgm:prSet/>
      <dgm:spPr/>
      <dgm:t>
        <a:bodyPr/>
        <a:lstStyle/>
        <a:p>
          <a:endParaRPr lang="pt-BR"/>
        </a:p>
      </dgm:t>
    </dgm:pt>
    <dgm:pt modelId="{54CBAA4B-F689-4AA8-9FD1-6A5157DD30B9}" type="parTrans" cxnId="{4814124D-2EC7-4AAD-933E-913B223A31DF}">
      <dgm:prSet/>
      <dgm:spPr/>
      <dgm:t>
        <a:bodyPr/>
        <a:lstStyle/>
        <a:p>
          <a:endParaRPr lang="pt-BR"/>
        </a:p>
      </dgm:t>
    </dgm:pt>
    <dgm:pt modelId="{3AD16E87-CDC3-4095-8B76-58B67EB567D8}" type="pres">
      <dgm:prSet presAssocID="{D7DEC40F-6BB4-4005-93D1-77BA3FA5B9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45CBAA0-1E8D-41CF-B480-038C6719DA3C}" type="pres">
      <dgm:prSet presAssocID="{83736704-0FE1-4530-BEB0-28911BF4CF82}" presName="hierRoot1" presStyleCnt="0">
        <dgm:presLayoutVars>
          <dgm:hierBranch val="init"/>
        </dgm:presLayoutVars>
      </dgm:prSet>
      <dgm:spPr/>
    </dgm:pt>
    <dgm:pt modelId="{101FFD07-E2ED-46F0-8F7C-B9057A736CED}" type="pres">
      <dgm:prSet presAssocID="{83736704-0FE1-4530-BEB0-28911BF4CF82}" presName="rootComposite1" presStyleCnt="0"/>
      <dgm:spPr/>
    </dgm:pt>
    <dgm:pt modelId="{DE6F300D-757E-41D1-B7D4-B291D4F303AA}" type="pres">
      <dgm:prSet presAssocID="{83736704-0FE1-4530-BEB0-28911BF4CF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6BB76D-A1B5-4D2D-9E0C-BCCC62458919}" type="pres">
      <dgm:prSet presAssocID="{83736704-0FE1-4530-BEB0-28911BF4CF82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CCEAF07-EC12-49CC-A3C6-4D8D40F562BC}" type="pres">
      <dgm:prSet presAssocID="{83736704-0FE1-4530-BEB0-28911BF4CF82}" presName="hierChild2" presStyleCnt="0"/>
      <dgm:spPr/>
    </dgm:pt>
    <dgm:pt modelId="{BDBDB665-59C2-4B34-893A-FC31AC52BB1A}" type="pres">
      <dgm:prSet presAssocID="{F988D5E7-A20B-471F-9A3A-81F06906359B}" presName="Name37" presStyleLbl="parChTrans1D2" presStyleIdx="0" presStyleCnt="10"/>
      <dgm:spPr/>
      <dgm:t>
        <a:bodyPr/>
        <a:lstStyle/>
        <a:p>
          <a:endParaRPr lang="pt-BR"/>
        </a:p>
      </dgm:t>
    </dgm:pt>
    <dgm:pt modelId="{26C7EA37-FE25-4F54-9BD8-E7F8FF5899B1}" type="pres">
      <dgm:prSet presAssocID="{A087A6F3-5DF8-4013-9949-3396A2496216}" presName="hierRoot2" presStyleCnt="0">
        <dgm:presLayoutVars>
          <dgm:hierBranch val="init"/>
        </dgm:presLayoutVars>
      </dgm:prSet>
      <dgm:spPr/>
    </dgm:pt>
    <dgm:pt modelId="{977AD220-DA43-4209-B44B-C1721F89A74E}" type="pres">
      <dgm:prSet presAssocID="{A087A6F3-5DF8-4013-9949-3396A2496216}" presName="rootComposite" presStyleCnt="0"/>
      <dgm:spPr/>
    </dgm:pt>
    <dgm:pt modelId="{C7D4EDA7-CD50-49FE-BD25-926D13878BCF}" type="pres">
      <dgm:prSet presAssocID="{A087A6F3-5DF8-4013-9949-3396A249621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B83509-D540-427B-863B-39065379DFD9}" type="pres">
      <dgm:prSet presAssocID="{A087A6F3-5DF8-4013-9949-3396A2496216}" presName="rootConnector" presStyleLbl="node2" presStyleIdx="0" presStyleCnt="5"/>
      <dgm:spPr/>
      <dgm:t>
        <a:bodyPr/>
        <a:lstStyle/>
        <a:p>
          <a:endParaRPr lang="pt-BR"/>
        </a:p>
      </dgm:t>
    </dgm:pt>
    <dgm:pt modelId="{DDA58481-D792-444A-B03A-8FECAE557BBD}" type="pres">
      <dgm:prSet presAssocID="{A087A6F3-5DF8-4013-9949-3396A2496216}" presName="hierChild4" presStyleCnt="0"/>
      <dgm:spPr/>
    </dgm:pt>
    <dgm:pt modelId="{6ACCF689-AFB9-45D1-8E77-DACEDC5BE4F6}" type="pres">
      <dgm:prSet presAssocID="{A087A6F3-5DF8-4013-9949-3396A2496216}" presName="hierChild5" presStyleCnt="0"/>
      <dgm:spPr/>
    </dgm:pt>
    <dgm:pt modelId="{61FC4BFE-EEBD-455C-96F4-3696419EFF98}" type="pres">
      <dgm:prSet presAssocID="{8D661BF5-D334-45AB-B3E3-6A9C1AC58962}" presName="Name37" presStyleLbl="parChTrans1D2" presStyleIdx="1" presStyleCnt="10"/>
      <dgm:spPr/>
      <dgm:t>
        <a:bodyPr/>
        <a:lstStyle/>
        <a:p>
          <a:endParaRPr lang="pt-BR"/>
        </a:p>
      </dgm:t>
    </dgm:pt>
    <dgm:pt modelId="{520E9A24-6969-4A28-A2CD-4C477D184800}" type="pres">
      <dgm:prSet presAssocID="{377F4AEA-5458-4426-B8A8-E0E77E204D00}" presName="hierRoot2" presStyleCnt="0">
        <dgm:presLayoutVars>
          <dgm:hierBranch val="init"/>
        </dgm:presLayoutVars>
      </dgm:prSet>
      <dgm:spPr/>
    </dgm:pt>
    <dgm:pt modelId="{FED43D15-A925-479B-B19E-F4487BB8AA94}" type="pres">
      <dgm:prSet presAssocID="{377F4AEA-5458-4426-B8A8-E0E77E204D00}" presName="rootComposite" presStyleCnt="0"/>
      <dgm:spPr/>
    </dgm:pt>
    <dgm:pt modelId="{0242BF9E-F042-426B-A2EF-55AFDA8CD75F}" type="pres">
      <dgm:prSet presAssocID="{377F4AEA-5458-4426-B8A8-E0E77E204D0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99DE95F-947C-4319-97B6-2AFDABF8F97A}" type="pres">
      <dgm:prSet presAssocID="{377F4AEA-5458-4426-B8A8-E0E77E204D00}" presName="rootConnector" presStyleLbl="node2" presStyleIdx="1" presStyleCnt="5"/>
      <dgm:spPr/>
      <dgm:t>
        <a:bodyPr/>
        <a:lstStyle/>
        <a:p>
          <a:endParaRPr lang="pt-BR"/>
        </a:p>
      </dgm:t>
    </dgm:pt>
    <dgm:pt modelId="{593C2AE8-EE09-4819-BF27-3A3FF78897CB}" type="pres">
      <dgm:prSet presAssocID="{377F4AEA-5458-4426-B8A8-E0E77E204D00}" presName="hierChild4" presStyleCnt="0"/>
      <dgm:spPr/>
    </dgm:pt>
    <dgm:pt modelId="{07AD1C76-3811-4371-BF71-0D8C7E39C7D0}" type="pres">
      <dgm:prSet presAssocID="{377F4AEA-5458-4426-B8A8-E0E77E204D00}" presName="hierChild5" presStyleCnt="0"/>
      <dgm:spPr/>
    </dgm:pt>
    <dgm:pt modelId="{303A24FE-6F37-4BFF-98E4-C64B6F33B9B2}" type="pres">
      <dgm:prSet presAssocID="{FA39ADE2-3C38-4B54-AFB1-4F412FC3F561}" presName="Name37" presStyleLbl="parChTrans1D2" presStyleIdx="2" presStyleCnt="10"/>
      <dgm:spPr/>
      <dgm:t>
        <a:bodyPr/>
        <a:lstStyle/>
        <a:p>
          <a:endParaRPr lang="pt-BR"/>
        </a:p>
      </dgm:t>
    </dgm:pt>
    <dgm:pt modelId="{8734E44D-BDCD-45E3-91CE-9710F893B089}" type="pres">
      <dgm:prSet presAssocID="{5168DEC6-01B0-48DE-994E-273F6CE556DE}" presName="hierRoot2" presStyleCnt="0">
        <dgm:presLayoutVars>
          <dgm:hierBranch val="init"/>
        </dgm:presLayoutVars>
      </dgm:prSet>
      <dgm:spPr/>
    </dgm:pt>
    <dgm:pt modelId="{5442470B-21B7-41EA-A0A1-F6E59EB17E18}" type="pres">
      <dgm:prSet presAssocID="{5168DEC6-01B0-48DE-994E-273F6CE556DE}" presName="rootComposite" presStyleCnt="0"/>
      <dgm:spPr/>
    </dgm:pt>
    <dgm:pt modelId="{773A1542-5205-4691-BFF9-A5602E44DF18}" type="pres">
      <dgm:prSet presAssocID="{5168DEC6-01B0-48DE-994E-273F6CE556D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48C5D9-F245-4EF1-914C-2A3B759F7F66}" type="pres">
      <dgm:prSet presAssocID="{5168DEC6-01B0-48DE-994E-273F6CE556DE}" presName="rootConnector" presStyleLbl="node2" presStyleIdx="2" presStyleCnt="5"/>
      <dgm:spPr/>
      <dgm:t>
        <a:bodyPr/>
        <a:lstStyle/>
        <a:p>
          <a:endParaRPr lang="pt-BR"/>
        </a:p>
      </dgm:t>
    </dgm:pt>
    <dgm:pt modelId="{4C8F936A-6C9D-444A-90B0-3E9C6C02749B}" type="pres">
      <dgm:prSet presAssocID="{5168DEC6-01B0-48DE-994E-273F6CE556DE}" presName="hierChild4" presStyleCnt="0"/>
      <dgm:spPr/>
    </dgm:pt>
    <dgm:pt modelId="{67C84720-0FAB-4E71-AC8F-ABAAEA0601FD}" type="pres">
      <dgm:prSet presAssocID="{5168DEC6-01B0-48DE-994E-273F6CE556DE}" presName="hierChild5" presStyleCnt="0"/>
      <dgm:spPr/>
    </dgm:pt>
    <dgm:pt modelId="{774F6848-232E-4959-B054-DC1694BE2A74}" type="pres">
      <dgm:prSet presAssocID="{605D2C3F-165E-44AA-8D98-B964DB72BBA1}" presName="Name37" presStyleLbl="parChTrans1D2" presStyleIdx="3" presStyleCnt="10"/>
      <dgm:spPr/>
      <dgm:t>
        <a:bodyPr/>
        <a:lstStyle/>
        <a:p>
          <a:endParaRPr lang="pt-BR"/>
        </a:p>
      </dgm:t>
    </dgm:pt>
    <dgm:pt modelId="{16A294B4-6F38-42CE-A0C5-D99B0A075026}" type="pres">
      <dgm:prSet presAssocID="{A62922C1-CE43-46DB-8F97-9AEBDCABC324}" presName="hierRoot2" presStyleCnt="0">
        <dgm:presLayoutVars>
          <dgm:hierBranch val="init"/>
        </dgm:presLayoutVars>
      </dgm:prSet>
      <dgm:spPr/>
    </dgm:pt>
    <dgm:pt modelId="{DACCEC05-0476-4BF7-B7EB-8CFBC74448E5}" type="pres">
      <dgm:prSet presAssocID="{A62922C1-CE43-46DB-8F97-9AEBDCABC324}" presName="rootComposite" presStyleCnt="0"/>
      <dgm:spPr/>
    </dgm:pt>
    <dgm:pt modelId="{E382F402-1B11-4233-9A76-4DF9B819F486}" type="pres">
      <dgm:prSet presAssocID="{A62922C1-CE43-46DB-8F97-9AEBDCABC32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EC1091-DC22-44CB-879C-9F0CFF153D7C}" type="pres">
      <dgm:prSet presAssocID="{A62922C1-CE43-46DB-8F97-9AEBDCABC324}" presName="rootConnector" presStyleLbl="node2" presStyleIdx="3" presStyleCnt="5"/>
      <dgm:spPr/>
      <dgm:t>
        <a:bodyPr/>
        <a:lstStyle/>
        <a:p>
          <a:endParaRPr lang="pt-BR"/>
        </a:p>
      </dgm:t>
    </dgm:pt>
    <dgm:pt modelId="{44B72C55-AF3C-47AE-B852-94EE5D5F30B5}" type="pres">
      <dgm:prSet presAssocID="{A62922C1-CE43-46DB-8F97-9AEBDCABC324}" presName="hierChild4" presStyleCnt="0"/>
      <dgm:spPr/>
    </dgm:pt>
    <dgm:pt modelId="{8AACC182-4F13-4DBB-ADCE-F62F33F5D132}" type="pres">
      <dgm:prSet presAssocID="{A62922C1-CE43-46DB-8F97-9AEBDCABC324}" presName="hierChild5" presStyleCnt="0"/>
      <dgm:spPr/>
    </dgm:pt>
    <dgm:pt modelId="{16AE3299-C87D-4C32-8BF5-45AC12280B38}" type="pres">
      <dgm:prSet presAssocID="{54CBAA4B-F689-4AA8-9FD1-6A5157DD30B9}" presName="Name37" presStyleLbl="parChTrans1D2" presStyleIdx="4" presStyleCnt="10"/>
      <dgm:spPr/>
      <dgm:t>
        <a:bodyPr/>
        <a:lstStyle/>
        <a:p>
          <a:endParaRPr lang="pt-BR"/>
        </a:p>
      </dgm:t>
    </dgm:pt>
    <dgm:pt modelId="{E39ECA2A-E113-483A-A20F-CF035A22AAE7}" type="pres">
      <dgm:prSet presAssocID="{3489B76B-7E4E-47AF-85A4-CC770BA7B1F7}" presName="hierRoot2" presStyleCnt="0">
        <dgm:presLayoutVars>
          <dgm:hierBranch val="init"/>
        </dgm:presLayoutVars>
      </dgm:prSet>
      <dgm:spPr/>
    </dgm:pt>
    <dgm:pt modelId="{F127A85F-46A0-4534-B394-7BB78C8D50EC}" type="pres">
      <dgm:prSet presAssocID="{3489B76B-7E4E-47AF-85A4-CC770BA7B1F7}" presName="rootComposite" presStyleCnt="0"/>
      <dgm:spPr/>
    </dgm:pt>
    <dgm:pt modelId="{BDA91002-4B40-404A-BC21-F2660AE5F28A}" type="pres">
      <dgm:prSet presAssocID="{3489B76B-7E4E-47AF-85A4-CC770BA7B1F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57EBD0-11E3-49AD-B5A6-7E3996D71DC4}" type="pres">
      <dgm:prSet presAssocID="{3489B76B-7E4E-47AF-85A4-CC770BA7B1F7}" presName="rootConnector" presStyleLbl="node2" presStyleIdx="4" presStyleCnt="5"/>
      <dgm:spPr/>
      <dgm:t>
        <a:bodyPr/>
        <a:lstStyle/>
        <a:p>
          <a:endParaRPr lang="pt-BR"/>
        </a:p>
      </dgm:t>
    </dgm:pt>
    <dgm:pt modelId="{B9F91DFD-99B0-4F25-8EB9-4E651492DADE}" type="pres">
      <dgm:prSet presAssocID="{3489B76B-7E4E-47AF-85A4-CC770BA7B1F7}" presName="hierChild4" presStyleCnt="0"/>
      <dgm:spPr/>
    </dgm:pt>
    <dgm:pt modelId="{25C22793-BEB6-4810-84C8-F539055D0FA9}" type="pres">
      <dgm:prSet presAssocID="{3489B76B-7E4E-47AF-85A4-CC770BA7B1F7}" presName="hierChild5" presStyleCnt="0"/>
      <dgm:spPr/>
    </dgm:pt>
    <dgm:pt modelId="{0ADCF131-F9A4-4736-B258-AA079BAC2C2F}" type="pres">
      <dgm:prSet presAssocID="{83736704-0FE1-4530-BEB0-28911BF4CF82}" presName="hierChild3" presStyleCnt="0"/>
      <dgm:spPr/>
    </dgm:pt>
    <dgm:pt modelId="{7F6AC275-FD42-4CA1-9141-C1DF52C57842}" type="pres">
      <dgm:prSet presAssocID="{A0591DA1-B6F9-4AD5-9AB8-AF5F801E64D8}" presName="Name111" presStyleLbl="parChTrans1D2" presStyleIdx="5" presStyleCnt="10"/>
      <dgm:spPr/>
      <dgm:t>
        <a:bodyPr/>
        <a:lstStyle/>
        <a:p>
          <a:endParaRPr lang="pt-BR"/>
        </a:p>
      </dgm:t>
    </dgm:pt>
    <dgm:pt modelId="{CBCBE30D-FB9A-42BB-8365-B1380716F01D}" type="pres">
      <dgm:prSet presAssocID="{27FB4EE8-B52D-450A-9E66-2AF680F5201D}" presName="hierRoot3" presStyleCnt="0">
        <dgm:presLayoutVars>
          <dgm:hierBranch val="init"/>
        </dgm:presLayoutVars>
      </dgm:prSet>
      <dgm:spPr/>
    </dgm:pt>
    <dgm:pt modelId="{A8E8A28F-3FCD-42F9-A1E3-390F8E9EA218}" type="pres">
      <dgm:prSet presAssocID="{27FB4EE8-B52D-450A-9E66-2AF680F5201D}" presName="rootComposite3" presStyleCnt="0"/>
      <dgm:spPr/>
    </dgm:pt>
    <dgm:pt modelId="{BB86EFAE-BF99-4CBB-8C32-41DA4F24712B}" type="pres">
      <dgm:prSet presAssocID="{27FB4EE8-B52D-450A-9E66-2AF680F5201D}" presName="rootText3" presStyleLbl="asst1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C306E3-E07B-432E-973D-3A703933AA08}" type="pres">
      <dgm:prSet presAssocID="{27FB4EE8-B52D-450A-9E66-2AF680F5201D}" presName="rootConnector3" presStyleLbl="asst1" presStyleIdx="0" presStyleCnt="5"/>
      <dgm:spPr/>
      <dgm:t>
        <a:bodyPr/>
        <a:lstStyle/>
        <a:p>
          <a:endParaRPr lang="pt-BR"/>
        </a:p>
      </dgm:t>
    </dgm:pt>
    <dgm:pt modelId="{F1B3F730-6E6D-4A76-A7EF-7ACAF2E91DDD}" type="pres">
      <dgm:prSet presAssocID="{27FB4EE8-B52D-450A-9E66-2AF680F5201D}" presName="hierChild6" presStyleCnt="0"/>
      <dgm:spPr/>
    </dgm:pt>
    <dgm:pt modelId="{E4E3ECE5-0DD3-446A-A007-DBA3A6EB5814}" type="pres">
      <dgm:prSet presAssocID="{27FB4EE8-B52D-450A-9E66-2AF680F5201D}" presName="hierChild7" presStyleCnt="0"/>
      <dgm:spPr/>
    </dgm:pt>
    <dgm:pt modelId="{4E5BF7BA-7932-4375-8768-F3F9F6EFE72C}" type="pres">
      <dgm:prSet presAssocID="{1DD5D8EB-C7FC-4AAB-BC80-D3DAFE3CADD4}" presName="Name111" presStyleLbl="parChTrans1D2" presStyleIdx="6" presStyleCnt="10"/>
      <dgm:spPr/>
      <dgm:t>
        <a:bodyPr/>
        <a:lstStyle/>
        <a:p>
          <a:endParaRPr lang="pt-BR"/>
        </a:p>
      </dgm:t>
    </dgm:pt>
    <dgm:pt modelId="{59F5C4E9-C98D-42E6-9B4F-0E491E28E39E}" type="pres">
      <dgm:prSet presAssocID="{47E69A01-0BED-4DD8-A64F-93330CC8AC38}" presName="hierRoot3" presStyleCnt="0">
        <dgm:presLayoutVars>
          <dgm:hierBranch val="init"/>
        </dgm:presLayoutVars>
      </dgm:prSet>
      <dgm:spPr/>
    </dgm:pt>
    <dgm:pt modelId="{377A0CCD-8DD3-44CC-8937-37DE5A36124F}" type="pres">
      <dgm:prSet presAssocID="{47E69A01-0BED-4DD8-A64F-93330CC8AC38}" presName="rootComposite3" presStyleCnt="0"/>
      <dgm:spPr/>
    </dgm:pt>
    <dgm:pt modelId="{B450CCEE-37D7-4C07-AAA8-1BF9DC739FC0}" type="pres">
      <dgm:prSet presAssocID="{47E69A01-0BED-4DD8-A64F-93330CC8AC38}" presName="rootText3" presStyleLbl="asst1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A67BEB-FB66-4FCE-835E-977EB2030C2C}" type="pres">
      <dgm:prSet presAssocID="{47E69A01-0BED-4DD8-A64F-93330CC8AC38}" presName="rootConnector3" presStyleLbl="asst1" presStyleIdx="1" presStyleCnt="5"/>
      <dgm:spPr/>
      <dgm:t>
        <a:bodyPr/>
        <a:lstStyle/>
        <a:p>
          <a:endParaRPr lang="pt-BR"/>
        </a:p>
      </dgm:t>
    </dgm:pt>
    <dgm:pt modelId="{25F91AB0-62FF-4E7A-8C04-71DBCC93046D}" type="pres">
      <dgm:prSet presAssocID="{47E69A01-0BED-4DD8-A64F-93330CC8AC38}" presName="hierChild6" presStyleCnt="0"/>
      <dgm:spPr/>
    </dgm:pt>
    <dgm:pt modelId="{56B4C2ED-94FE-4B28-BB03-8880F0F3322E}" type="pres">
      <dgm:prSet presAssocID="{47E69A01-0BED-4DD8-A64F-93330CC8AC38}" presName="hierChild7" presStyleCnt="0"/>
      <dgm:spPr/>
    </dgm:pt>
    <dgm:pt modelId="{950AC7C4-C91A-40F6-9067-0C9444D5D7EA}" type="pres">
      <dgm:prSet presAssocID="{46ED85ED-E706-4229-AAEF-800154568F82}" presName="Name111" presStyleLbl="parChTrans1D2" presStyleIdx="7" presStyleCnt="10"/>
      <dgm:spPr/>
      <dgm:t>
        <a:bodyPr/>
        <a:lstStyle/>
        <a:p>
          <a:endParaRPr lang="pt-BR"/>
        </a:p>
      </dgm:t>
    </dgm:pt>
    <dgm:pt modelId="{D8E3DCB2-BBBA-4CF9-8E63-0F8B2FEDDB7B}" type="pres">
      <dgm:prSet presAssocID="{8DD62802-F096-4FF1-A899-1B3ECE8C3AAF}" presName="hierRoot3" presStyleCnt="0">
        <dgm:presLayoutVars>
          <dgm:hierBranch val="init"/>
        </dgm:presLayoutVars>
      </dgm:prSet>
      <dgm:spPr/>
    </dgm:pt>
    <dgm:pt modelId="{7A78423E-E982-4421-BAB4-4885B78A1DD7}" type="pres">
      <dgm:prSet presAssocID="{8DD62802-F096-4FF1-A899-1B3ECE8C3AAF}" presName="rootComposite3" presStyleCnt="0"/>
      <dgm:spPr/>
    </dgm:pt>
    <dgm:pt modelId="{F69BCF6B-197C-45AB-A0C5-15872D263468}" type="pres">
      <dgm:prSet presAssocID="{8DD62802-F096-4FF1-A899-1B3ECE8C3AAF}" presName="rootText3" presStyleLbl="asst1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60F92C-EA09-4F26-8414-368FAB678E29}" type="pres">
      <dgm:prSet presAssocID="{8DD62802-F096-4FF1-A899-1B3ECE8C3AAF}" presName="rootConnector3" presStyleLbl="asst1" presStyleIdx="2" presStyleCnt="5"/>
      <dgm:spPr/>
      <dgm:t>
        <a:bodyPr/>
        <a:lstStyle/>
        <a:p>
          <a:endParaRPr lang="pt-BR"/>
        </a:p>
      </dgm:t>
    </dgm:pt>
    <dgm:pt modelId="{FEF39CE3-8875-41DC-8F48-326E0D0AF0DF}" type="pres">
      <dgm:prSet presAssocID="{8DD62802-F096-4FF1-A899-1B3ECE8C3AAF}" presName="hierChild6" presStyleCnt="0"/>
      <dgm:spPr/>
    </dgm:pt>
    <dgm:pt modelId="{99363398-7A8B-4E28-8E24-B9280CAF337A}" type="pres">
      <dgm:prSet presAssocID="{8DD62802-F096-4FF1-A899-1B3ECE8C3AAF}" presName="hierChild7" presStyleCnt="0"/>
      <dgm:spPr/>
    </dgm:pt>
    <dgm:pt modelId="{3599218E-5660-411A-ADB1-F405E828476E}" type="pres">
      <dgm:prSet presAssocID="{511BB0EF-AAB6-40E1-A68C-E7CF68C9CCF5}" presName="Name111" presStyleLbl="parChTrans1D2" presStyleIdx="8" presStyleCnt="10"/>
      <dgm:spPr/>
      <dgm:t>
        <a:bodyPr/>
        <a:lstStyle/>
        <a:p>
          <a:endParaRPr lang="pt-BR"/>
        </a:p>
      </dgm:t>
    </dgm:pt>
    <dgm:pt modelId="{66E5B629-C57C-489D-8EAC-807B8F9BA557}" type="pres">
      <dgm:prSet presAssocID="{7E2ED827-9937-4B61-A0AB-D0030958F2BB}" presName="hierRoot3" presStyleCnt="0">
        <dgm:presLayoutVars>
          <dgm:hierBranch val="init"/>
        </dgm:presLayoutVars>
      </dgm:prSet>
      <dgm:spPr/>
    </dgm:pt>
    <dgm:pt modelId="{23297D93-6EBA-4C44-ACF1-6244FA09B611}" type="pres">
      <dgm:prSet presAssocID="{7E2ED827-9937-4B61-A0AB-D0030958F2BB}" presName="rootComposite3" presStyleCnt="0"/>
      <dgm:spPr/>
    </dgm:pt>
    <dgm:pt modelId="{6D7FDEBE-0F67-46CD-823E-49447F061DB6}" type="pres">
      <dgm:prSet presAssocID="{7E2ED827-9937-4B61-A0AB-D0030958F2BB}" presName="rootText3" presStyleLbl="asst1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A4E3AB-4295-40D1-AF49-7156CE78C224}" type="pres">
      <dgm:prSet presAssocID="{7E2ED827-9937-4B61-A0AB-D0030958F2BB}" presName="rootConnector3" presStyleLbl="asst1" presStyleIdx="3" presStyleCnt="5"/>
      <dgm:spPr/>
      <dgm:t>
        <a:bodyPr/>
        <a:lstStyle/>
        <a:p>
          <a:endParaRPr lang="pt-BR"/>
        </a:p>
      </dgm:t>
    </dgm:pt>
    <dgm:pt modelId="{7FC77404-BC37-48A9-8E78-130E164303B1}" type="pres">
      <dgm:prSet presAssocID="{7E2ED827-9937-4B61-A0AB-D0030958F2BB}" presName="hierChild6" presStyleCnt="0"/>
      <dgm:spPr/>
    </dgm:pt>
    <dgm:pt modelId="{36E9A56B-0F8B-4334-BC8E-24108B163B49}" type="pres">
      <dgm:prSet presAssocID="{7E2ED827-9937-4B61-A0AB-D0030958F2BB}" presName="hierChild7" presStyleCnt="0"/>
      <dgm:spPr/>
    </dgm:pt>
    <dgm:pt modelId="{82BB96E3-51D5-4458-8F1E-3B8804DA8969}" type="pres">
      <dgm:prSet presAssocID="{289FFBD6-75D1-418C-AEAB-BEF4735F7669}" presName="Name111" presStyleLbl="parChTrans1D2" presStyleIdx="9" presStyleCnt="10"/>
      <dgm:spPr/>
      <dgm:t>
        <a:bodyPr/>
        <a:lstStyle/>
        <a:p>
          <a:endParaRPr lang="pt-BR"/>
        </a:p>
      </dgm:t>
    </dgm:pt>
    <dgm:pt modelId="{668AB322-16B8-4284-95A3-22E63FE2B605}" type="pres">
      <dgm:prSet presAssocID="{45B575B2-781A-4C70-A860-6190731E68B0}" presName="hierRoot3" presStyleCnt="0">
        <dgm:presLayoutVars>
          <dgm:hierBranch val="init"/>
        </dgm:presLayoutVars>
      </dgm:prSet>
      <dgm:spPr/>
    </dgm:pt>
    <dgm:pt modelId="{1AF259B2-C328-4888-BECE-43B40D56E0AB}" type="pres">
      <dgm:prSet presAssocID="{45B575B2-781A-4C70-A860-6190731E68B0}" presName="rootComposite3" presStyleCnt="0"/>
      <dgm:spPr/>
    </dgm:pt>
    <dgm:pt modelId="{EC96678A-71C0-4D34-B9C7-DA60C858915B}" type="pres">
      <dgm:prSet presAssocID="{45B575B2-781A-4C70-A860-6190731E68B0}" presName="rootText3" presStyleLbl="asst1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83BC21-7EF5-4990-82B1-C939FF89269A}" type="pres">
      <dgm:prSet presAssocID="{45B575B2-781A-4C70-A860-6190731E68B0}" presName="rootConnector3" presStyleLbl="asst1" presStyleIdx="4" presStyleCnt="5"/>
      <dgm:spPr/>
      <dgm:t>
        <a:bodyPr/>
        <a:lstStyle/>
        <a:p>
          <a:endParaRPr lang="pt-BR"/>
        </a:p>
      </dgm:t>
    </dgm:pt>
    <dgm:pt modelId="{4EABCD62-A650-480A-98DD-B12527F211A9}" type="pres">
      <dgm:prSet presAssocID="{45B575B2-781A-4C70-A860-6190731E68B0}" presName="hierChild6" presStyleCnt="0"/>
      <dgm:spPr/>
    </dgm:pt>
    <dgm:pt modelId="{24AB7784-3D95-4573-B6AB-857020B90ED8}" type="pres">
      <dgm:prSet presAssocID="{45B575B2-781A-4C70-A860-6190731E68B0}" presName="hierChild7" presStyleCnt="0"/>
      <dgm:spPr/>
    </dgm:pt>
  </dgm:ptLst>
  <dgm:cxnLst>
    <dgm:cxn modelId="{3FD96236-A0CA-4F60-99DD-7645FCE6A95D}" type="presOf" srcId="{5168DEC6-01B0-48DE-994E-273F6CE556DE}" destId="{7748C5D9-F245-4EF1-914C-2A3B759F7F66}" srcOrd="1" destOrd="0" presId="urn:microsoft.com/office/officeart/2005/8/layout/orgChart1"/>
    <dgm:cxn modelId="{EA1150C9-663F-4FAB-9425-7067AF3DF892}" srcId="{83736704-0FE1-4530-BEB0-28911BF4CF82}" destId="{377F4AEA-5458-4426-B8A8-E0E77E204D00}" srcOrd="2" destOrd="0" parTransId="{8D661BF5-D334-45AB-B3E3-6A9C1AC58962}" sibTransId="{4E07E9E2-BC31-45B6-9539-D874B84895CD}"/>
    <dgm:cxn modelId="{A67A6FC0-0671-4415-A6A2-B256AB9E9445}" type="presOf" srcId="{83736704-0FE1-4530-BEB0-28911BF4CF82}" destId="{266BB76D-A1B5-4D2D-9E0C-BCCC62458919}" srcOrd="1" destOrd="0" presId="urn:microsoft.com/office/officeart/2005/8/layout/orgChart1"/>
    <dgm:cxn modelId="{C025FB1F-24EC-4EDA-844F-7845234F8567}" type="presOf" srcId="{46ED85ED-E706-4229-AAEF-800154568F82}" destId="{950AC7C4-C91A-40F6-9067-0C9444D5D7EA}" srcOrd="0" destOrd="0" presId="urn:microsoft.com/office/officeart/2005/8/layout/orgChart1"/>
    <dgm:cxn modelId="{9F4D3A21-B2C2-4837-A636-6AAB83104C35}" type="presOf" srcId="{27FB4EE8-B52D-450A-9E66-2AF680F5201D}" destId="{BB86EFAE-BF99-4CBB-8C32-41DA4F24712B}" srcOrd="0" destOrd="0" presId="urn:microsoft.com/office/officeart/2005/8/layout/orgChart1"/>
    <dgm:cxn modelId="{D9AB6FD5-C23E-4C39-80DC-8D1E793D6317}" type="presOf" srcId="{47E69A01-0BED-4DD8-A64F-93330CC8AC38}" destId="{B450CCEE-37D7-4C07-AAA8-1BF9DC739FC0}" srcOrd="0" destOrd="0" presId="urn:microsoft.com/office/officeart/2005/8/layout/orgChart1"/>
    <dgm:cxn modelId="{0BDF0276-3D6E-446A-B8BF-FBE85A3E3A33}" srcId="{83736704-0FE1-4530-BEB0-28911BF4CF82}" destId="{5168DEC6-01B0-48DE-994E-273F6CE556DE}" srcOrd="3" destOrd="0" parTransId="{FA39ADE2-3C38-4B54-AFB1-4F412FC3F561}" sibTransId="{136904FC-BB86-4268-8FAA-5FFF9083EA4F}"/>
    <dgm:cxn modelId="{FED027B2-69BF-4BD7-A5B9-9B1E3113E274}" type="presOf" srcId="{377F4AEA-5458-4426-B8A8-E0E77E204D00}" destId="{A99DE95F-947C-4319-97B6-2AFDABF8F97A}" srcOrd="1" destOrd="0" presId="urn:microsoft.com/office/officeart/2005/8/layout/orgChart1"/>
    <dgm:cxn modelId="{BB11C82A-086F-4500-94FE-6F5852FE51EC}" type="presOf" srcId="{3489B76B-7E4E-47AF-85A4-CC770BA7B1F7}" destId="{BDA91002-4B40-404A-BC21-F2660AE5F28A}" srcOrd="0" destOrd="0" presId="urn:microsoft.com/office/officeart/2005/8/layout/orgChart1"/>
    <dgm:cxn modelId="{EB54F74E-B9EA-45E9-8EB4-A073E7FD85E7}" srcId="{83736704-0FE1-4530-BEB0-28911BF4CF82}" destId="{45B575B2-781A-4C70-A860-6190731E68B0}" srcOrd="9" destOrd="0" parTransId="{289FFBD6-75D1-418C-AEAB-BEF4735F7669}" sibTransId="{4FC4EBD2-3C1B-4AD7-8668-21CE535B3134}"/>
    <dgm:cxn modelId="{0104A5DC-57B8-4619-B7A3-CC1D239B52AF}" srcId="{D7DEC40F-6BB4-4005-93D1-77BA3FA5B9D0}" destId="{83736704-0FE1-4530-BEB0-28911BF4CF82}" srcOrd="0" destOrd="0" parTransId="{937C0E5F-7439-4CB3-8205-D14A55037ED5}" sibTransId="{1A32F44D-2856-4EC0-9CD9-0B1A95439986}"/>
    <dgm:cxn modelId="{C7655C3B-3FC7-45BB-BC6C-74B5F6E1A151}" type="presOf" srcId="{A0591DA1-B6F9-4AD5-9AB8-AF5F801E64D8}" destId="{7F6AC275-FD42-4CA1-9141-C1DF52C57842}" srcOrd="0" destOrd="0" presId="urn:microsoft.com/office/officeart/2005/8/layout/orgChart1"/>
    <dgm:cxn modelId="{302B6B93-0A4E-4121-9B59-0513B08D3C62}" type="presOf" srcId="{A087A6F3-5DF8-4013-9949-3396A2496216}" destId="{C7D4EDA7-CD50-49FE-BD25-926D13878BCF}" srcOrd="0" destOrd="0" presId="urn:microsoft.com/office/officeart/2005/8/layout/orgChart1"/>
    <dgm:cxn modelId="{C5DAD5FF-C5E9-4B71-AF08-7EB212B9B7C3}" type="presOf" srcId="{1DD5D8EB-C7FC-4AAB-BC80-D3DAFE3CADD4}" destId="{4E5BF7BA-7932-4375-8768-F3F9F6EFE72C}" srcOrd="0" destOrd="0" presId="urn:microsoft.com/office/officeart/2005/8/layout/orgChart1"/>
    <dgm:cxn modelId="{B9532A94-8267-4B1D-88B6-766C9F18111B}" type="presOf" srcId="{377F4AEA-5458-4426-B8A8-E0E77E204D00}" destId="{0242BF9E-F042-426B-A2EF-55AFDA8CD75F}" srcOrd="0" destOrd="0" presId="urn:microsoft.com/office/officeart/2005/8/layout/orgChart1"/>
    <dgm:cxn modelId="{B3D058C9-96CC-4FBA-ACBB-4B175AE50066}" type="presOf" srcId="{7E2ED827-9937-4B61-A0AB-D0030958F2BB}" destId="{6D7FDEBE-0F67-46CD-823E-49447F061DB6}" srcOrd="0" destOrd="0" presId="urn:microsoft.com/office/officeart/2005/8/layout/orgChart1"/>
    <dgm:cxn modelId="{FC53123A-DBEA-4C14-A21C-627C3C31F642}" type="presOf" srcId="{5168DEC6-01B0-48DE-994E-273F6CE556DE}" destId="{773A1542-5205-4691-BFF9-A5602E44DF18}" srcOrd="0" destOrd="0" presId="urn:microsoft.com/office/officeart/2005/8/layout/orgChart1"/>
    <dgm:cxn modelId="{CB903152-99BA-41ED-B0E0-7F85046E997D}" type="presOf" srcId="{8D661BF5-D334-45AB-B3E3-6A9C1AC58962}" destId="{61FC4BFE-EEBD-455C-96F4-3696419EFF98}" srcOrd="0" destOrd="0" presId="urn:microsoft.com/office/officeart/2005/8/layout/orgChart1"/>
    <dgm:cxn modelId="{BAF2DF26-49D5-4FA1-85BE-4E51D838FD70}" srcId="{83736704-0FE1-4530-BEB0-28911BF4CF82}" destId="{A087A6F3-5DF8-4013-9949-3396A2496216}" srcOrd="1" destOrd="0" parTransId="{F988D5E7-A20B-471F-9A3A-81F06906359B}" sibTransId="{4A7873B1-8176-4113-86CA-1CDFEC1C243D}"/>
    <dgm:cxn modelId="{77441401-F076-4E67-A3B3-0329738D8B3D}" type="presOf" srcId="{54CBAA4B-F689-4AA8-9FD1-6A5157DD30B9}" destId="{16AE3299-C87D-4C32-8BF5-45AC12280B38}" srcOrd="0" destOrd="0" presId="urn:microsoft.com/office/officeart/2005/8/layout/orgChart1"/>
    <dgm:cxn modelId="{A0D56A17-D36B-419A-99AC-82ECFAA33161}" type="presOf" srcId="{D7DEC40F-6BB4-4005-93D1-77BA3FA5B9D0}" destId="{3AD16E87-CDC3-4095-8B76-58B67EB567D8}" srcOrd="0" destOrd="0" presId="urn:microsoft.com/office/officeart/2005/8/layout/orgChart1"/>
    <dgm:cxn modelId="{BB518D25-66F3-40A9-9D42-09CEDD66AE79}" type="presOf" srcId="{F988D5E7-A20B-471F-9A3A-81F06906359B}" destId="{BDBDB665-59C2-4B34-893A-FC31AC52BB1A}" srcOrd="0" destOrd="0" presId="urn:microsoft.com/office/officeart/2005/8/layout/orgChart1"/>
    <dgm:cxn modelId="{431C3CE2-6B86-4DAA-8601-2366F05BD9BA}" type="presOf" srcId="{27FB4EE8-B52D-450A-9E66-2AF680F5201D}" destId="{35C306E3-E07B-432E-973D-3A703933AA08}" srcOrd="1" destOrd="0" presId="urn:microsoft.com/office/officeart/2005/8/layout/orgChart1"/>
    <dgm:cxn modelId="{D0406E22-C933-467C-993A-C19E9AE5314B}" srcId="{83736704-0FE1-4530-BEB0-28911BF4CF82}" destId="{8DD62802-F096-4FF1-A899-1B3ECE8C3AAF}" srcOrd="7" destOrd="0" parTransId="{46ED85ED-E706-4229-AAEF-800154568F82}" sibTransId="{8F679703-4753-444C-9FEF-1363CEF66525}"/>
    <dgm:cxn modelId="{4DD2EB3B-A598-4699-B04D-3B1CF49176F4}" type="presOf" srcId="{A62922C1-CE43-46DB-8F97-9AEBDCABC324}" destId="{E382F402-1B11-4233-9A76-4DF9B819F486}" srcOrd="0" destOrd="0" presId="urn:microsoft.com/office/officeart/2005/8/layout/orgChart1"/>
    <dgm:cxn modelId="{DB3C658D-36B2-40D8-84C1-A0B52E3BCD14}" type="presOf" srcId="{511BB0EF-AAB6-40E1-A68C-E7CF68C9CCF5}" destId="{3599218E-5660-411A-ADB1-F405E828476E}" srcOrd="0" destOrd="0" presId="urn:microsoft.com/office/officeart/2005/8/layout/orgChart1"/>
    <dgm:cxn modelId="{08E9BF7D-9FE4-4081-841D-197D0EF92F53}" type="presOf" srcId="{FA39ADE2-3C38-4B54-AFB1-4F412FC3F561}" destId="{303A24FE-6F37-4BFF-98E4-C64B6F33B9B2}" srcOrd="0" destOrd="0" presId="urn:microsoft.com/office/officeart/2005/8/layout/orgChart1"/>
    <dgm:cxn modelId="{ED4F4FFE-01A5-419C-ADED-67FCE85D27AE}" type="presOf" srcId="{A087A6F3-5DF8-4013-9949-3396A2496216}" destId="{7AB83509-D540-427B-863B-39065379DFD9}" srcOrd="1" destOrd="0" presId="urn:microsoft.com/office/officeart/2005/8/layout/orgChart1"/>
    <dgm:cxn modelId="{CD2F62CE-3418-4FD9-923D-8C2F1F18D4C6}" type="presOf" srcId="{289FFBD6-75D1-418C-AEAB-BEF4735F7669}" destId="{82BB96E3-51D5-4458-8F1E-3B8804DA8969}" srcOrd="0" destOrd="0" presId="urn:microsoft.com/office/officeart/2005/8/layout/orgChart1"/>
    <dgm:cxn modelId="{790E5271-6FBF-4C58-88BE-937A9309E6A0}" type="presOf" srcId="{45B575B2-781A-4C70-A860-6190731E68B0}" destId="{8D83BC21-7EF5-4990-82B1-C939FF89269A}" srcOrd="1" destOrd="0" presId="urn:microsoft.com/office/officeart/2005/8/layout/orgChart1"/>
    <dgm:cxn modelId="{4DC2CE9C-FFAB-493F-AF5A-FE95111B343F}" srcId="{83736704-0FE1-4530-BEB0-28911BF4CF82}" destId="{27FB4EE8-B52D-450A-9E66-2AF680F5201D}" srcOrd="0" destOrd="0" parTransId="{A0591DA1-B6F9-4AD5-9AB8-AF5F801E64D8}" sibTransId="{72D7BA10-4D2E-454D-85B5-7222BDA8CE90}"/>
    <dgm:cxn modelId="{111C65E5-CACD-4CC1-B330-B71645A4CEFF}" type="presOf" srcId="{7E2ED827-9937-4B61-A0AB-D0030958F2BB}" destId="{3CA4E3AB-4295-40D1-AF49-7156CE78C224}" srcOrd="1" destOrd="0" presId="urn:microsoft.com/office/officeart/2005/8/layout/orgChart1"/>
    <dgm:cxn modelId="{4814124D-2EC7-4AAD-933E-913B223A31DF}" srcId="{83736704-0FE1-4530-BEB0-28911BF4CF82}" destId="{3489B76B-7E4E-47AF-85A4-CC770BA7B1F7}" srcOrd="5" destOrd="0" parTransId="{54CBAA4B-F689-4AA8-9FD1-6A5157DD30B9}" sibTransId="{31B615F2-F7F7-41C3-A1E1-67916AD66814}"/>
    <dgm:cxn modelId="{1F68EA07-7BAD-4619-BBD3-1ACF6E94179B}" srcId="{83736704-0FE1-4530-BEB0-28911BF4CF82}" destId="{A62922C1-CE43-46DB-8F97-9AEBDCABC324}" srcOrd="4" destOrd="0" parTransId="{605D2C3F-165E-44AA-8D98-B964DB72BBA1}" sibTransId="{17E5690F-9F1B-40A4-882F-FCAF566C34AB}"/>
    <dgm:cxn modelId="{CB1CA8A8-4857-4DA5-8200-76D26D6E8571}" type="presOf" srcId="{3489B76B-7E4E-47AF-85A4-CC770BA7B1F7}" destId="{FF57EBD0-11E3-49AD-B5A6-7E3996D71DC4}" srcOrd="1" destOrd="0" presId="urn:microsoft.com/office/officeart/2005/8/layout/orgChart1"/>
    <dgm:cxn modelId="{EB3565BF-3955-40FB-A07A-0FDEC4CFCF32}" type="presOf" srcId="{47E69A01-0BED-4DD8-A64F-93330CC8AC38}" destId="{C7A67BEB-FB66-4FCE-835E-977EB2030C2C}" srcOrd="1" destOrd="0" presId="urn:microsoft.com/office/officeart/2005/8/layout/orgChart1"/>
    <dgm:cxn modelId="{C35A8961-CEC9-4685-8FB7-623CDE830370}" type="presOf" srcId="{8DD62802-F096-4FF1-A899-1B3ECE8C3AAF}" destId="{F69BCF6B-197C-45AB-A0C5-15872D263468}" srcOrd="0" destOrd="0" presId="urn:microsoft.com/office/officeart/2005/8/layout/orgChart1"/>
    <dgm:cxn modelId="{AC3652E7-DACC-49A8-90A9-FFA782503241}" type="presOf" srcId="{605D2C3F-165E-44AA-8D98-B964DB72BBA1}" destId="{774F6848-232E-4959-B054-DC1694BE2A74}" srcOrd="0" destOrd="0" presId="urn:microsoft.com/office/officeart/2005/8/layout/orgChart1"/>
    <dgm:cxn modelId="{7F5AC20A-B913-4FA9-A6A8-2AD5F7B6AEDC}" type="presOf" srcId="{A62922C1-CE43-46DB-8F97-9AEBDCABC324}" destId="{EAEC1091-DC22-44CB-879C-9F0CFF153D7C}" srcOrd="1" destOrd="0" presId="urn:microsoft.com/office/officeart/2005/8/layout/orgChart1"/>
    <dgm:cxn modelId="{A82F1A67-D7A9-4214-8155-5487D12B0BE0}" srcId="{83736704-0FE1-4530-BEB0-28911BF4CF82}" destId="{7E2ED827-9937-4B61-A0AB-D0030958F2BB}" srcOrd="8" destOrd="0" parTransId="{511BB0EF-AAB6-40E1-A68C-E7CF68C9CCF5}" sibTransId="{0AC7CBF3-EDD4-4586-A13E-FC3D4A5E84C1}"/>
    <dgm:cxn modelId="{80907F37-AEBD-43A5-8272-B4322F6D6C3F}" type="presOf" srcId="{8DD62802-F096-4FF1-A899-1B3ECE8C3AAF}" destId="{0860F92C-EA09-4F26-8414-368FAB678E29}" srcOrd="1" destOrd="0" presId="urn:microsoft.com/office/officeart/2005/8/layout/orgChart1"/>
    <dgm:cxn modelId="{079FB088-19B8-45DC-A042-A4941B3F65DC}" type="presOf" srcId="{83736704-0FE1-4530-BEB0-28911BF4CF82}" destId="{DE6F300D-757E-41D1-B7D4-B291D4F303AA}" srcOrd="0" destOrd="0" presId="urn:microsoft.com/office/officeart/2005/8/layout/orgChart1"/>
    <dgm:cxn modelId="{46D6855D-A3B9-47B1-A0A4-3F6057D9B1C1}" srcId="{83736704-0FE1-4530-BEB0-28911BF4CF82}" destId="{47E69A01-0BED-4DD8-A64F-93330CC8AC38}" srcOrd="6" destOrd="0" parTransId="{1DD5D8EB-C7FC-4AAB-BC80-D3DAFE3CADD4}" sibTransId="{B1243D50-7D0F-42D6-B6D3-6B1E90710DEF}"/>
    <dgm:cxn modelId="{E4DA3A6C-ED3C-4166-893E-1060CDD62FCA}" type="presOf" srcId="{45B575B2-781A-4C70-A860-6190731E68B0}" destId="{EC96678A-71C0-4D34-B9C7-DA60C858915B}" srcOrd="0" destOrd="0" presId="urn:microsoft.com/office/officeart/2005/8/layout/orgChart1"/>
    <dgm:cxn modelId="{9F4F82AD-5EFB-41CB-84BA-011F8F13BCDA}" type="presParOf" srcId="{3AD16E87-CDC3-4095-8B76-58B67EB567D8}" destId="{845CBAA0-1E8D-41CF-B480-038C6719DA3C}" srcOrd="0" destOrd="0" presId="urn:microsoft.com/office/officeart/2005/8/layout/orgChart1"/>
    <dgm:cxn modelId="{5F222D59-1776-49F2-B62C-4AC72781183A}" type="presParOf" srcId="{845CBAA0-1E8D-41CF-B480-038C6719DA3C}" destId="{101FFD07-E2ED-46F0-8F7C-B9057A736CED}" srcOrd="0" destOrd="0" presId="urn:microsoft.com/office/officeart/2005/8/layout/orgChart1"/>
    <dgm:cxn modelId="{D700E209-E9B8-46A4-BCFC-35CCEC5AC21F}" type="presParOf" srcId="{101FFD07-E2ED-46F0-8F7C-B9057A736CED}" destId="{DE6F300D-757E-41D1-B7D4-B291D4F303AA}" srcOrd="0" destOrd="0" presId="urn:microsoft.com/office/officeart/2005/8/layout/orgChart1"/>
    <dgm:cxn modelId="{BF9A66D4-3DA8-4B65-8551-C7ACF0B3C41E}" type="presParOf" srcId="{101FFD07-E2ED-46F0-8F7C-B9057A736CED}" destId="{266BB76D-A1B5-4D2D-9E0C-BCCC62458919}" srcOrd="1" destOrd="0" presId="urn:microsoft.com/office/officeart/2005/8/layout/orgChart1"/>
    <dgm:cxn modelId="{3BEE855C-38F5-4E44-B05E-9D506559FB62}" type="presParOf" srcId="{845CBAA0-1E8D-41CF-B480-038C6719DA3C}" destId="{ECCEAF07-EC12-49CC-A3C6-4D8D40F562BC}" srcOrd="1" destOrd="0" presId="urn:microsoft.com/office/officeart/2005/8/layout/orgChart1"/>
    <dgm:cxn modelId="{AD57E3E9-4D8E-4C15-B7DB-05083981E102}" type="presParOf" srcId="{ECCEAF07-EC12-49CC-A3C6-4D8D40F562BC}" destId="{BDBDB665-59C2-4B34-893A-FC31AC52BB1A}" srcOrd="0" destOrd="0" presId="urn:microsoft.com/office/officeart/2005/8/layout/orgChart1"/>
    <dgm:cxn modelId="{2652D349-7474-47F9-8562-7EDDE85AF42B}" type="presParOf" srcId="{ECCEAF07-EC12-49CC-A3C6-4D8D40F562BC}" destId="{26C7EA37-FE25-4F54-9BD8-E7F8FF5899B1}" srcOrd="1" destOrd="0" presId="urn:microsoft.com/office/officeart/2005/8/layout/orgChart1"/>
    <dgm:cxn modelId="{191BC634-CD0D-4242-BB73-ADA625B63520}" type="presParOf" srcId="{26C7EA37-FE25-4F54-9BD8-E7F8FF5899B1}" destId="{977AD220-DA43-4209-B44B-C1721F89A74E}" srcOrd="0" destOrd="0" presId="urn:microsoft.com/office/officeart/2005/8/layout/orgChart1"/>
    <dgm:cxn modelId="{6C5452A6-FFDE-45F4-A0D9-8EA50D08F6A1}" type="presParOf" srcId="{977AD220-DA43-4209-B44B-C1721F89A74E}" destId="{C7D4EDA7-CD50-49FE-BD25-926D13878BCF}" srcOrd="0" destOrd="0" presId="urn:microsoft.com/office/officeart/2005/8/layout/orgChart1"/>
    <dgm:cxn modelId="{8F4EDB2B-AA5E-4BE5-9EC5-E3F82D6701A4}" type="presParOf" srcId="{977AD220-DA43-4209-B44B-C1721F89A74E}" destId="{7AB83509-D540-427B-863B-39065379DFD9}" srcOrd="1" destOrd="0" presId="urn:microsoft.com/office/officeart/2005/8/layout/orgChart1"/>
    <dgm:cxn modelId="{5D089FEA-8E5B-460C-96FB-BDA58745915F}" type="presParOf" srcId="{26C7EA37-FE25-4F54-9BD8-E7F8FF5899B1}" destId="{DDA58481-D792-444A-B03A-8FECAE557BBD}" srcOrd="1" destOrd="0" presId="urn:microsoft.com/office/officeart/2005/8/layout/orgChart1"/>
    <dgm:cxn modelId="{00B66AA2-4A9E-4A34-A60D-71E82B18C708}" type="presParOf" srcId="{26C7EA37-FE25-4F54-9BD8-E7F8FF5899B1}" destId="{6ACCF689-AFB9-45D1-8E77-DACEDC5BE4F6}" srcOrd="2" destOrd="0" presId="urn:microsoft.com/office/officeart/2005/8/layout/orgChart1"/>
    <dgm:cxn modelId="{26CD9F6B-1640-4CF4-BEE7-DF3070FA7AD2}" type="presParOf" srcId="{ECCEAF07-EC12-49CC-A3C6-4D8D40F562BC}" destId="{61FC4BFE-EEBD-455C-96F4-3696419EFF98}" srcOrd="2" destOrd="0" presId="urn:microsoft.com/office/officeart/2005/8/layout/orgChart1"/>
    <dgm:cxn modelId="{7287E6AB-6B5B-4CE7-80E9-61B3434B1CD9}" type="presParOf" srcId="{ECCEAF07-EC12-49CC-A3C6-4D8D40F562BC}" destId="{520E9A24-6969-4A28-A2CD-4C477D184800}" srcOrd="3" destOrd="0" presId="urn:microsoft.com/office/officeart/2005/8/layout/orgChart1"/>
    <dgm:cxn modelId="{E9EC7989-9F4C-49CD-B14F-82EC4C6E949C}" type="presParOf" srcId="{520E9A24-6969-4A28-A2CD-4C477D184800}" destId="{FED43D15-A925-479B-B19E-F4487BB8AA94}" srcOrd="0" destOrd="0" presId="urn:microsoft.com/office/officeart/2005/8/layout/orgChart1"/>
    <dgm:cxn modelId="{3F6F14EB-DEA3-4AC9-B54E-52618B589FF3}" type="presParOf" srcId="{FED43D15-A925-479B-B19E-F4487BB8AA94}" destId="{0242BF9E-F042-426B-A2EF-55AFDA8CD75F}" srcOrd="0" destOrd="0" presId="urn:microsoft.com/office/officeart/2005/8/layout/orgChart1"/>
    <dgm:cxn modelId="{18D8A0DD-2C82-4C99-9FC4-5BB60AF2551F}" type="presParOf" srcId="{FED43D15-A925-479B-B19E-F4487BB8AA94}" destId="{A99DE95F-947C-4319-97B6-2AFDABF8F97A}" srcOrd="1" destOrd="0" presId="urn:microsoft.com/office/officeart/2005/8/layout/orgChart1"/>
    <dgm:cxn modelId="{DE531E82-9AE9-462D-B635-1A62FFDCAF58}" type="presParOf" srcId="{520E9A24-6969-4A28-A2CD-4C477D184800}" destId="{593C2AE8-EE09-4819-BF27-3A3FF78897CB}" srcOrd="1" destOrd="0" presId="urn:microsoft.com/office/officeart/2005/8/layout/orgChart1"/>
    <dgm:cxn modelId="{DA347677-7624-421B-8976-6A07A921AD49}" type="presParOf" srcId="{520E9A24-6969-4A28-A2CD-4C477D184800}" destId="{07AD1C76-3811-4371-BF71-0D8C7E39C7D0}" srcOrd="2" destOrd="0" presId="urn:microsoft.com/office/officeart/2005/8/layout/orgChart1"/>
    <dgm:cxn modelId="{8C41810F-5F3B-48E1-859F-B32F679F03C1}" type="presParOf" srcId="{ECCEAF07-EC12-49CC-A3C6-4D8D40F562BC}" destId="{303A24FE-6F37-4BFF-98E4-C64B6F33B9B2}" srcOrd="4" destOrd="0" presId="urn:microsoft.com/office/officeart/2005/8/layout/orgChart1"/>
    <dgm:cxn modelId="{39F14E83-8B86-430A-A56F-97509494E8BA}" type="presParOf" srcId="{ECCEAF07-EC12-49CC-A3C6-4D8D40F562BC}" destId="{8734E44D-BDCD-45E3-91CE-9710F893B089}" srcOrd="5" destOrd="0" presId="urn:microsoft.com/office/officeart/2005/8/layout/orgChart1"/>
    <dgm:cxn modelId="{22871FF6-54CC-41D8-A864-58B9F83285C0}" type="presParOf" srcId="{8734E44D-BDCD-45E3-91CE-9710F893B089}" destId="{5442470B-21B7-41EA-A0A1-F6E59EB17E18}" srcOrd="0" destOrd="0" presId="urn:microsoft.com/office/officeart/2005/8/layout/orgChart1"/>
    <dgm:cxn modelId="{AF9E91C1-0BBC-4677-BF08-A83EFEE048C0}" type="presParOf" srcId="{5442470B-21B7-41EA-A0A1-F6E59EB17E18}" destId="{773A1542-5205-4691-BFF9-A5602E44DF18}" srcOrd="0" destOrd="0" presId="urn:microsoft.com/office/officeart/2005/8/layout/orgChart1"/>
    <dgm:cxn modelId="{715B7AB6-9020-4E2E-A771-4A5B3F6BFEAD}" type="presParOf" srcId="{5442470B-21B7-41EA-A0A1-F6E59EB17E18}" destId="{7748C5D9-F245-4EF1-914C-2A3B759F7F66}" srcOrd="1" destOrd="0" presId="urn:microsoft.com/office/officeart/2005/8/layout/orgChart1"/>
    <dgm:cxn modelId="{D0CF8201-7AC5-423A-9AC4-D3B31B1B67D9}" type="presParOf" srcId="{8734E44D-BDCD-45E3-91CE-9710F893B089}" destId="{4C8F936A-6C9D-444A-90B0-3E9C6C02749B}" srcOrd="1" destOrd="0" presId="urn:microsoft.com/office/officeart/2005/8/layout/orgChart1"/>
    <dgm:cxn modelId="{ED3ED840-77F5-497A-986D-2242C806F52F}" type="presParOf" srcId="{8734E44D-BDCD-45E3-91CE-9710F893B089}" destId="{67C84720-0FAB-4E71-AC8F-ABAAEA0601FD}" srcOrd="2" destOrd="0" presId="urn:microsoft.com/office/officeart/2005/8/layout/orgChart1"/>
    <dgm:cxn modelId="{340D9664-6134-4554-A765-4DBD11CC7096}" type="presParOf" srcId="{ECCEAF07-EC12-49CC-A3C6-4D8D40F562BC}" destId="{774F6848-232E-4959-B054-DC1694BE2A74}" srcOrd="6" destOrd="0" presId="urn:microsoft.com/office/officeart/2005/8/layout/orgChart1"/>
    <dgm:cxn modelId="{05A83BA6-C556-4419-B821-B04467A4FE2D}" type="presParOf" srcId="{ECCEAF07-EC12-49CC-A3C6-4D8D40F562BC}" destId="{16A294B4-6F38-42CE-A0C5-D99B0A075026}" srcOrd="7" destOrd="0" presId="urn:microsoft.com/office/officeart/2005/8/layout/orgChart1"/>
    <dgm:cxn modelId="{A2F9E116-6881-49E5-9AC7-CF92E24F861A}" type="presParOf" srcId="{16A294B4-6F38-42CE-A0C5-D99B0A075026}" destId="{DACCEC05-0476-4BF7-B7EB-8CFBC74448E5}" srcOrd="0" destOrd="0" presId="urn:microsoft.com/office/officeart/2005/8/layout/orgChart1"/>
    <dgm:cxn modelId="{62190988-425B-4E31-A0D6-52264E2C251A}" type="presParOf" srcId="{DACCEC05-0476-4BF7-B7EB-8CFBC74448E5}" destId="{E382F402-1B11-4233-9A76-4DF9B819F486}" srcOrd="0" destOrd="0" presId="urn:microsoft.com/office/officeart/2005/8/layout/orgChart1"/>
    <dgm:cxn modelId="{7367FD21-1AC6-4E05-B939-8CBD3FE45885}" type="presParOf" srcId="{DACCEC05-0476-4BF7-B7EB-8CFBC74448E5}" destId="{EAEC1091-DC22-44CB-879C-9F0CFF153D7C}" srcOrd="1" destOrd="0" presId="urn:microsoft.com/office/officeart/2005/8/layout/orgChart1"/>
    <dgm:cxn modelId="{C9FE7E52-BBEE-423D-8B8F-ED9943E0DDC7}" type="presParOf" srcId="{16A294B4-6F38-42CE-A0C5-D99B0A075026}" destId="{44B72C55-AF3C-47AE-B852-94EE5D5F30B5}" srcOrd="1" destOrd="0" presId="urn:microsoft.com/office/officeart/2005/8/layout/orgChart1"/>
    <dgm:cxn modelId="{F9DABE03-FFD1-4F3B-BF5E-28555E09E3CD}" type="presParOf" srcId="{16A294B4-6F38-42CE-A0C5-D99B0A075026}" destId="{8AACC182-4F13-4DBB-ADCE-F62F33F5D132}" srcOrd="2" destOrd="0" presId="urn:microsoft.com/office/officeart/2005/8/layout/orgChart1"/>
    <dgm:cxn modelId="{0BC96F36-E5B8-4807-BA78-56ADBBAF83A9}" type="presParOf" srcId="{ECCEAF07-EC12-49CC-A3C6-4D8D40F562BC}" destId="{16AE3299-C87D-4C32-8BF5-45AC12280B38}" srcOrd="8" destOrd="0" presId="urn:microsoft.com/office/officeart/2005/8/layout/orgChart1"/>
    <dgm:cxn modelId="{6E786E4F-440C-41AB-A606-D8066910011D}" type="presParOf" srcId="{ECCEAF07-EC12-49CC-A3C6-4D8D40F562BC}" destId="{E39ECA2A-E113-483A-A20F-CF035A22AAE7}" srcOrd="9" destOrd="0" presId="urn:microsoft.com/office/officeart/2005/8/layout/orgChart1"/>
    <dgm:cxn modelId="{CC9B3F6F-2817-4689-ADE8-C914B09B5540}" type="presParOf" srcId="{E39ECA2A-E113-483A-A20F-CF035A22AAE7}" destId="{F127A85F-46A0-4534-B394-7BB78C8D50EC}" srcOrd="0" destOrd="0" presId="urn:microsoft.com/office/officeart/2005/8/layout/orgChart1"/>
    <dgm:cxn modelId="{5B35D62D-3240-4697-8B0D-C7E5E8961871}" type="presParOf" srcId="{F127A85F-46A0-4534-B394-7BB78C8D50EC}" destId="{BDA91002-4B40-404A-BC21-F2660AE5F28A}" srcOrd="0" destOrd="0" presId="urn:microsoft.com/office/officeart/2005/8/layout/orgChart1"/>
    <dgm:cxn modelId="{61CD3E50-9062-407E-B852-6FE5B3AC96CB}" type="presParOf" srcId="{F127A85F-46A0-4534-B394-7BB78C8D50EC}" destId="{FF57EBD0-11E3-49AD-B5A6-7E3996D71DC4}" srcOrd="1" destOrd="0" presId="urn:microsoft.com/office/officeart/2005/8/layout/orgChart1"/>
    <dgm:cxn modelId="{D0084C9C-C2E6-49C3-9E10-60CBF228F430}" type="presParOf" srcId="{E39ECA2A-E113-483A-A20F-CF035A22AAE7}" destId="{B9F91DFD-99B0-4F25-8EB9-4E651492DADE}" srcOrd="1" destOrd="0" presId="urn:microsoft.com/office/officeart/2005/8/layout/orgChart1"/>
    <dgm:cxn modelId="{3C5C7720-2708-44CC-936D-023F0D45A500}" type="presParOf" srcId="{E39ECA2A-E113-483A-A20F-CF035A22AAE7}" destId="{25C22793-BEB6-4810-84C8-F539055D0FA9}" srcOrd="2" destOrd="0" presId="urn:microsoft.com/office/officeart/2005/8/layout/orgChart1"/>
    <dgm:cxn modelId="{BB5BA84D-CD35-4E3B-A462-D236F8630EB6}" type="presParOf" srcId="{845CBAA0-1E8D-41CF-B480-038C6719DA3C}" destId="{0ADCF131-F9A4-4736-B258-AA079BAC2C2F}" srcOrd="2" destOrd="0" presId="urn:microsoft.com/office/officeart/2005/8/layout/orgChart1"/>
    <dgm:cxn modelId="{B51E74F7-1E69-4F01-9B02-E4086015E2F1}" type="presParOf" srcId="{0ADCF131-F9A4-4736-B258-AA079BAC2C2F}" destId="{7F6AC275-FD42-4CA1-9141-C1DF52C57842}" srcOrd="0" destOrd="0" presId="urn:microsoft.com/office/officeart/2005/8/layout/orgChart1"/>
    <dgm:cxn modelId="{FD9EF80F-DCB0-4683-9DD6-C6D8C3BD2D46}" type="presParOf" srcId="{0ADCF131-F9A4-4736-B258-AA079BAC2C2F}" destId="{CBCBE30D-FB9A-42BB-8365-B1380716F01D}" srcOrd="1" destOrd="0" presId="urn:microsoft.com/office/officeart/2005/8/layout/orgChart1"/>
    <dgm:cxn modelId="{AE1FFDCF-2800-48F3-85B7-4223972ED63B}" type="presParOf" srcId="{CBCBE30D-FB9A-42BB-8365-B1380716F01D}" destId="{A8E8A28F-3FCD-42F9-A1E3-390F8E9EA218}" srcOrd="0" destOrd="0" presId="urn:microsoft.com/office/officeart/2005/8/layout/orgChart1"/>
    <dgm:cxn modelId="{634133CB-9E10-4C91-944A-8C072D63F081}" type="presParOf" srcId="{A8E8A28F-3FCD-42F9-A1E3-390F8E9EA218}" destId="{BB86EFAE-BF99-4CBB-8C32-41DA4F24712B}" srcOrd="0" destOrd="0" presId="urn:microsoft.com/office/officeart/2005/8/layout/orgChart1"/>
    <dgm:cxn modelId="{8D43988F-519E-4AB9-B0A4-C0DE33527331}" type="presParOf" srcId="{A8E8A28F-3FCD-42F9-A1E3-390F8E9EA218}" destId="{35C306E3-E07B-432E-973D-3A703933AA08}" srcOrd="1" destOrd="0" presId="urn:microsoft.com/office/officeart/2005/8/layout/orgChart1"/>
    <dgm:cxn modelId="{05DE7328-BD77-489E-ADB5-C5A3111E0D4E}" type="presParOf" srcId="{CBCBE30D-FB9A-42BB-8365-B1380716F01D}" destId="{F1B3F730-6E6D-4A76-A7EF-7ACAF2E91DDD}" srcOrd="1" destOrd="0" presId="urn:microsoft.com/office/officeart/2005/8/layout/orgChart1"/>
    <dgm:cxn modelId="{259AA834-CC83-44EE-B8A6-129A8D3EBA45}" type="presParOf" srcId="{CBCBE30D-FB9A-42BB-8365-B1380716F01D}" destId="{E4E3ECE5-0DD3-446A-A007-DBA3A6EB5814}" srcOrd="2" destOrd="0" presId="urn:microsoft.com/office/officeart/2005/8/layout/orgChart1"/>
    <dgm:cxn modelId="{795974B0-E616-4ABD-A2B0-CD31FF13C5E4}" type="presParOf" srcId="{0ADCF131-F9A4-4736-B258-AA079BAC2C2F}" destId="{4E5BF7BA-7932-4375-8768-F3F9F6EFE72C}" srcOrd="2" destOrd="0" presId="urn:microsoft.com/office/officeart/2005/8/layout/orgChart1"/>
    <dgm:cxn modelId="{B4895786-65C1-4DA3-BD46-B6534D56B18D}" type="presParOf" srcId="{0ADCF131-F9A4-4736-B258-AA079BAC2C2F}" destId="{59F5C4E9-C98D-42E6-9B4F-0E491E28E39E}" srcOrd="3" destOrd="0" presId="urn:microsoft.com/office/officeart/2005/8/layout/orgChart1"/>
    <dgm:cxn modelId="{13DC6E32-A983-4416-B1E3-C60F969113F8}" type="presParOf" srcId="{59F5C4E9-C98D-42E6-9B4F-0E491E28E39E}" destId="{377A0CCD-8DD3-44CC-8937-37DE5A36124F}" srcOrd="0" destOrd="0" presId="urn:microsoft.com/office/officeart/2005/8/layout/orgChart1"/>
    <dgm:cxn modelId="{2A3DF622-E7F3-4B41-8BF8-84E7D102C936}" type="presParOf" srcId="{377A0CCD-8DD3-44CC-8937-37DE5A36124F}" destId="{B450CCEE-37D7-4C07-AAA8-1BF9DC739FC0}" srcOrd="0" destOrd="0" presId="urn:microsoft.com/office/officeart/2005/8/layout/orgChart1"/>
    <dgm:cxn modelId="{15CD2045-DE54-445E-AD3A-7DA8372388B6}" type="presParOf" srcId="{377A0CCD-8DD3-44CC-8937-37DE5A36124F}" destId="{C7A67BEB-FB66-4FCE-835E-977EB2030C2C}" srcOrd="1" destOrd="0" presId="urn:microsoft.com/office/officeart/2005/8/layout/orgChart1"/>
    <dgm:cxn modelId="{B9306F9F-8C53-43F8-8DDA-E6EE428D0927}" type="presParOf" srcId="{59F5C4E9-C98D-42E6-9B4F-0E491E28E39E}" destId="{25F91AB0-62FF-4E7A-8C04-71DBCC93046D}" srcOrd="1" destOrd="0" presId="urn:microsoft.com/office/officeart/2005/8/layout/orgChart1"/>
    <dgm:cxn modelId="{16B610F2-1E5B-400E-AF6C-ACDF7A753682}" type="presParOf" srcId="{59F5C4E9-C98D-42E6-9B4F-0E491E28E39E}" destId="{56B4C2ED-94FE-4B28-BB03-8880F0F3322E}" srcOrd="2" destOrd="0" presId="urn:microsoft.com/office/officeart/2005/8/layout/orgChart1"/>
    <dgm:cxn modelId="{F557F196-AB41-4C6F-B70C-0181A81A0E43}" type="presParOf" srcId="{0ADCF131-F9A4-4736-B258-AA079BAC2C2F}" destId="{950AC7C4-C91A-40F6-9067-0C9444D5D7EA}" srcOrd="4" destOrd="0" presId="urn:microsoft.com/office/officeart/2005/8/layout/orgChart1"/>
    <dgm:cxn modelId="{38115A8A-4643-4E4B-BB50-AA26EA1570A6}" type="presParOf" srcId="{0ADCF131-F9A4-4736-B258-AA079BAC2C2F}" destId="{D8E3DCB2-BBBA-4CF9-8E63-0F8B2FEDDB7B}" srcOrd="5" destOrd="0" presId="urn:microsoft.com/office/officeart/2005/8/layout/orgChart1"/>
    <dgm:cxn modelId="{59DED93D-77A2-451E-9E8F-6A756CD5066C}" type="presParOf" srcId="{D8E3DCB2-BBBA-4CF9-8E63-0F8B2FEDDB7B}" destId="{7A78423E-E982-4421-BAB4-4885B78A1DD7}" srcOrd="0" destOrd="0" presId="urn:microsoft.com/office/officeart/2005/8/layout/orgChart1"/>
    <dgm:cxn modelId="{30F822D0-2251-4C87-8B55-5A3D4FA7BACC}" type="presParOf" srcId="{7A78423E-E982-4421-BAB4-4885B78A1DD7}" destId="{F69BCF6B-197C-45AB-A0C5-15872D263468}" srcOrd="0" destOrd="0" presId="urn:microsoft.com/office/officeart/2005/8/layout/orgChart1"/>
    <dgm:cxn modelId="{30E3D061-B880-4A05-9A0B-A9F620EF3A3E}" type="presParOf" srcId="{7A78423E-E982-4421-BAB4-4885B78A1DD7}" destId="{0860F92C-EA09-4F26-8414-368FAB678E29}" srcOrd="1" destOrd="0" presId="urn:microsoft.com/office/officeart/2005/8/layout/orgChart1"/>
    <dgm:cxn modelId="{76ED3156-91AF-4BE9-AA07-28A76CF40F29}" type="presParOf" srcId="{D8E3DCB2-BBBA-4CF9-8E63-0F8B2FEDDB7B}" destId="{FEF39CE3-8875-41DC-8F48-326E0D0AF0DF}" srcOrd="1" destOrd="0" presId="urn:microsoft.com/office/officeart/2005/8/layout/orgChart1"/>
    <dgm:cxn modelId="{4E4E6A5A-163C-4622-9437-E5073C540030}" type="presParOf" srcId="{D8E3DCB2-BBBA-4CF9-8E63-0F8B2FEDDB7B}" destId="{99363398-7A8B-4E28-8E24-B9280CAF337A}" srcOrd="2" destOrd="0" presId="urn:microsoft.com/office/officeart/2005/8/layout/orgChart1"/>
    <dgm:cxn modelId="{81895E00-3A5B-46F2-8989-1B83DEB355A0}" type="presParOf" srcId="{0ADCF131-F9A4-4736-B258-AA079BAC2C2F}" destId="{3599218E-5660-411A-ADB1-F405E828476E}" srcOrd="6" destOrd="0" presId="urn:microsoft.com/office/officeart/2005/8/layout/orgChart1"/>
    <dgm:cxn modelId="{3880FAF0-C672-4456-ABE1-6FCA6B676687}" type="presParOf" srcId="{0ADCF131-F9A4-4736-B258-AA079BAC2C2F}" destId="{66E5B629-C57C-489D-8EAC-807B8F9BA557}" srcOrd="7" destOrd="0" presId="urn:microsoft.com/office/officeart/2005/8/layout/orgChart1"/>
    <dgm:cxn modelId="{69D26B41-6B5A-4111-B15D-DA78C7777BCC}" type="presParOf" srcId="{66E5B629-C57C-489D-8EAC-807B8F9BA557}" destId="{23297D93-6EBA-4C44-ACF1-6244FA09B611}" srcOrd="0" destOrd="0" presId="urn:microsoft.com/office/officeart/2005/8/layout/orgChart1"/>
    <dgm:cxn modelId="{539C006B-CF7E-4EC8-B100-BF9909380B86}" type="presParOf" srcId="{23297D93-6EBA-4C44-ACF1-6244FA09B611}" destId="{6D7FDEBE-0F67-46CD-823E-49447F061DB6}" srcOrd="0" destOrd="0" presId="urn:microsoft.com/office/officeart/2005/8/layout/orgChart1"/>
    <dgm:cxn modelId="{ADAB5BA9-473F-4CA4-84FE-8E26058202A4}" type="presParOf" srcId="{23297D93-6EBA-4C44-ACF1-6244FA09B611}" destId="{3CA4E3AB-4295-40D1-AF49-7156CE78C224}" srcOrd="1" destOrd="0" presId="urn:microsoft.com/office/officeart/2005/8/layout/orgChart1"/>
    <dgm:cxn modelId="{1AE8B3EB-F564-454B-BC3E-7F4BDD7063FD}" type="presParOf" srcId="{66E5B629-C57C-489D-8EAC-807B8F9BA557}" destId="{7FC77404-BC37-48A9-8E78-130E164303B1}" srcOrd="1" destOrd="0" presId="urn:microsoft.com/office/officeart/2005/8/layout/orgChart1"/>
    <dgm:cxn modelId="{86510A03-F8F0-48E9-8C92-2EAD8A46B73D}" type="presParOf" srcId="{66E5B629-C57C-489D-8EAC-807B8F9BA557}" destId="{36E9A56B-0F8B-4334-BC8E-24108B163B49}" srcOrd="2" destOrd="0" presId="urn:microsoft.com/office/officeart/2005/8/layout/orgChart1"/>
    <dgm:cxn modelId="{04D6BA3C-3D72-434B-86BD-5048553719F7}" type="presParOf" srcId="{0ADCF131-F9A4-4736-B258-AA079BAC2C2F}" destId="{82BB96E3-51D5-4458-8F1E-3B8804DA8969}" srcOrd="8" destOrd="0" presId="urn:microsoft.com/office/officeart/2005/8/layout/orgChart1"/>
    <dgm:cxn modelId="{8956FED5-F169-4160-942E-8E4BF55778D7}" type="presParOf" srcId="{0ADCF131-F9A4-4736-B258-AA079BAC2C2F}" destId="{668AB322-16B8-4284-95A3-22E63FE2B605}" srcOrd="9" destOrd="0" presId="urn:microsoft.com/office/officeart/2005/8/layout/orgChart1"/>
    <dgm:cxn modelId="{A52836BA-6A15-493C-BD50-D93A865DAF2D}" type="presParOf" srcId="{668AB322-16B8-4284-95A3-22E63FE2B605}" destId="{1AF259B2-C328-4888-BECE-43B40D56E0AB}" srcOrd="0" destOrd="0" presId="urn:microsoft.com/office/officeart/2005/8/layout/orgChart1"/>
    <dgm:cxn modelId="{1E3A6F05-06A9-4685-A2FF-0528990548F0}" type="presParOf" srcId="{1AF259B2-C328-4888-BECE-43B40D56E0AB}" destId="{EC96678A-71C0-4D34-B9C7-DA60C858915B}" srcOrd="0" destOrd="0" presId="urn:microsoft.com/office/officeart/2005/8/layout/orgChart1"/>
    <dgm:cxn modelId="{A5EFE60B-2031-4EA1-8E69-41BD3DC12926}" type="presParOf" srcId="{1AF259B2-C328-4888-BECE-43B40D56E0AB}" destId="{8D83BC21-7EF5-4990-82B1-C939FF89269A}" srcOrd="1" destOrd="0" presId="urn:microsoft.com/office/officeart/2005/8/layout/orgChart1"/>
    <dgm:cxn modelId="{D2199798-ACDB-48C5-BEB1-EDB3193BD753}" type="presParOf" srcId="{668AB322-16B8-4284-95A3-22E63FE2B605}" destId="{4EABCD62-A650-480A-98DD-B12527F211A9}" srcOrd="1" destOrd="0" presId="urn:microsoft.com/office/officeart/2005/8/layout/orgChart1"/>
    <dgm:cxn modelId="{AE92608A-4008-4B90-B749-DB0D4DA449CA}" type="presParOf" srcId="{668AB322-16B8-4284-95A3-22E63FE2B605}" destId="{24AB7784-3D95-4573-B6AB-857020B90ED8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DEC40F-6BB4-4005-93D1-77BA3FA5B9D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3736704-0FE1-4530-BEB0-28911BF4CF82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Direção Geral</a:t>
          </a:r>
          <a:endParaRPr lang="pt-BR" b="1" dirty="0">
            <a:solidFill>
              <a:schemeClr val="tx1"/>
            </a:solidFill>
          </a:endParaRPr>
        </a:p>
      </dgm:t>
    </dgm:pt>
    <dgm:pt modelId="{937C0E5F-7439-4CB3-8205-D14A55037ED5}" type="parTrans" cxnId="{0104A5DC-57B8-4619-B7A3-CC1D239B52AF}">
      <dgm:prSet/>
      <dgm:spPr/>
      <dgm:t>
        <a:bodyPr/>
        <a:lstStyle/>
        <a:p>
          <a:endParaRPr lang="pt-BR"/>
        </a:p>
      </dgm:t>
    </dgm:pt>
    <dgm:pt modelId="{1A32F44D-2856-4EC0-9CD9-0B1A95439986}" type="sibTrans" cxnId="{0104A5DC-57B8-4619-B7A3-CC1D239B52AF}">
      <dgm:prSet/>
      <dgm:spPr/>
      <dgm:t>
        <a:bodyPr/>
        <a:lstStyle/>
        <a:p>
          <a:endParaRPr lang="pt-BR"/>
        </a:p>
      </dgm:t>
    </dgm:pt>
    <dgm:pt modelId="{27FB4EE8-B52D-450A-9E66-2AF680F5201D}" type="asst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rgbClr val="FFFF00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Chefia de Gabinete</a:t>
          </a:r>
          <a:endParaRPr lang="pt-BR" b="1" dirty="0">
            <a:solidFill>
              <a:schemeClr val="tx1"/>
            </a:solidFill>
          </a:endParaRPr>
        </a:p>
      </dgm:t>
    </dgm:pt>
    <dgm:pt modelId="{A0591DA1-B6F9-4AD5-9AB8-AF5F801E64D8}" type="parTrans" cxnId="{4DC2CE9C-FFAB-493F-AF5A-FE95111B343F}">
      <dgm:prSet/>
      <dgm:spPr/>
      <dgm:t>
        <a:bodyPr/>
        <a:lstStyle/>
        <a:p>
          <a:endParaRPr lang="pt-BR"/>
        </a:p>
      </dgm:t>
    </dgm:pt>
    <dgm:pt modelId="{72D7BA10-4D2E-454D-85B5-7222BDA8CE90}" type="sibTrans" cxnId="{4DC2CE9C-FFAB-493F-AF5A-FE95111B343F}">
      <dgm:prSet/>
      <dgm:spPr/>
      <dgm:t>
        <a:bodyPr/>
        <a:lstStyle/>
        <a:p>
          <a:endParaRPr lang="pt-BR"/>
        </a:p>
      </dgm:t>
    </dgm:pt>
    <dgm:pt modelId="{A087A6F3-5DF8-4013-9949-3396A2496216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Ensino</a:t>
          </a:r>
          <a:endParaRPr lang="pt-BR" b="1" dirty="0">
            <a:solidFill>
              <a:schemeClr val="tx1"/>
            </a:solidFill>
          </a:endParaRPr>
        </a:p>
      </dgm:t>
    </dgm:pt>
    <dgm:pt modelId="{F988D5E7-A20B-471F-9A3A-81F06906359B}" type="parTrans" cxnId="{BAF2DF26-49D5-4FA1-85BE-4E51D838FD70}">
      <dgm:prSet/>
      <dgm:spPr/>
      <dgm:t>
        <a:bodyPr/>
        <a:lstStyle/>
        <a:p>
          <a:endParaRPr lang="pt-BR"/>
        </a:p>
      </dgm:t>
    </dgm:pt>
    <dgm:pt modelId="{4A7873B1-8176-4113-86CA-1CDFEC1C243D}" type="sibTrans" cxnId="{BAF2DF26-49D5-4FA1-85BE-4E51D838FD70}">
      <dgm:prSet/>
      <dgm:spPr/>
      <dgm:t>
        <a:bodyPr/>
        <a:lstStyle/>
        <a:p>
          <a:endParaRPr lang="pt-BR"/>
        </a:p>
      </dgm:t>
    </dgm:pt>
    <dgm:pt modelId="{377F4AEA-5458-4426-B8A8-E0E77E204D00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8D661BF5-D334-45AB-B3E3-6A9C1AC58962}" type="parTrans" cxnId="{EA1150C9-663F-4FAB-9425-7067AF3DF892}">
      <dgm:prSet/>
      <dgm:spPr/>
      <dgm:t>
        <a:bodyPr/>
        <a:lstStyle/>
        <a:p>
          <a:endParaRPr lang="pt-BR"/>
        </a:p>
      </dgm:t>
    </dgm:pt>
    <dgm:pt modelId="{4E07E9E2-BC31-45B6-9539-D874B84895CD}" type="sibTrans" cxnId="{EA1150C9-663F-4FAB-9425-7067AF3DF892}">
      <dgm:prSet/>
      <dgm:spPr/>
      <dgm:t>
        <a:bodyPr/>
        <a:lstStyle/>
        <a:p>
          <a:endParaRPr lang="pt-BR"/>
        </a:p>
      </dgm:t>
    </dgm:pt>
    <dgm:pt modelId="{5168DEC6-01B0-48DE-994E-273F6CE556DE}">
      <dgm:prSet phldrT="[Texto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Extensão</a:t>
          </a:r>
          <a:endParaRPr lang="pt-BR" b="1" dirty="0">
            <a:solidFill>
              <a:schemeClr val="tx1"/>
            </a:solidFill>
          </a:endParaRPr>
        </a:p>
      </dgm:t>
    </dgm:pt>
    <dgm:pt modelId="{FA39ADE2-3C38-4B54-AFB1-4F412FC3F561}" type="parTrans" cxnId="{0BDF0276-3D6E-446A-B8BF-FBE85A3E3A33}">
      <dgm:prSet/>
      <dgm:spPr/>
      <dgm:t>
        <a:bodyPr/>
        <a:lstStyle/>
        <a:p>
          <a:endParaRPr lang="pt-BR"/>
        </a:p>
      </dgm:t>
    </dgm:pt>
    <dgm:pt modelId="{136904FC-BB86-4268-8FAA-5FFF9083EA4F}" type="sibTrans" cxnId="{0BDF0276-3D6E-446A-B8BF-FBE85A3E3A33}">
      <dgm:prSet/>
      <dgm:spPr/>
      <dgm:t>
        <a:bodyPr/>
        <a:lstStyle/>
        <a:p>
          <a:endParaRPr lang="pt-BR"/>
        </a:p>
      </dgm:t>
    </dgm:pt>
    <dgm:pt modelId="{47E69A01-0BED-4DD8-A64F-93330CC8AC3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Comunicação Social</a:t>
          </a:r>
          <a:endParaRPr lang="pt-BR" b="1" dirty="0">
            <a:solidFill>
              <a:schemeClr val="tx1"/>
            </a:solidFill>
          </a:endParaRPr>
        </a:p>
      </dgm:t>
    </dgm:pt>
    <dgm:pt modelId="{1DD5D8EB-C7FC-4AAB-BC80-D3DAFE3CADD4}" type="parTrans" cxnId="{46D6855D-A3B9-47B1-A0A4-3F6057D9B1C1}">
      <dgm:prSet/>
      <dgm:spPr/>
      <dgm:t>
        <a:bodyPr/>
        <a:lstStyle/>
        <a:p>
          <a:endParaRPr lang="pt-BR"/>
        </a:p>
      </dgm:t>
    </dgm:pt>
    <dgm:pt modelId="{B1243D50-7D0F-42D6-B6D3-6B1E90710DEF}" type="sibTrans" cxnId="{46D6855D-A3B9-47B1-A0A4-3F6057D9B1C1}">
      <dgm:prSet/>
      <dgm:spPr/>
      <dgm:t>
        <a:bodyPr/>
        <a:lstStyle/>
        <a:p>
          <a:endParaRPr lang="pt-BR"/>
        </a:p>
      </dgm:t>
    </dgm:pt>
    <dgm:pt modelId="{8DD62802-F096-4FF1-A899-1B3ECE8C3AA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Registros Escolares</a:t>
          </a:r>
          <a:endParaRPr lang="pt-BR" b="1" dirty="0">
            <a:solidFill>
              <a:schemeClr val="tx1"/>
            </a:solidFill>
          </a:endParaRPr>
        </a:p>
      </dgm:t>
    </dgm:pt>
    <dgm:pt modelId="{46ED85ED-E706-4229-AAEF-800154568F82}" type="parTrans" cxnId="{D0406E22-C933-467C-993A-C19E9AE5314B}">
      <dgm:prSet/>
      <dgm:spPr/>
      <dgm:t>
        <a:bodyPr/>
        <a:lstStyle/>
        <a:p>
          <a:endParaRPr lang="pt-BR"/>
        </a:p>
      </dgm:t>
    </dgm:pt>
    <dgm:pt modelId="{8F679703-4753-444C-9FEF-1363CEF66525}" type="sibTrans" cxnId="{D0406E22-C933-467C-993A-C19E9AE5314B}">
      <dgm:prSet/>
      <dgm:spPr/>
      <dgm:t>
        <a:bodyPr/>
        <a:lstStyle/>
        <a:p>
          <a:endParaRPr lang="pt-BR"/>
        </a:p>
      </dgm:t>
    </dgm:pt>
    <dgm:pt modelId="{7E2ED827-9937-4B61-A0AB-D0030958F2BB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3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Conselho Comunitário Escolar</a:t>
          </a:r>
          <a:endParaRPr lang="pt-BR" b="1" dirty="0">
            <a:solidFill>
              <a:schemeClr val="tx1"/>
            </a:solidFill>
          </a:endParaRPr>
        </a:p>
      </dgm:t>
    </dgm:pt>
    <dgm:pt modelId="{511BB0EF-AAB6-40E1-A68C-E7CF68C9CCF5}" type="parTrans" cxnId="{A82F1A67-D7A9-4214-8155-5487D12B0BE0}">
      <dgm:prSet/>
      <dgm:spPr/>
      <dgm:t>
        <a:bodyPr/>
        <a:lstStyle/>
        <a:p>
          <a:endParaRPr lang="pt-BR"/>
        </a:p>
      </dgm:t>
    </dgm:pt>
    <dgm:pt modelId="{0AC7CBF3-EDD4-4586-A13E-FC3D4A5E84C1}" type="sibTrans" cxnId="{A82F1A67-D7A9-4214-8155-5487D12B0BE0}">
      <dgm:prSet/>
      <dgm:spPr/>
      <dgm:t>
        <a:bodyPr/>
        <a:lstStyle/>
        <a:p>
          <a:endParaRPr lang="pt-BR"/>
        </a:p>
      </dgm:t>
    </dgm:pt>
    <dgm:pt modelId="{45B575B2-781A-4C70-A860-6190731E68B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Gestão de Pessoas</a:t>
          </a:r>
          <a:endParaRPr lang="pt-BR" b="1" dirty="0">
            <a:solidFill>
              <a:schemeClr val="tx1"/>
            </a:solidFill>
          </a:endParaRPr>
        </a:p>
      </dgm:t>
    </dgm:pt>
    <dgm:pt modelId="{289FFBD6-75D1-418C-AEAB-BEF4735F7669}" type="parTrans" cxnId="{EB54F74E-B9EA-45E9-8EB4-A073E7FD85E7}">
      <dgm:prSet/>
      <dgm:spPr/>
      <dgm:t>
        <a:bodyPr/>
        <a:lstStyle/>
        <a:p>
          <a:endParaRPr lang="pt-BR"/>
        </a:p>
      </dgm:t>
    </dgm:pt>
    <dgm:pt modelId="{4FC4EBD2-3C1B-4AD7-8668-21CE535B3134}" type="sibTrans" cxnId="{EB54F74E-B9EA-45E9-8EB4-A073E7FD85E7}">
      <dgm:prSet/>
      <dgm:spPr/>
      <dgm:t>
        <a:bodyPr/>
        <a:lstStyle/>
        <a:p>
          <a:endParaRPr lang="pt-BR"/>
        </a:p>
      </dgm:t>
    </dgm:pt>
    <dgm:pt modelId="{A62922C1-CE43-46DB-8F97-9AEBDCABC324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 Técnico</a:t>
          </a:r>
          <a:endParaRPr lang="pt-BR" b="1" dirty="0">
            <a:solidFill>
              <a:schemeClr val="tx1"/>
            </a:solidFill>
          </a:endParaRPr>
        </a:p>
      </dgm:t>
    </dgm:pt>
    <dgm:pt modelId="{605D2C3F-165E-44AA-8D98-B964DB72BBA1}" type="parTrans" cxnId="{1F68EA07-7BAD-4619-BBD3-1ACF6E94179B}">
      <dgm:prSet/>
      <dgm:spPr/>
      <dgm:t>
        <a:bodyPr/>
        <a:lstStyle/>
        <a:p>
          <a:endParaRPr lang="pt-BR"/>
        </a:p>
      </dgm:t>
    </dgm:pt>
    <dgm:pt modelId="{17E5690F-9F1B-40A4-882F-FCAF566C34AB}" type="sibTrans" cxnId="{1F68EA07-7BAD-4619-BBD3-1ACF6E94179B}">
      <dgm:prSet/>
      <dgm:spPr/>
      <dgm:t>
        <a:bodyPr/>
        <a:lstStyle/>
        <a:p>
          <a:endParaRPr lang="pt-BR"/>
        </a:p>
      </dgm:t>
    </dgm:pt>
    <dgm:pt modelId="{B5F17E43-44F6-4FD4-B38D-C5298BB9EDEE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Curso Técnico em Agricultura</a:t>
          </a:r>
          <a:endParaRPr lang="pt-BR" b="1" dirty="0">
            <a:solidFill>
              <a:schemeClr val="tx1"/>
            </a:solidFill>
          </a:endParaRPr>
        </a:p>
      </dgm:t>
    </dgm:pt>
    <dgm:pt modelId="{591F9B0B-5EE1-430D-9015-5E6DE6C9045C}" type="parTrans" cxnId="{1FF80B4D-6FA4-40E6-A163-2BD6AD0BE6A4}">
      <dgm:prSet/>
      <dgm:spPr/>
      <dgm:t>
        <a:bodyPr/>
        <a:lstStyle/>
        <a:p>
          <a:endParaRPr lang="pt-BR"/>
        </a:p>
      </dgm:t>
    </dgm:pt>
    <dgm:pt modelId="{F7EB39BB-3646-4AD7-B110-D6946340E3C7}" type="sibTrans" cxnId="{1FF80B4D-6FA4-40E6-A163-2BD6AD0BE6A4}">
      <dgm:prSet/>
      <dgm:spPr/>
      <dgm:t>
        <a:bodyPr/>
        <a:lstStyle/>
        <a:p>
          <a:endParaRPr lang="pt-BR"/>
        </a:p>
      </dgm:t>
    </dgm:pt>
    <dgm:pt modelId="{7782924F-FAC8-4778-8797-2D9F8A55C97F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Curso Técnico em Agropecuária</a:t>
          </a:r>
          <a:endParaRPr lang="pt-BR" b="1" dirty="0">
            <a:solidFill>
              <a:schemeClr val="tx1"/>
            </a:solidFill>
          </a:endParaRPr>
        </a:p>
      </dgm:t>
    </dgm:pt>
    <dgm:pt modelId="{063C1672-DE5C-4A21-AC99-D3ADD4139540}" type="parTrans" cxnId="{A0777158-5B10-4EF3-A09F-488FEADEF157}">
      <dgm:prSet/>
      <dgm:spPr/>
      <dgm:t>
        <a:bodyPr/>
        <a:lstStyle/>
        <a:p>
          <a:endParaRPr lang="pt-BR"/>
        </a:p>
      </dgm:t>
    </dgm:pt>
    <dgm:pt modelId="{52584113-F076-4609-8F2B-8515AF28E1D1}" type="sibTrans" cxnId="{A0777158-5B10-4EF3-A09F-488FEADEF157}">
      <dgm:prSet/>
      <dgm:spPr/>
      <dgm:t>
        <a:bodyPr/>
        <a:lstStyle/>
        <a:p>
          <a:endParaRPr lang="pt-BR"/>
        </a:p>
      </dgm:t>
    </dgm:pt>
    <dgm:pt modelId="{C227F937-93D3-4FEF-A9CA-1AFA5C9490CE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Assistência Estudantil</a:t>
          </a:r>
          <a:endParaRPr lang="pt-BR" b="1" dirty="0">
            <a:solidFill>
              <a:schemeClr val="tx1"/>
            </a:solidFill>
          </a:endParaRPr>
        </a:p>
      </dgm:t>
    </dgm:pt>
    <dgm:pt modelId="{DB5F0E74-2BC5-4080-81BD-84A42118E829}" type="parTrans" cxnId="{657E64FD-E1F4-4C44-B3B8-A98DB14537F2}">
      <dgm:prSet/>
      <dgm:spPr/>
      <dgm:t>
        <a:bodyPr/>
        <a:lstStyle/>
        <a:p>
          <a:endParaRPr lang="pt-BR"/>
        </a:p>
      </dgm:t>
    </dgm:pt>
    <dgm:pt modelId="{BFB1C837-FC72-496B-B0C5-9DE32ADEB84A}" type="sibTrans" cxnId="{657E64FD-E1F4-4C44-B3B8-A98DB14537F2}">
      <dgm:prSet/>
      <dgm:spPr/>
      <dgm:t>
        <a:bodyPr/>
        <a:lstStyle/>
        <a:p>
          <a:endParaRPr lang="pt-BR"/>
        </a:p>
      </dgm:t>
    </dgm:pt>
    <dgm:pt modelId="{4419925A-079E-4A73-9A4B-15F4B07D21BD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Estágio</a:t>
          </a:r>
          <a:endParaRPr lang="pt-BR" b="1" dirty="0">
            <a:solidFill>
              <a:schemeClr val="tx1"/>
            </a:solidFill>
          </a:endParaRPr>
        </a:p>
      </dgm:t>
    </dgm:pt>
    <dgm:pt modelId="{9548541A-D772-477B-939D-5EF7222082CD}" type="parTrans" cxnId="{61CB3913-0F8A-4B81-8540-99B88BD7FD7E}">
      <dgm:prSet/>
      <dgm:spPr/>
      <dgm:t>
        <a:bodyPr/>
        <a:lstStyle/>
        <a:p>
          <a:endParaRPr lang="pt-BR"/>
        </a:p>
      </dgm:t>
    </dgm:pt>
    <dgm:pt modelId="{A3F79223-0E04-4B77-86C1-FAE2D74535C7}" type="sibTrans" cxnId="{61CB3913-0F8A-4B81-8540-99B88BD7FD7E}">
      <dgm:prSet/>
      <dgm:spPr/>
      <dgm:t>
        <a:bodyPr/>
        <a:lstStyle/>
        <a:p>
          <a:endParaRPr lang="pt-BR"/>
        </a:p>
      </dgm:t>
    </dgm:pt>
    <dgm:pt modelId="{1DB94EEB-35BF-4248-92E1-D8CBE177621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Pedagógica</a:t>
          </a:r>
          <a:endParaRPr lang="pt-BR" b="1" dirty="0">
            <a:solidFill>
              <a:schemeClr val="tx1"/>
            </a:solidFill>
          </a:endParaRPr>
        </a:p>
      </dgm:t>
    </dgm:pt>
    <dgm:pt modelId="{6D052949-81D0-46B5-B693-46CC16F1B419}" type="parTrans" cxnId="{9FCB3A07-029B-4163-912B-AD5E2BA13008}">
      <dgm:prSet/>
      <dgm:spPr/>
      <dgm:t>
        <a:bodyPr/>
        <a:lstStyle/>
        <a:p>
          <a:endParaRPr lang="pt-BR"/>
        </a:p>
      </dgm:t>
    </dgm:pt>
    <dgm:pt modelId="{F38BF77C-7068-4978-8644-8AFD45A3522E}" type="sibTrans" cxnId="{9FCB3A07-029B-4163-912B-AD5E2BA13008}">
      <dgm:prSet/>
      <dgm:spPr/>
      <dgm:t>
        <a:bodyPr/>
        <a:lstStyle/>
        <a:p>
          <a:endParaRPr lang="pt-BR"/>
        </a:p>
      </dgm:t>
    </dgm:pt>
    <dgm:pt modelId="{1F1E343C-7A2A-40DF-BA97-0038F17E690A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Tecnologia da Informação</a:t>
          </a:r>
          <a:endParaRPr lang="pt-BR" b="1" dirty="0">
            <a:solidFill>
              <a:schemeClr val="tx1"/>
            </a:solidFill>
          </a:endParaRPr>
        </a:p>
      </dgm:t>
    </dgm:pt>
    <dgm:pt modelId="{4712712D-4D21-446A-94D7-19AF43E77618}" type="parTrans" cxnId="{2C541102-9D2E-4EA6-A542-4BA8247D2F53}">
      <dgm:prSet/>
      <dgm:spPr/>
      <dgm:t>
        <a:bodyPr/>
        <a:lstStyle/>
        <a:p>
          <a:endParaRPr lang="pt-BR"/>
        </a:p>
      </dgm:t>
    </dgm:pt>
    <dgm:pt modelId="{65C5FE13-ED81-4975-8E85-528C602191D6}" type="sibTrans" cxnId="{2C541102-9D2E-4EA6-A542-4BA8247D2F53}">
      <dgm:prSet/>
      <dgm:spPr/>
      <dgm:t>
        <a:bodyPr/>
        <a:lstStyle/>
        <a:p>
          <a:endParaRPr lang="pt-BR"/>
        </a:p>
      </dgm:t>
    </dgm:pt>
    <dgm:pt modelId="{4FDFF707-F918-42AA-B703-90FB5F3B50D2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Almoxarifado e Patrimônio </a:t>
          </a:r>
          <a:endParaRPr lang="pt-BR" b="1" dirty="0">
            <a:solidFill>
              <a:schemeClr val="tx1"/>
            </a:solidFill>
          </a:endParaRPr>
        </a:p>
      </dgm:t>
    </dgm:pt>
    <dgm:pt modelId="{4BC46D84-FB15-4143-B10A-943F97CD9887}" type="parTrans" cxnId="{17F73B31-066C-4019-BE5B-05F6AB858445}">
      <dgm:prSet/>
      <dgm:spPr/>
      <dgm:t>
        <a:bodyPr/>
        <a:lstStyle/>
        <a:p>
          <a:endParaRPr lang="pt-BR"/>
        </a:p>
      </dgm:t>
    </dgm:pt>
    <dgm:pt modelId="{CD2FDB7F-B94A-4F0B-A045-E770A3D33AB7}" type="sibTrans" cxnId="{17F73B31-066C-4019-BE5B-05F6AB858445}">
      <dgm:prSet/>
      <dgm:spPr/>
      <dgm:t>
        <a:bodyPr/>
        <a:lstStyle/>
        <a:p>
          <a:endParaRPr lang="pt-BR"/>
        </a:p>
      </dgm:t>
    </dgm:pt>
    <dgm:pt modelId="{EFAC135F-EAD5-4EB1-BC4B-9ADD7B0817F3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Contabilidade e Finanças</a:t>
          </a:r>
          <a:endParaRPr lang="pt-BR" b="1" dirty="0">
            <a:solidFill>
              <a:schemeClr val="tx1"/>
            </a:solidFill>
          </a:endParaRPr>
        </a:p>
      </dgm:t>
    </dgm:pt>
    <dgm:pt modelId="{57A226D6-6283-4C19-BEF1-4A8F55BE74AA}" type="parTrans" cxnId="{21BA9D24-6AAC-402B-B96A-78088F7E1B29}">
      <dgm:prSet/>
      <dgm:spPr/>
      <dgm:t>
        <a:bodyPr/>
        <a:lstStyle/>
        <a:p>
          <a:endParaRPr lang="pt-BR"/>
        </a:p>
      </dgm:t>
    </dgm:pt>
    <dgm:pt modelId="{B6D4F335-C7D5-43F3-9FEB-F393B44DA6E9}" type="sibTrans" cxnId="{21BA9D24-6AAC-402B-B96A-78088F7E1B29}">
      <dgm:prSet/>
      <dgm:spPr/>
      <dgm:t>
        <a:bodyPr/>
        <a:lstStyle/>
        <a:p>
          <a:endParaRPr lang="pt-BR"/>
        </a:p>
      </dgm:t>
    </dgm:pt>
    <dgm:pt modelId="{501C3190-2D79-42A3-9829-D0129718ED32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Transporte</a:t>
          </a:r>
          <a:endParaRPr lang="pt-BR" b="1" dirty="0">
            <a:solidFill>
              <a:schemeClr val="tx1"/>
            </a:solidFill>
          </a:endParaRPr>
        </a:p>
      </dgm:t>
    </dgm:pt>
    <dgm:pt modelId="{BB1942E5-ED13-48A9-B847-04FCDABA7BB1}" type="parTrans" cxnId="{85C1AB78-870C-403E-AE06-40C265C4C26E}">
      <dgm:prSet/>
      <dgm:spPr/>
      <dgm:t>
        <a:bodyPr/>
        <a:lstStyle/>
        <a:p>
          <a:endParaRPr lang="pt-BR"/>
        </a:p>
      </dgm:t>
    </dgm:pt>
    <dgm:pt modelId="{A31DDFBD-512E-4EB0-8605-CF6560174435}" type="sibTrans" cxnId="{85C1AB78-870C-403E-AE06-40C265C4C26E}">
      <dgm:prSet/>
      <dgm:spPr/>
      <dgm:t>
        <a:bodyPr/>
        <a:lstStyle/>
        <a:p>
          <a:endParaRPr lang="pt-BR"/>
        </a:p>
      </dgm:t>
    </dgm:pt>
    <dgm:pt modelId="{C2AD7C12-417B-445F-9880-C15B9870C79D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Alojamento</a:t>
          </a:r>
          <a:endParaRPr lang="pt-BR" b="1" dirty="0">
            <a:solidFill>
              <a:schemeClr val="tx1"/>
            </a:solidFill>
          </a:endParaRPr>
        </a:p>
      </dgm:t>
    </dgm:pt>
    <dgm:pt modelId="{03BDE045-C204-4744-B31E-0D6251443EC1}" type="parTrans" cxnId="{5327968F-FE29-4B67-B53F-D2E5FB27FE48}">
      <dgm:prSet/>
      <dgm:spPr/>
      <dgm:t>
        <a:bodyPr/>
        <a:lstStyle/>
        <a:p>
          <a:endParaRPr lang="pt-BR"/>
        </a:p>
      </dgm:t>
    </dgm:pt>
    <dgm:pt modelId="{91BCC3C0-1557-45F3-9A81-0BAD62233132}" type="sibTrans" cxnId="{5327968F-FE29-4B67-B53F-D2E5FB27FE48}">
      <dgm:prSet/>
      <dgm:spPr/>
      <dgm:t>
        <a:bodyPr/>
        <a:lstStyle/>
        <a:p>
          <a:endParaRPr lang="pt-BR"/>
        </a:p>
      </dgm:t>
    </dgm:pt>
    <dgm:pt modelId="{7A147F54-BB6D-405F-BA0B-A637B04FF1B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Protocolo e Arquivo</a:t>
          </a:r>
          <a:endParaRPr lang="pt-BR" b="1" dirty="0">
            <a:solidFill>
              <a:schemeClr val="tx1"/>
            </a:solidFill>
          </a:endParaRPr>
        </a:p>
      </dgm:t>
    </dgm:pt>
    <dgm:pt modelId="{601917C8-A3D3-4E12-9327-14F4A9F3CF9F}" type="parTrans" cxnId="{36CFA68A-23DA-45DB-956F-B311564E0EA9}">
      <dgm:prSet/>
      <dgm:spPr/>
      <dgm:t>
        <a:bodyPr/>
        <a:lstStyle/>
        <a:p>
          <a:endParaRPr lang="pt-BR"/>
        </a:p>
      </dgm:t>
    </dgm:pt>
    <dgm:pt modelId="{0114163D-759A-411F-AB16-BDA4DDF18E5B}" type="sibTrans" cxnId="{36CFA68A-23DA-45DB-956F-B311564E0EA9}">
      <dgm:prSet/>
      <dgm:spPr/>
      <dgm:t>
        <a:bodyPr/>
        <a:lstStyle/>
        <a:p>
          <a:endParaRPr lang="pt-BR"/>
        </a:p>
      </dgm:t>
    </dgm:pt>
    <dgm:pt modelId="{2211C510-6DE2-4310-8ACF-1C5266FA5A60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Manutenção</a:t>
          </a:r>
          <a:endParaRPr lang="pt-BR" b="1" dirty="0">
            <a:solidFill>
              <a:schemeClr val="tx1"/>
            </a:solidFill>
          </a:endParaRPr>
        </a:p>
      </dgm:t>
    </dgm:pt>
    <dgm:pt modelId="{3FA716BD-5398-4732-B8D3-954DFD3C22AA}" type="parTrans" cxnId="{419C5257-6161-426E-9C5C-BA9F17C4CFB2}">
      <dgm:prSet/>
      <dgm:spPr/>
      <dgm:t>
        <a:bodyPr/>
        <a:lstStyle/>
        <a:p>
          <a:endParaRPr lang="pt-BR"/>
        </a:p>
      </dgm:t>
    </dgm:pt>
    <dgm:pt modelId="{66B3A7D7-6DBE-4BAB-AD87-F35D44218FC2}" type="sibTrans" cxnId="{419C5257-6161-426E-9C5C-BA9F17C4CFB2}">
      <dgm:prSet/>
      <dgm:spPr/>
      <dgm:t>
        <a:bodyPr/>
        <a:lstStyle/>
        <a:p>
          <a:endParaRPr lang="pt-BR"/>
        </a:p>
      </dgm:t>
    </dgm:pt>
    <dgm:pt modelId="{960768F2-897C-402E-8525-F50BB6BD5AB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Gestão  Contratos</a:t>
          </a:r>
          <a:endParaRPr lang="pt-BR" b="1" dirty="0">
            <a:solidFill>
              <a:schemeClr val="tx1"/>
            </a:solidFill>
          </a:endParaRPr>
        </a:p>
      </dgm:t>
    </dgm:pt>
    <dgm:pt modelId="{82AAD189-5D3C-41AE-9224-634E0D5E6D76}" type="parTrans" cxnId="{A14107F5-6278-4FB2-AD69-DF4400D4961F}">
      <dgm:prSet/>
      <dgm:spPr/>
      <dgm:t>
        <a:bodyPr/>
        <a:lstStyle/>
        <a:p>
          <a:endParaRPr lang="pt-BR"/>
        </a:p>
      </dgm:t>
    </dgm:pt>
    <dgm:pt modelId="{75CB9A94-6622-457F-86E9-0737608F97B3}" type="sibTrans" cxnId="{A14107F5-6278-4FB2-AD69-DF4400D4961F}">
      <dgm:prSet/>
      <dgm:spPr/>
      <dgm:t>
        <a:bodyPr/>
        <a:lstStyle/>
        <a:p>
          <a:endParaRPr lang="pt-BR"/>
        </a:p>
      </dgm:t>
    </dgm:pt>
    <dgm:pt modelId="{E6F97B65-8D40-4253-94C5-3EDAF0E10AB5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Biblioteca</a:t>
          </a:r>
          <a:endParaRPr lang="pt-BR" b="1" dirty="0">
            <a:solidFill>
              <a:schemeClr val="tx1"/>
            </a:solidFill>
          </a:endParaRPr>
        </a:p>
      </dgm:t>
    </dgm:pt>
    <dgm:pt modelId="{100542F4-87A0-4A94-9351-E5F17A2700CA}" type="parTrans" cxnId="{1CE8DCD7-49C9-46A8-934C-2350C5E8D7F0}">
      <dgm:prSet/>
      <dgm:spPr/>
      <dgm:t>
        <a:bodyPr/>
        <a:lstStyle/>
        <a:p>
          <a:endParaRPr lang="pt-BR"/>
        </a:p>
      </dgm:t>
    </dgm:pt>
    <dgm:pt modelId="{5383923B-92E3-4590-9B07-6BDC16F91DD2}" type="sibTrans" cxnId="{1CE8DCD7-49C9-46A8-934C-2350C5E8D7F0}">
      <dgm:prSet/>
      <dgm:spPr/>
      <dgm:t>
        <a:bodyPr/>
        <a:lstStyle/>
        <a:p>
          <a:endParaRPr lang="pt-BR"/>
        </a:p>
      </dgm:t>
    </dgm:pt>
    <dgm:pt modelId="{AAE32C1E-E255-4878-B605-7CA30328B0E9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de  Planejamento e Orçamento</a:t>
          </a:r>
          <a:endParaRPr lang="pt-BR" b="1" dirty="0">
            <a:solidFill>
              <a:schemeClr val="tx1"/>
            </a:solidFill>
          </a:endParaRPr>
        </a:p>
      </dgm:t>
    </dgm:pt>
    <dgm:pt modelId="{95371242-CEA3-4273-9F33-41275355AE50}" type="parTrans" cxnId="{527CB87A-0946-493C-9372-9051C0629677}">
      <dgm:prSet/>
      <dgm:spPr/>
      <dgm:t>
        <a:bodyPr/>
        <a:lstStyle/>
        <a:p>
          <a:endParaRPr lang="pt-BR"/>
        </a:p>
      </dgm:t>
    </dgm:pt>
    <dgm:pt modelId="{BAD12174-3700-4408-A551-6BD792933183}" type="sibTrans" cxnId="{527CB87A-0946-493C-9372-9051C0629677}">
      <dgm:prSet/>
      <dgm:spPr/>
      <dgm:t>
        <a:bodyPr/>
        <a:lstStyle/>
        <a:p>
          <a:endParaRPr lang="pt-BR"/>
        </a:p>
      </dgm:t>
    </dgm:pt>
    <dgm:pt modelId="{E9AE0B8B-C6BE-4038-8475-0258403F976D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 Núcleo de Inovação Tecnológica</a:t>
          </a:r>
          <a:endParaRPr lang="pt-BR" b="1" dirty="0">
            <a:solidFill>
              <a:schemeClr val="tx1"/>
            </a:solidFill>
          </a:endParaRPr>
        </a:p>
      </dgm:t>
    </dgm:pt>
    <dgm:pt modelId="{4A0BF6B6-E456-4C7E-8EA9-31C6C53DE802}" type="parTrans" cxnId="{37E9DCC6-A951-495E-ACFA-3FA9BE771CF4}">
      <dgm:prSet/>
      <dgm:spPr/>
      <dgm:t>
        <a:bodyPr/>
        <a:lstStyle/>
        <a:p>
          <a:endParaRPr lang="pt-BR"/>
        </a:p>
      </dgm:t>
    </dgm:pt>
    <dgm:pt modelId="{5C3891CC-1ED0-4196-8760-0ADF7F55D5D6}" type="sibTrans" cxnId="{37E9DCC6-A951-495E-ACFA-3FA9BE771CF4}">
      <dgm:prSet/>
      <dgm:spPr/>
      <dgm:t>
        <a:bodyPr/>
        <a:lstStyle/>
        <a:p>
          <a:endParaRPr lang="pt-BR"/>
        </a:p>
      </dgm:t>
    </dgm:pt>
    <dgm:pt modelId="{2244E2BE-01A3-45C5-A3F8-A8307F935EA6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Setor de produção vegetal</a:t>
          </a:r>
          <a:endParaRPr lang="pt-BR" b="1" dirty="0">
            <a:solidFill>
              <a:schemeClr val="tx1"/>
            </a:solidFill>
          </a:endParaRPr>
        </a:p>
      </dgm:t>
    </dgm:pt>
    <dgm:pt modelId="{B7670382-70BF-4088-AF51-9B4D0125F73A}" type="parTrans" cxnId="{EDABF75C-5784-4DDD-860F-2C64FBE6DC45}">
      <dgm:prSet/>
      <dgm:spPr/>
      <dgm:t>
        <a:bodyPr/>
        <a:lstStyle/>
        <a:p>
          <a:endParaRPr lang="pt-BR"/>
        </a:p>
      </dgm:t>
    </dgm:pt>
    <dgm:pt modelId="{9DC21E3E-1459-42B5-B08E-85E1620B343D}" type="sibTrans" cxnId="{EDABF75C-5784-4DDD-860F-2C64FBE6DC45}">
      <dgm:prSet/>
      <dgm:spPr/>
      <dgm:t>
        <a:bodyPr/>
        <a:lstStyle/>
        <a:p>
          <a:endParaRPr lang="pt-BR"/>
        </a:p>
      </dgm:t>
    </dgm:pt>
    <dgm:pt modelId="{FD246ADE-B8EA-4EDC-812A-6ACCB6A216E8}" type="asst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Setor de produção animal</a:t>
          </a:r>
          <a:endParaRPr lang="pt-BR" b="1" dirty="0">
            <a:solidFill>
              <a:schemeClr val="tx1"/>
            </a:solidFill>
          </a:endParaRPr>
        </a:p>
      </dgm:t>
    </dgm:pt>
    <dgm:pt modelId="{9FAEF37F-12CA-40CC-9CE2-FDF5ED05DD90}" type="parTrans" cxnId="{20AAB588-D500-48C7-AC5C-F0C0BD080EF9}">
      <dgm:prSet/>
      <dgm:spPr/>
      <dgm:t>
        <a:bodyPr/>
        <a:lstStyle/>
        <a:p>
          <a:endParaRPr lang="pt-BR"/>
        </a:p>
      </dgm:t>
    </dgm:pt>
    <dgm:pt modelId="{BFC8D296-81A6-460A-928F-AA4277203DC8}" type="sibTrans" cxnId="{20AAB588-D500-48C7-AC5C-F0C0BD080EF9}">
      <dgm:prSet/>
      <dgm:spPr/>
      <dgm:t>
        <a:bodyPr/>
        <a:lstStyle/>
        <a:p>
          <a:endParaRPr lang="pt-BR"/>
        </a:p>
      </dgm:t>
    </dgm:pt>
    <dgm:pt modelId="{3489B76B-7E4E-47AF-85A4-CC770BA7B1F7}">
      <dgm:prSet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Departamento de Administração e Planejamento</a:t>
          </a:r>
          <a:endParaRPr lang="pt-BR" b="1" dirty="0">
            <a:solidFill>
              <a:schemeClr val="tx1"/>
            </a:solidFill>
          </a:endParaRPr>
        </a:p>
      </dgm:t>
    </dgm:pt>
    <dgm:pt modelId="{31B615F2-F7F7-41C3-A1E1-67916AD66814}" type="sibTrans" cxnId="{4814124D-2EC7-4AAD-933E-913B223A31DF}">
      <dgm:prSet/>
      <dgm:spPr/>
      <dgm:t>
        <a:bodyPr/>
        <a:lstStyle/>
        <a:p>
          <a:endParaRPr lang="pt-BR"/>
        </a:p>
      </dgm:t>
    </dgm:pt>
    <dgm:pt modelId="{54CBAA4B-F689-4AA8-9FD1-6A5157DD30B9}" type="parTrans" cxnId="{4814124D-2EC7-4AAD-933E-913B223A31DF}">
      <dgm:prSet/>
      <dgm:spPr/>
      <dgm:t>
        <a:bodyPr/>
        <a:lstStyle/>
        <a:p>
          <a:endParaRPr lang="pt-BR"/>
        </a:p>
      </dgm:t>
    </dgm:pt>
    <dgm:pt modelId="{6373A5A2-1CE6-41D0-BE6B-2E6646B08C84}" type="asst">
      <dgm:prSet/>
      <dgm:spPr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Coordenação do Núcleo de Educação a Distância</a:t>
          </a:r>
          <a:endParaRPr lang="pt-BR" b="1" dirty="0">
            <a:solidFill>
              <a:schemeClr val="tx1"/>
            </a:solidFill>
          </a:endParaRPr>
        </a:p>
      </dgm:t>
    </dgm:pt>
    <dgm:pt modelId="{70754FDA-7D8F-4E41-B08D-6F2B5E43B464}" type="parTrans" cxnId="{DD066626-6057-4FAC-A0CA-D8A682785755}">
      <dgm:prSet/>
      <dgm:spPr/>
      <dgm:t>
        <a:bodyPr/>
        <a:lstStyle/>
        <a:p>
          <a:endParaRPr lang="pt-BR"/>
        </a:p>
      </dgm:t>
    </dgm:pt>
    <dgm:pt modelId="{54FD5A5C-D844-40F9-B727-C5743527ECE4}" type="sibTrans" cxnId="{DD066626-6057-4FAC-A0CA-D8A682785755}">
      <dgm:prSet/>
      <dgm:spPr/>
      <dgm:t>
        <a:bodyPr/>
        <a:lstStyle/>
        <a:p>
          <a:endParaRPr lang="pt-BR"/>
        </a:p>
      </dgm:t>
    </dgm:pt>
    <dgm:pt modelId="{3AD16E87-CDC3-4095-8B76-58B67EB567D8}" type="pres">
      <dgm:prSet presAssocID="{D7DEC40F-6BB4-4005-93D1-77BA3FA5B9D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45CBAA0-1E8D-41CF-B480-038C6719DA3C}" type="pres">
      <dgm:prSet presAssocID="{83736704-0FE1-4530-BEB0-28911BF4CF82}" presName="hierRoot1" presStyleCnt="0">
        <dgm:presLayoutVars>
          <dgm:hierBranch val="init"/>
        </dgm:presLayoutVars>
      </dgm:prSet>
      <dgm:spPr/>
    </dgm:pt>
    <dgm:pt modelId="{101FFD07-E2ED-46F0-8F7C-B9057A736CED}" type="pres">
      <dgm:prSet presAssocID="{83736704-0FE1-4530-BEB0-28911BF4CF82}" presName="rootComposite1" presStyleCnt="0"/>
      <dgm:spPr/>
    </dgm:pt>
    <dgm:pt modelId="{DE6F300D-757E-41D1-B7D4-B291D4F303AA}" type="pres">
      <dgm:prSet presAssocID="{83736704-0FE1-4530-BEB0-28911BF4CF8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66BB76D-A1B5-4D2D-9E0C-BCCC62458919}" type="pres">
      <dgm:prSet presAssocID="{83736704-0FE1-4530-BEB0-28911BF4CF82}" presName="rootConnector1" presStyleLbl="node1" presStyleIdx="0" presStyleCnt="0"/>
      <dgm:spPr/>
      <dgm:t>
        <a:bodyPr/>
        <a:lstStyle/>
        <a:p>
          <a:endParaRPr lang="pt-BR"/>
        </a:p>
      </dgm:t>
    </dgm:pt>
    <dgm:pt modelId="{ECCEAF07-EC12-49CC-A3C6-4D8D40F562BC}" type="pres">
      <dgm:prSet presAssocID="{83736704-0FE1-4530-BEB0-28911BF4CF82}" presName="hierChild2" presStyleCnt="0"/>
      <dgm:spPr/>
    </dgm:pt>
    <dgm:pt modelId="{BDBDB665-59C2-4B34-893A-FC31AC52BB1A}" type="pres">
      <dgm:prSet presAssocID="{F988D5E7-A20B-471F-9A3A-81F06906359B}" presName="Name37" presStyleLbl="parChTrans1D2" presStyleIdx="0" presStyleCnt="11"/>
      <dgm:spPr/>
      <dgm:t>
        <a:bodyPr/>
        <a:lstStyle/>
        <a:p>
          <a:endParaRPr lang="pt-BR"/>
        </a:p>
      </dgm:t>
    </dgm:pt>
    <dgm:pt modelId="{26C7EA37-FE25-4F54-9BD8-E7F8FF5899B1}" type="pres">
      <dgm:prSet presAssocID="{A087A6F3-5DF8-4013-9949-3396A2496216}" presName="hierRoot2" presStyleCnt="0">
        <dgm:presLayoutVars>
          <dgm:hierBranch val="init"/>
        </dgm:presLayoutVars>
      </dgm:prSet>
      <dgm:spPr/>
    </dgm:pt>
    <dgm:pt modelId="{977AD220-DA43-4209-B44B-C1721F89A74E}" type="pres">
      <dgm:prSet presAssocID="{A087A6F3-5DF8-4013-9949-3396A2496216}" presName="rootComposite" presStyleCnt="0"/>
      <dgm:spPr/>
    </dgm:pt>
    <dgm:pt modelId="{C7D4EDA7-CD50-49FE-BD25-926D13878BCF}" type="pres">
      <dgm:prSet presAssocID="{A087A6F3-5DF8-4013-9949-3396A2496216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AB83509-D540-427B-863B-39065379DFD9}" type="pres">
      <dgm:prSet presAssocID="{A087A6F3-5DF8-4013-9949-3396A2496216}" presName="rootConnector" presStyleLbl="node2" presStyleIdx="0" presStyleCnt="5"/>
      <dgm:spPr/>
      <dgm:t>
        <a:bodyPr/>
        <a:lstStyle/>
        <a:p>
          <a:endParaRPr lang="pt-BR"/>
        </a:p>
      </dgm:t>
    </dgm:pt>
    <dgm:pt modelId="{DDA58481-D792-444A-B03A-8FECAE557BBD}" type="pres">
      <dgm:prSet presAssocID="{A087A6F3-5DF8-4013-9949-3396A2496216}" presName="hierChild4" presStyleCnt="0"/>
      <dgm:spPr/>
    </dgm:pt>
    <dgm:pt modelId="{6ACCF689-AFB9-45D1-8E77-DACEDC5BE4F6}" type="pres">
      <dgm:prSet presAssocID="{A087A6F3-5DF8-4013-9949-3396A2496216}" presName="hierChild5" presStyleCnt="0"/>
      <dgm:spPr/>
    </dgm:pt>
    <dgm:pt modelId="{E750CDB9-7E77-4F42-A7CE-B971756CF308}" type="pres">
      <dgm:prSet presAssocID="{591F9B0B-5EE1-430D-9015-5E6DE6C9045C}" presName="Name111" presStyleLbl="parChTrans1D3" presStyleIdx="0" presStyleCnt="18"/>
      <dgm:spPr/>
      <dgm:t>
        <a:bodyPr/>
        <a:lstStyle/>
        <a:p>
          <a:endParaRPr lang="pt-BR"/>
        </a:p>
      </dgm:t>
    </dgm:pt>
    <dgm:pt modelId="{978EEC8D-15F1-4448-8FD0-FD3297A43BB3}" type="pres">
      <dgm:prSet presAssocID="{B5F17E43-44F6-4FD4-B38D-C5298BB9EDEE}" presName="hierRoot3" presStyleCnt="0">
        <dgm:presLayoutVars>
          <dgm:hierBranch val="init"/>
        </dgm:presLayoutVars>
      </dgm:prSet>
      <dgm:spPr/>
    </dgm:pt>
    <dgm:pt modelId="{9C126A88-19CE-44B9-B43D-FB63029A994A}" type="pres">
      <dgm:prSet presAssocID="{B5F17E43-44F6-4FD4-B38D-C5298BB9EDEE}" presName="rootComposite3" presStyleCnt="0"/>
      <dgm:spPr/>
    </dgm:pt>
    <dgm:pt modelId="{C347C8EB-B318-4BBB-B5DE-FE4BB89F3FF5}" type="pres">
      <dgm:prSet presAssocID="{B5F17E43-44F6-4FD4-B38D-C5298BB9EDEE}" presName="rootText3" presStyleLbl="asst2" presStyleIdx="0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4B2AF9E-B7BE-44BD-8800-DFB4918E4045}" type="pres">
      <dgm:prSet presAssocID="{B5F17E43-44F6-4FD4-B38D-C5298BB9EDEE}" presName="rootConnector3" presStyleLbl="asst2" presStyleIdx="0" presStyleCnt="18"/>
      <dgm:spPr/>
      <dgm:t>
        <a:bodyPr/>
        <a:lstStyle/>
        <a:p>
          <a:endParaRPr lang="pt-BR"/>
        </a:p>
      </dgm:t>
    </dgm:pt>
    <dgm:pt modelId="{B4FCE03A-C56D-488D-83F0-C4325D07EF11}" type="pres">
      <dgm:prSet presAssocID="{B5F17E43-44F6-4FD4-B38D-C5298BB9EDEE}" presName="hierChild6" presStyleCnt="0"/>
      <dgm:spPr/>
    </dgm:pt>
    <dgm:pt modelId="{D8E2DD6B-1820-4ABC-81A5-A6E95C24ACEB}" type="pres">
      <dgm:prSet presAssocID="{B5F17E43-44F6-4FD4-B38D-C5298BB9EDEE}" presName="hierChild7" presStyleCnt="0"/>
      <dgm:spPr/>
    </dgm:pt>
    <dgm:pt modelId="{CA3539C5-4EC8-4219-81D4-AA9247133511}" type="pres">
      <dgm:prSet presAssocID="{063C1672-DE5C-4A21-AC99-D3ADD4139540}" presName="Name111" presStyleLbl="parChTrans1D3" presStyleIdx="1" presStyleCnt="18"/>
      <dgm:spPr/>
      <dgm:t>
        <a:bodyPr/>
        <a:lstStyle/>
        <a:p>
          <a:endParaRPr lang="pt-BR"/>
        </a:p>
      </dgm:t>
    </dgm:pt>
    <dgm:pt modelId="{EED6A8F8-462B-4875-9EE5-6F81C1967E7C}" type="pres">
      <dgm:prSet presAssocID="{7782924F-FAC8-4778-8797-2D9F8A55C97F}" presName="hierRoot3" presStyleCnt="0">
        <dgm:presLayoutVars>
          <dgm:hierBranch val="init"/>
        </dgm:presLayoutVars>
      </dgm:prSet>
      <dgm:spPr/>
    </dgm:pt>
    <dgm:pt modelId="{839E380C-EE1B-4C06-AB02-9772007ADE55}" type="pres">
      <dgm:prSet presAssocID="{7782924F-FAC8-4778-8797-2D9F8A55C97F}" presName="rootComposite3" presStyleCnt="0"/>
      <dgm:spPr/>
    </dgm:pt>
    <dgm:pt modelId="{9E61720B-3AD8-4946-982C-BFA8156729C9}" type="pres">
      <dgm:prSet presAssocID="{7782924F-FAC8-4778-8797-2D9F8A55C97F}" presName="rootText3" presStyleLbl="asst2" presStyleIdx="1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460F7DD-B722-4B93-8819-4AFB68AA761A}" type="pres">
      <dgm:prSet presAssocID="{7782924F-FAC8-4778-8797-2D9F8A55C97F}" presName="rootConnector3" presStyleLbl="asst2" presStyleIdx="1" presStyleCnt="18"/>
      <dgm:spPr/>
      <dgm:t>
        <a:bodyPr/>
        <a:lstStyle/>
        <a:p>
          <a:endParaRPr lang="pt-BR"/>
        </a:p>
      </dgm:t>
    </dgm:pt>
    <dgm:pt modelId="{D3E1BF2F-D9B6-4079-AA2D-EB5525448CF5}" type="pres">
      <dgm:prSet presAssocID="{7782924F-FAC8-4778-8797-2D9F8A55C97F}" presName="hierChild6" presStyleCnt="0"/>
      <dgm:spPr/>
    </dgm:pt>
    <dgm:pt modelId="{E9CCAE3F-150D-4169-B767-9F13128E645A}" type="pres">
      <dgm:prSet presAssocID="{7782924F-FAC8-4778-8797-2D9F8A55C97F}" presName="hierChild7" presStyleCnt="0"/>
      <dgm:spPr/>
    </dgm:pt>
    <dgm:pt modelId="{70770A0F-1B84-4403-849E-5AEE5CEABC83}" type="pres">
      <dgm:prSet presAssocID="{DB5F0E74-2BC5-4080-81BD-84A42118E829}" presName="Name111" presStyleLbl="parChTrans1D3" presStyleIdx="2" presStyleCnt="18"/>
      <dgm:spPr/>
      <dgm:t>
        <a:bodyPr/>
        <a:lstStyle/>
        <a:p>
          <a:endParaRPr lang="pt-BR"/>
        </a:p>
      </dgm:t>
    </dgm:pt>
    <dgm:pt modelId="{FEF49C91-4A42-4F01-BA20-5EBD5B2EFD13}" type="pres">
      <dgm:prSet presAssocID="{C227F937-93D3-4FEF-A9CA-1AFA5C9490CE}" presName="hierRoot3" presStyleCnt="0">
        <dgm:presLayoutVars>
          <dgm:hierBranch val="init"/>
        </dgm:presLayoutVars>
      </dgm:prSet>
      <dgm:spPr/>
    </dgm:pt>
    <dgm:pt modelId="{6F10B06D-0933-41E7-9020-E459E08475DA}" type="pres">
      <dgm:prSet presAssocID="{C227F937-93D3-4FEF-A9CA-1AFA5C9490CE}" presName="rootComposite3" presStyleCnt="0"/>
      <dgm:spPr/>
    </dgm:pt>
    <dgm:pt modelId="{D1ADE399-7443-4FF8-9A01-A6510ACDED44}" type="pres">
      <dgm:prSet presAssocID="{C227F937-93D3-4FEF-A9CA-1AFA5C9490CE}" presName="rootText3" presStyleLbl="asst2" presStyleIdx="2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BD727C3-B86E-4644-8D9D-10F72DA4FD2F}" type="pres">
      <dgm:prSet presAssocID="{C227F937-93D3-4FEF-A9CA-1AFA5C9490CE}" presName="rootConnector3" presStyleLbl="asst2" presStyleIdx="2" presStyleCnt="18"/>
      <dgm:spPr/>
      <dgm:t>
        <a:bodyPr/>
        <a:lstStyle/>
        <a:p>
          <a:endParaRPr lang="pt-BR"/>
        </a:p>
      </dgm:t>
    </dgm:pt>
    <dgm:pt modelId="{7F4F3BC5-B950-4FD7-ADCB-100A876E8562}" type="pres">
      <dgm:prSet presAssocID="{C227F937-93D3-4FEF-A9CA-1AFA5C9490CE}" presName="hierChild6" presStyleCnt="0"/>
      <dgm:spPr/>
    </dgm:pt>
    <dgm:pt modelId="{59BB60D9-F604-4C9A-B569-46A1BC724B79}" type="pres">
      <dgm:prSet presAssocID="{C227F937-93D3-4FEF-A9CA-1AFA5C9490CE}" presName="hierChild7" presStyleCnt="0"/>
      <dgm:spPr/>
    </dgm:pt>
    <dgm:pt modelId="{1D1D151F-A1D9-493E-B983-CFB070A625E5}" type="pres">
      <dgm:prSet presAssocID="{9548541A-D772-477B-939D-5EF7222082CD}" presName="Name111" presStyleLbl="parChTrans1D3" presStyleIdx="3" presStyleCnt="18"/>
      <dgm:spPr/>
      <dgm:t>
        <a:bodyPr/>
        <a:lstStyle/>
        <a:p>
          <a:endParaRPr lang="pt-BR"/>
        </a:p>
      </dgm:t>
    </dgm:pt>
    <dgm:pt modelId="{29DE3474-0CD1-473C-8799-96ED9E0F6AD3}" type="pres">
      <dgm:prSet presAssocID="{4419925A-079E-4A73-9A4B-15F4B07D21BD}" presName="hierRoot3" presStyleCnt="0">
        <dgm:presLayoutVars>
          <dgm:hierBranch val="init"/>
        </dgm:presLayoutVars>
      </dgm:prSet>
      <dgm:spPr/>
    </dgm:pt>
    <dgm:pt modelId="{765ED408-FE79-4174-8773-7C2E192E1D77}" type="pres">
      <dgm:prSet presAssocID="{4419925A-079E-4A73-9A4B-15F4B07D21BD}" presName="rootComposite3" presStyleCnt="0"/>
      <dgm:spPr/>
    </dgm:pt>
    <dgm:pt modelId="{9A94BC79-AA84-4679-9C37-575D0BBCBEFC}" type="pres">
      <dgm:prSet presAssocID="{4419925A-079E-4A73-9A4B-15F4B07D21BD}" presName="rootText3" presStyleLbl="asst2" presStyleIdx="3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A58DB99-801E-4A7A-8699-67753AE6BCC4}" type="pres">
      <dgm:prSet presAssocID="{4419925A-079E-4A73-9A4B-15F4B07D21BD}" presName="rootConnector3" presStyleLbl="asst2" presStyleIdx="3" presStyleCnt="18"/>
      <dgm:spPr/>
      <dgm:t>
        <a:bodyPr/>
        <a:lstStyle/>
        <a:p>
          <a:endParaRPr lang="pt-BR"/>
        </a:p>
      </dgm:t>
    </dgm:pt>
    <dgm:pt modelId="{0D5BDEF5-1BC3-45D3-A11C-9614D1B44DB4}" type="pres">
      <dgm:prSet presAssocID="{4419925A-079E-4A73-9A4B-15F4B07D21BD}" presName="hierChild6" presStyleCnt="0"/>
      <dgm:spPr/>
    </dgm:pt>
    <dgm:pt modelId="{2AB71394-F771-40B2-BDC4-253EB6C8B678}" type="pres">
      <dgm:prSet presAssocID="{4419925A-079E-4A73-9A4B-15F4B07D21BD}" presName="hierChild7" presStyleCnt="0"/>
      <dgm:spPr/>
    </dgm:pt>
    <dgm:pt modelId="{E4C49001-7F13-458C-93A5-9D489EADF975}" type="pres">
      <dgm:prSet presAssocID="{6D052949-81D0-46B5-B693-46CC16F1B419}" presName="Name111" presStyleLbl="parChTrans1D3" presStyleIdx="4" presStyleCnt="18"/>
      <dgm:spPr/>
      <dgm:t>
        <a:bodyPr/>
        <a:lstStyle/>
        <a:p>
          <a:endParaRPr lang="pt-BR"/>
        </a:p>
      </dgm:t>
    </dgm:pt>
    <dgm:pt modelId="{2B56C0F2-6968-48EB-A91D-4A0C0B2D95CE}" type="pres">
      <dgm:prSet presAssocID="{1DB94EEB-35BF-4248-92E1-D8CBE1776210}" presName="hierRoot3" presStyleCnt="0">
        <dgm:presLayoutVars>
          <dgm:hierBranch val="init"/>
        </dgm:presLayoutVars>
      </dgm:prSet>
      <dgm:spPr/>
    </dgm:pt>
    <dgm:pt modelId="{BD59CCB9-3D19-4437-84E4-A0D51682DCC9}" type="pres">
      <dgm:prSet presAssocID="{1DB94EEB-35BF-4248-92E1-D8CBE1776210}" presName="rootComposite3" presStyleCnt="0"/>
      <dgm:spPr/>
    </dgm:pt>
    <dgm:pt modelId="{A28B56E4-A27C-4591-9A07-E36BD5613B39}" type="pres">
      <dgm:prSet presAssocID="{1DB94EEB-35BF-4248-92E1-D8CBE1776210}" presName="rootText3" presStyleLbl="asst2" presStyleIdx="4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10D4DF-3928-441D-85B0-3CC974545F27}" type="pres">
      <dgm:prSet presAssocID="{1DB94EEB-35BF-4248-92E1-D8CBE1776210}" presName="rootConnector3" presStyleLbl="asst2" presStyleIdx="4" presStyleCnt="18"/>
      <dgm:spPr/>
      <dgm:t>
        <a:bodyPr/>
        <a:lstStyle/>
        <a:p>
          <a:endParaRPr lang="pt-BR"/>
        </a:p>
      </dgm:t>
    </dgm:pt>
    <dgm:pt modelId="{D1ACF934-74AC-49FB-8FE8-3DA56E5D1434}" type="pres">
      <dgm:prSet presAssocID="{1DB94EEB-35BF-4248-92E1-D8CBE1776210}" presName="hierChild6" presStyleCnt="0"/>
      <dgm:spPr/>
    </dgm:pt>
    <dgm:pt modelId="{8CF6C54A-E42E-4835-898E-51F374C46813}" type="pres">
      <dgm:prSet presAssocID="{1DB94EEB-35BF-4248-92E1-D8CBE1776210}" presName="hierChild7" presStyleCnt="0"/>
      <dgm:spPr/>
    </dgm:pt>
    <dgm:pt modelId="{C72B2CC2-807E-482D-981B-F51981135F00}" type="pres">
      <dgm:prSet presAssocID="{100542F4-87A0-4A94-9351-E5F17A2700CA}" presName="Name111" presStyleLbl="parChTrans1D3" presStyleIdx="5" presStyleCnt="18"/>
      <dgm:spPr/>
      <dgm:t>
        <a:bodyPr/>
        <a:lstStyle/>
        <a:p>
          <a:endParaRPr lang="pt-BR"/>
        </a:p>
      </dgm:t>
    </dgm:pt>
    <dgm:pt modelId="{BA661AE9-0F54-464F-ADC3-B03BBE47EF11}" type="pres">
      <dgm:prSet presAssocID="{E6F97B65-8D40-4253-94C5-3EDAF0E10AB5}" presName="hierRoot3" presStyleCnt="0">
        <dgm:presLayoutVars>
          <dgm:hierBranch val="init"/>
        </dgm:presLayoutVars>
      </dgm:prSet>
      <dgm:spPr/>
    </dgm:pt>
    <dgm:pt modelId="{B22E8259-4997-4E31-A3FE-166CDBAEC5D0}" type="pres">
      <dgm:prSet presAssocID="{E6F97B65-8D40-4253-94C5-3EDAF0E10AB5}" presName="rootComposite3" presStyleCnt="0"/>
      <dgm:spPr/>
    </dgm:pt>
    <dgm:pt modelId="{23D7D025-27B6-4202-B3ED-6E51B1714153}" type="pres">
      <dgm:prSet presAssocID="{E6F97B65-8D40-4253-94C5-3EDAF0E10AB5}" presName="rootText3" presStyleLbl="asst2" presStyleIdx="5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1BF3D33-F419-43DC-9125-FD3E575AD72E}" type="pres">
      <dgm:prSet presAssocID="{E6F97B65-8D40-4253-94C5-3EDAF0E10AB5}" presName="rootConnector3" presStyleLbl="asst2" presStyleIdx="5" presStyleCnt="18"/>
      <dgm:spPr/>
      <dgm:t>
        <a:bodyPr/>
        <a:lstStyle/>
        <a:p>
          <a:endParaRPr lang="pt-BR"/>
        </a:p>
      </dgm:t>
    </dgm:pt>
    <dgm:pt modelId="{EE17CC6F-960B-442B-A4C5-FCDDFDE52B0F}" type="pres">
      <dgm:prSet presAssocID="{E6F97B65-8D40-4253-94C5-3EDAF0E10AB5}" presName="hierChild6" presStyleCnt="0"/>
      <dgm:spPr/>
    </dgm:pt>
    <dgm:pt modelId="{F6AE0637-1DB5-4F4E-9F95-625CD7B7DF87}" type="pres">
      <dgm:prSet presAssocID="{E6F97B65-8D40-4253-94C5-3EDAF0E10AB5}" presName="hierChild7" presStyleCnt="0"/>
      <dgm:spPr/>
    </dgm:pt>
    <dgm:pt modelId="{61FC4BFE-EEBD-455C-96F4-3696419EFF98}" type="pres">
      <dgm:prSet presAssocID="{8D661BF5-D334-45AB-B3E3-6A9C1AC58962}" presName="Name37" presStyleLbl="parChTrans1D2" presStyleIdx="1" presStyleCnt="11"/>
      <dgm:spPr/>
      <dgm:t>
        <a:bodyPr/>
        <a:lstStyle/>
        <a:p>
          <a:endParaRPr lang="pt-BR"/>
        </a:p>
      </dgm:t>
    </dgm:pt>
    <dgm:pt modelId="{520E9A24-6969-4A28-A2CD-4C477D184800}" type="pres">
      <dgm:prSet presAssocID="{377F4AEA-5458-4426-B8A8-E0E77E204D00}" presName="hierRoot2" presStyleCnt="0">
        <dgm:presLayoutVars>
          <dgm:hierBranch val="init"/>
        </dgm:presLayoutVars>
      </dgm:prSet>
      <dgm:spPr/>
    </dgm:pt>
    <dgm:pt modelId="{FED43D15-A925-479B-B19E-F4487BB8AA94}" type="pres">
      <dgm:prSet presAssocID="{377F4AEA-5458-4426-B8A8-E0E77E204D00}" presName="rootComposite" presStyleCnt="0"/>
      <dgm:spPr/>
    </dgm:pt>
    <dgm:pt modelId="{0242BF9E-F042-426B-A2EF-55AFDA8CD75F}" type="pres">
      <dgm:prSet presAssocID="{377F4AEA-5458-4426-B8A8-E0E77E204D00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99DE95F-947C-4319-97B6-2AFDABF8F97A}" type="pres">
      <dgm:prSet presAssocID="{377F4AEA-5458-4426-B8A8-E0E77E204D00}" presName="rootConnector" presStyleLbl="node2" presStyleIdx="1" presStyleCnt="5"/>
      <dgm:spPr/>
      <dgm:t>
        <a:bodyPr/>
        <a:lstStyle/>
        <a:p>
          <a:endParaRPr lang="pt-BR"/>
        </a:p>
      </dgm:t>
    </dgm:pt>
    <dgm:pt modelId="{593C2AE8-EE09-4819-BF27-3A3FF78897CB}" type="pres">
      <dgm:prSet presAssocID="{377F4AEA-5458-4426-B8A8-E0E77E204D00}" presName="hierChild4" presStyleCnt="0"/>
      <dgm:spPr/>
    </dgm:pt>
    <dgm:pt modelId="{07AD1C76-3811-4371-BF71-0D8C7E39C7D0}" type="pres">
      <dgm:prSet presAssocID="{377F4AEA-5458-4426-B8A8-E0E77E204D00}" presName="hierChild5" presStyleCnt="0"/>
      <dgm:spPr/>
    </dgm:pt>
    <dgm:pt modelId="{9AD31D83-B8BD-4A60-8546-5C73AA95328B}" type="pres">
      <dgm:prSet presAssocID="{4A0BF6B6-E456-4C7E-8EA9-31C6C53DE802}" presName="Name111" presStyleLbl="parChTrans1D3" presStyleIdx="6" presStyleCnt="18"/>
      <dgm:spPr/>
      <dgm:t>
        <a:bodyPr/>
        <a:lstStyle/>
        <a:p>
          <a:endParaRPr lang="pt-BR"/>
        </a:p>
      </dgm:t>
    </dgm:pt>
    <dgm:pt modelId="{21AA0630-3383-4A2E-8F96-27D2AB2CC073}" type="pres">
      <dgm:prSet presAssocID="{E9AE0B8B-C6BE-4038-8475-0258403F976D}" presName="hierRoot3" presStyleCnt="0">
        <dgm:presLayoutVars>
          <dgm:hierBranch val="init"/>
        </dgm:presLayoutVars>
      </dgm:prSet>
      <dgm:spPr/>
    </dgm:pt>
    <dgm:pt modelId="{CE45D224-547E-45E7-A06D-3931D365CDD8}" type="pres">
      <dgm:prSet presAssocID="{E9AE0B8B-C6BE-4038-8475-0258403F976D}" presName="rootComposite3" presStyleCnt="0"/>
      <dgm:spPr/>
    </dgm:pt>
    <dgm:pt modelId="{77AEB425-EA25-4D69-B2EC-28FE071963FA}" type="pres">
      <dgm:prSet presAssocID="{E9AE0B8B-C6BE-4038-8475-0258403F976D}" presName="rootText3" presStyleLbl="asst2" presStyleIdx="6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24FCB59-415F-4E6A-998E-C33C041B9509}" type="pres">
      <dgm:prSet presAssocID="{E9AE0B8B-C6BE-4038-8475-0258403F976D}" presName="rootConnector3" presStyleLbl="asst2" presStyleIdx="6" presStyleCnt="18"/>
      <dgm:spPr/>
      <dgm:t>
        <a:bodyPr/>
        <a:lstStyle/>
        <a:p>
          <a:endParaRPr lang="pt-BR"/>
        </a:p>
      </dgm:t>
    </dgm:pt>
    <dgm:pt modelId="{666CBC84-D3C3-4615-A255-8900C5813C35}" type="pres">
      <dgm:prSet presAssocID="{E9AE0B8B-C6BE-4038-8475-0258403F976D}" presName="hierChild6" presStyleCnt="0"/>
      <dgm:spPr/>
    </dgm:pt>
    <dgm:pt modelId="{3DAE8017-9B7C-4A2E-AE78-7DE589254537}" type="pres">
      <dgm:prSet presAssocID="{E9AE0B8B-C6BE-4038-8475-0258403F976D}" presName="hierChild7" presStyleCnt="0"/>
      <dgm:spPr/>
    </dgm:pt>
    <dgm:pt modelId="{303A24FE-6F37-4BFF-98E4-C64B6F33B9B2}" type="pres">
      <dgm:prSet presAssocID="{FA39ADE2-3C38-4B54-AFB1-4F412FC3F561}" presName="Name37" presStyleLbl="parChTrans1D2" presStyleIdx="2" presStyleCnt="11"/>
      <dgm:spPr/>
      <dgm:t>
        <a:bodyPr/>
        <a:lstStyle/>
        <a:p>
          <a:endParaRPr lang="pt-BR"/>
        </a:p>
      </dgm:t>
    </dgm:pt>
    <dgm:pt modelId="{8734E44D-BDCD-45E3-91CE-9710F893B089}" type="pres">
      <dgm:prSet presAssocID="{5168DEC6-01B0-48DE-994E-273F6CE556DE}" presName="hierRoot2" presStyleCnt="0">
        <dgm:presLayoutVars>
          <dgm:hierBranch val="init"/>
        </dgm:presLayoutVars>
      </dgm:prSet>
      <dgm:spPr/>
    </dgm:pt>
    <dgm:pt modelId="{5442470B-21B7-41EA-A0A1-F6E59EB17E18}" type="pres">
      <dgm:prSet presAssocID="{5168DEC6-01B0-48DE-994E-273F6CE556DE}" presName="rootComposite" presStyleCnt="0"/>
      <dgm:spPr/>
    </dgm:pt>
    <dgm:pt modelId="{773A1542-5205-4691-BFF9-A5602E44DF18}" type="pres">
      <dgm:prSet presAssocID="{5168DEC6-01B0-48DE-994E-273F6CE556DE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748C5D9-F245-4EF1-914C-2A3B759F7F66}" type="pres">
      <dgm:prSet presAssocID="{5168DEC6-01B0-48DE-994E-273F6CE556DE}" presName="rootConnector" presStyleLbl="node2" presStyleIdx="2" presStyleCnt="5"/>
      <dgm:spPr/>
      <dgm:t>
        <a:bodyPr/>
        <a:lstStyle/>
        <a:p>
          <a:endParaRPr lang="pt-BR"/>
        </a:p>
      </dgm:t>
    </dgm:pt>
    <dgm:pt modelId="{4C8F936A-6C9D-444A-90B0-3E9C6C02749B}" type="pres">
      <dgm:prSet presAssocID="{5168DEC6-01B0-48DE-994E-273F6CE556DE}" presName="hierChild4" presStyleCnt="0"/>
      <dgm:spPr/>
    </dgm:pt>
    <dgm:pt modelId="{67C84720-0FAB-4E71-AC8F-ABAAEA0601FD}" type="pres">
      <dgm:prSet presAssocID="{5168DEC6-01B0-48DE-994E-273F6CE556DE}" presName="hierChild5" presStyleCnt="0"/>
      <dgm:spPr/>
    </dgm:pt>
    <dgm:pt modelId="{774F6848-232E-4959-B054-DC1694BE2A74}" type="pres">
      <dgm:prSet presAssocID="{605D2C3F-165E-44AA-8D98-B964DB72BBA1}" presName="Name37" presStyleLbl="parChTrans1D2" presStyleIdx="3" presStyleCnt="11"/>
      <dgm:spPr/>
      <dgm:t>
        <a:bodyPr/>
        <a:lstStyle/>
        <a:p>
          <a:endParaRPr lang="pt-BR"/>
        </a:p>
      </dgm:t>
    </dgm:pt>
    <dgm:pt modelId="{16A294B4-6F38-42CE-A0C5-D99B0A075026}" type="pres">
      <dgm:prSet presAssocID="{A62922C1-CE43-46DB-8F97-9AEBDCABC324}" presName="hierRoot2" presStyleCnt="0">
        <dgm:presLayoutVars>
          <dgm:hierBranch val="init"/>
        </dgm:presLayoutVars>
      </dgm:prSet>
      <dgm:spPr/>
    </dgm:pt>
    <dgm:pt modelId="{DACCEC05-0476-4BF7-B7EB-8CFBC74448E5}" type="pres">
      <dgm:prSet presAssocID="{A62922C1-CE43-46DB-8F97-9AEBDCABC324}" presName="rootComposite" presStyleCnt="0"/>
      <dgm:spPr/>
    </dgm:pt>
    <dgm:pt modelId="{E382F402-1B11-4233-9A76-4DF9B819F486}" type="pres">
      <dgm:prSet presAssocID="{A62922C1-CE43-46DB-8F97-9AEBDCABC324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AEC1091-DC22-44CB-879C-9F0CFF153D7C}" type="pres">
      <dgm:prSet presAssocID="{A62922C1-CE43-46DB-8F97-9AEBDCABC324}" presName="rootConnector" presStyleLbl="node2" presStyleIdx="3" presStyleCnt="5"/>
      <dgm:spPr/>
      <dgm:t>
        <a:bodyPr/>
        <a:lstStyle/>
        <a:p>
          <a:endParaRPr lang="pt-BR"/>
        </a:p>
      </dgm:t>
    </dgm:pt>
    <dgm:pt modelId="{44B72C55-AF3C-47AE-B852-94EE5D5F30B5}" type="pres">
      <dgm:prSet presAssocID="{A62922C1-CE43-46DB-8F97-9AEBDCABC324}" presName="hierChild4" presStyleCnt="0"/>
      <dgm:spPr/>
    </dgm:pt>
    <dgm:pt modelId="{8AACC182-4F13-4DBB-ADCE-F62F33F5D132}" type="pres">
      <dgm:prSet presAssocID="{A62922C1-CE43-46DB-8F97-9AEBDCABC324}" presName="hierChild5" presStyleCnt="0"/>
      <dgm:spPr/>
    </dgm:pt>
    <dgm:pt modelId="{29C6339D-4A4B-49EC-BB6D-1A95204A8FBC}" type="pres">
      <dgm:prSet presAssocID="{B7670382-70BF-4088-AF51-9B4D0125F73A}" presName="Name111" presStyleLbl="parChTrans1D3" presStyleIdx="7" presStyleCnt="18"/>
      <dgm:spPr/>
      <dgm:t>
        <a:bodyPr/>
        <a:lstStyle/>
        <a:p>
          <a:endParaRPr lang="pt-BR"/>
        </a:p>
      </dgm:t>
    </dgm:pt>
    <dgm:pt modelId="{664FBCBD-5D20-4CA2-B605-9F9A6566BB09}" type="pres">
      <dgm:prSet presAssocID="{2244E2BE-01A3-45C5-A3F8-A8307F935EA6}" presName="hierRoot3" presStyleCnt="0">
        <dgm:presLayoutVars>
          <dgm:hierBranch val="init"/>
        </dgm:presLayoutVars>
      </dgm:prSet>
      <dgm:spPr/>
    </dgm:pt>
    <dgm:pt modelId="{BDB09405-3BC1-41F2-8328-8A8C3AC50179}" type="pres">
      <dgm:prSet presAssocID="{2244E2BE-01A3-45C5-A3F8-A8307F935EA6}" presName="rootComposite3" presStyleCnt="0"/>
      <dgm:spPr/>
    </dgm:pt>
    <dgm:pt modelId="{CA665AF8-E282-4468-8DDC-4E3B682A7B3A}" type="pres">
      <dgm:prSet presAssocID="{2244E2BE-01A3-45C5-A3F8-A8307F935EA6}" presName="rootText3" presStyleLbl="asst2" presStyleIdx="7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96149A87-7136-4CC8-A8F5-D21B8AFF2E2E}" type="pres">
      <dgm:prSet presAssocID="{2244E2BE-01A3-45C5-A3F8-A8307F935EA6}" presName="rootConnector3" presStyleLbl="asst2" presStyleIdx="7" presStyleCnt="18"/>
      <dgm:spPr/>
      <dgm:t>
        <a:bodyPr/>
        <a:lstStyle/>
        <a:p>
          <a:endParaRPr lang="pt-BR"/>
        </a:p>
      </dgm:t>
    </dgm:pt>
    <dgm:pt modelId="{567815ED-EC0D-4F70-8966-E58C7D7996D4}" type="pres">
      <dgm:prSet presAssocID="{2244E2BE-01A3-45C5-A3F8-A8307F935EA6}" presName="hierChild6" presStyleCnt="0"/>
      <dgm:spPr/>
    </dgm:pt>
    <dgm:pt modelId="{6E063198-E291-463D-ACB9-3DAE19338F98}" type="pres">
      <dgm:prSet presAssocID="{2244E2BE-01A3-45C5-A3F8-A8307F935EA6}" presName="hierChild7" presStyleCnt="0"/>
      <dgm:spPr/>
    </dgm:pt>
    <dgm:pt modelId="{771DFD17-79D9-41E5-B545-215EE28BC81C}" type="pres">
      <dgm:prSet presAssocID="{9FAEF37F-12CA-40CC-9CE2-FDF5ED05DD90}" presName="Name111" presStyleLbl="parChTrans1D3" presStyleIdx="8" presStyleCnt="18"/>
      <dgm:spPr/>
      <dgm:t>
        <a:bodyPr/>
        <a:lstStyle/>
        <a:p>
          <a:endParaRPr lang="pt-BR"/>
        </a:p>
      </dgm:t>
    </dgm:pt>
    <dgm:pt modelId="{E3E448C4-0D2B-4043-9D24-59735A5F116E}" type="pres">
      <dgm:prSet presAssocID="{FD246ADE-B8EA-4EDC-812A-6ACCB6A216E8}" presName="hierRoot3" presStyleCnt="0">
        <dgm:presLayoutVars>
          <dgm:hierBranch val="init"/>
        </dgm:presLayoutVars>
      </dgm:prSet>
      <dgm:spPr/>
    </dgm:pt>
    <dgm:pt modelId="{7BAB59F1-4901-4442-B98A-CB5BD1FF79B2}" type="pres">
      <dgm:prSet presAssocID="{FD246ADE-B8EA-4EDC-812A-6ACCB6A216E8}" presName="rootComposite3" presStyleCnt="0"/>
      <dgm:spPr/>
    </dgm:pt>
    <dgm:pt modelId="{3FE1A134-8DBB-4278-ABE7-02E67283BCBC}" type="pres">
      <dgm:prSet presAssocID="{FD246ADE-B8EA-4EDC-812A-6ACCB6A216E8}" presName="rootText3" presStyleLbl="asst2" presStyleIdx="8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8AFA3A8-341C-4138-865C-EACF89731433}" type="pres">
      <dgm:prSet presAssocID="{FD246ADE-B8EA-4EDC-812A-6ACCB6A216E8}" presName="rootConnector3" presStyleLbl="asst2" presStyleIdx="8" presStyleCnt="18"/>
      <dgm:spPr/>
      <dgm:t>
        <a:bodyPr/>
        <a:lstStyle/>
        <a:p>
          <a:endParaRPr lang="pt-BR"/>
        </a:p>
      </dgm:t>
    </dgm:pt>
    <dgm:pt modelId="{7E138985-A429-4BBC-BDA6-359B8D35703B}" type="pres">
      <dgm:prSet presAssocID="{FD246ADE-B8EA-4EDC-812A-6ACCB6A216E8}" presName="hierChild6" presStyleCnt="0"/>
      <dgm:spPr/>
    </dgm:pt>
    <dgm:pt modelId="{D79DF9BF-E01D-4A05-8D8A-EB361F7C9D3C}" type="pres">
      <dgm:prSet presAssocID="{FD246ADE-B8EA-4EDC-812A-6ACCB6A216E8}" presName="hierChild7" presStyleCnt="0"/>
      <dgm:spPr/>
    </dgm:pt>
    <dgm:pt modelId="{16AE3299-C87D-4C32-8BF5-45AC12280B38}" type="pres">
      <dgm:prSet presAssocID="{54CBAA4B-F689-4AA8-9FD1-6A5157DD30B9}" presName="Name37" presStyleLbl="parChTrans1D2" presStyleIdx="4" presStyleCnt="11"/>
      <dgm:spPr/>
      <dgm:t>
        <a:bodyPr/>
        <a:lstStyle/>
        <a:p>
          <a:endParaRPr lang="pt-BR"/>
        </a:p>
      </dgm:t>
    </dgm:pt>
    <dgm:pt modelId="{E39ECA2A-E113-483A-A20F-CF035A22AAE7}" type="pres">
      <dgm:prSet presAssocID="{3489B76B-7E4E-47AF-85A4-CC770BA7B1F7}" presName="hierRoot2" presStyleCnt="0">
        <dgm:presLayoutVars>
          <dgm:hierBranch val="init"/>
        </dgm:presLayoutVars>
      </dgm:prSet>
      <dgm:spPr/>
    </dgm:pt>
    <dgm:pt modelId="{F127A85F-46A0-4534-B394-7BB78C8D50EC}" type="pres">
      <dgm:prSet presAssocID="{3489B76B-7E4E-47AF-85A4-CC770BA7B1F7}" presName="rootComposite" presStyleCnt="0"/>
      <dgm:spPr/>
    </dgm:pt>
    <dgm:pt modelId="{BDA91002-4B40-404A-BC21-F2660AE5F28A}" type="pres">
      <dgm:prSet presAssocID="{3489B76B-7E4E-47AF-85A4-CC770BA7B1F7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F57EBD0-11E3-49AD-B5A6-7E3996D71DC4}" type="pres">
      <dgm:prSet presAssocID="{3489B76B-7E4E-47AF-85A4-CC770BA7B1F7}" presName="rootConnector" presStyleLbl="node2" presStyleIdx="4" presStyleCnt="5"/>
      <dgm:spPr/>
      <dgm:t>
        <a:bodyPr/>
        <a:lstStyle/>
        <a:p>
          <a:endParaRPr lang="pt-BR"/>
        </a:p>
      </dgm:t>
    </dgm:pt>
    <dgm:pt modelId="{B9F91DFD-99B0-4F25-8EB9-4E651492DADE}" type="pres">
      <dgm:prSet presAssocID="{3489B76B-7E4E-47AF-85A4-CC770BA7B1F7}" presName="hierChild4" presStyleCnt="0"/>
      <dgm:spPr/>
    </dgm:pt>
    <dgm:pt modelId="{25C22793-BEB6-4810-84C8-F539055D0FA9}" type="pres">
      <dgm:prSet presAssocID="{3489B76B-7E4E-47AF-85A4-CC770BA7B1F7}" presName="hierChild5" presStyleCnt="0"/>
      <dgm:spPr/>
    </dgm:pt>
    <dgm:pt modelId="{1D102571-ECC1-4DA2-A0F8-ECC6D6CCD001}" type="pres">
      <dgm:prSet presAssocID="{4712712D-4D21-446A-94D7-19AF43E77618}" presName="Name111" presStyleLbl="parChTrans1D3" presStyleIdx="9" presStyleCnt="18"/>
      <dgm:spPr/>
      <dgm:t>
        <a:bodyPr/>
        <a:lstStyle/>
        <a:p>
          <a:endParaRPr lang="pt-BR"/>
        </a:p>
      </dgm:t>
    </dgm:pt>
    <dgm:pt modelId="{F1B33442-831A-4A8E-93A7-7450C3A4B12C}" type="pres">
      <dgm:prSet presAssocID="{1F1E343C-7A2A-40DF-BA97-0038F17E690A}" presName="hierRoot3" presStyleCnt="0">
        <dgm:presLayoutVars>
          <dgm:hierBranch val="init"/>
        </dgm:presLayoutVars>
      </dgm:prSet>
      <dgm:spPr/>
    </dgm:pt>
    <dgm:pt modelId="{7839621A-E1FE-41AA-862B-7F5FB8E8CB31}" type="pres">
      <dgm:prSet presAssocID="{1F1E343C-7A2A-40DF-BA97-0038F17E690A}" presName="rootComposite3" presStyleCnt="0"/>
      <dgm:spPr/>
    </dgm:pt>
    <dgm:pt modelId="{E7619CCB-C90B-47F2-B8E3-D3F505A992AE}" type="pres">
      <dgm:prSet presAssocID="{1F1E343C-7A2A-40DF-BA97-0038F17E690A}" presName="rootText3" presStyleLbl="asst2" presStyleIdx="9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E9F356B-5E61-46A2-82DB-260233A9DBD4}" type="pres">
      <dgm:prSet presAssocID="{1F1E343C-7A2A-40DF-BA97-0038F17E690A}" presName="rootConnector3" presStyleLbl="asst2" presStyleIdx="9" presStyleCnt="18"/>
      <dgm:spPr/>
      <dgm:t>
        <a:bodyPr/>
        <a:lstStyle/>
        <a:p>
          <a:endParaRPr lang="pt-BR"/>
        </a:p>
      </dgm:t>
    </dgm:pt>
    <dgm:pt modelId="{6B1E8185-10F2-4C89-A583-A30A3D6A9D30}" type="pres">
      <dgm:prSet presAssocID="{1F1E343C-7A2A-40DF-BA97-0038F17E690A}" presName="hierChild6" presStyleCnt="0"/>
      <dgm:spPr/>
    </dgm:pt>
    <dgm:pt modelId="{3DAD7D48-D4F1-4F8C-A9B2-E3FD1070E6CF}" type="pres">
      <dgm:prSet presAssocID="{1F1E343C-7A2A-40DF-BA97-0038F17E690A}" presName="hierChild7" presStyleCnt="0"/>
      <dgm:spPr/>
    </dgm:pt>
    <dgm:pt modelId="{FC8767C5-399D-4AE5-A58B-411657B12462}" type="pres">
      <dgm:prSet presAssocID="{601917C8-A3D3-4E12-9327-14F4A9F3CF9F}" presName="Name111" presStyleLbl="parChTrans1D3" presStyleIdx="10" presStyleCnt="18"/>
      <dgm:spPr/>
      <dgm:t>
        <a:bodyPr/>
        <a:lstStyle/>
        <a:p>
          <a:endParaRPr lang="pt-BR"/>
        </a:p>
      </dgm:t>
    </dgm:pt>
    <dgm:pt modelId="{DBCB5F9D-DA84-4082-872D-49EB8E3FF6A8}" type="pres">
      <dgm:prSet presAssocID="{7A147F54-BB6D-405F-BA0B-A637B04FF1B5}" presName="hierRoot3" presStyleCnt="0">
        <dgm:presLayoutVars>
          <dgm:hierBranch val="init"/>
        </dgm:presLayoutVars>
      </dgm:prSet>
      <dgm:spPr/>
    </dgm:pt>
    <dgm:pt modelId="{F56C01C8-6B42-42B0-B0F1-02A9CB4D85AE}" type="pres">
      <dgm:prSet presAssocID="{7A147F54-BB6D-405F-BA0B-A637B04FF1B5}" presName="rootComposite3" presStyleCnt="0"/>
      <dgm:spPr/>
    </dgm:pt>
    <dgm:pt modelId="{843333E3-955A-404D-AC38-9C07163ED917}" type="pres">
      <dgm:prSet presAssocID="{7A147F54-BB6D-405F-BA0B-A637B04FF1B5}" presName="rootText3" presStyleLbl="asst2" presStyleIdx="10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7F5F2B18-3FA2-40E7-B7B6-F3D13C5D143F}" type="pres">
      <dgm:prSet presAssocID="{7A147F54-BB6D-405F-BA0B-A637B04FF1B5}" presName="rootConnector3" presStyleLbl="asst2" presStyleIdx="10" presStyleCnt="18"/>
      <dgm:spPr/>
      <dgm:t>
        <a:bodyPr/>
        <a:lstStyle/>
        <a:p>
          <a:endParaRPr lang="pt-BR"/>
        </a:p>
      </dgm:t>
    </dgm:pt>
    <dgm:pt modelId="{4B307B13-DD48-4735-A428-B6A8C413677F}" type="pres">
      <dgm:prSet presAssocID="{7A147F54-BB6D-405F-BA0B-A637B04FF1B5}" presName="hierChild6" presStyleCnt="0"/>
      <dgm:spPr/>
    </dgm:pt>
    <dgm:pt modelId="{FBC41729-003A-47BD-A6BF-6B5A6485EFB1}" type="pres">
      <dgm:prSet presAssocID="{7A147F54-BB6D-405F-BA0B-A637B04FF1B5}" presName="hierChild7" presStyleCnt="0"/>
      <dgm:spPr/>
    </dgm:pt>
    <dgm:pt modelId="{CF5429D4-D204-443E-A07D-74AC331359BD}" type="pres">
      <dgm:prSet presAssocID="{4BC46D84-FB15-4143-B10A-943F97CD9887}" presName="Name111" presStyleLbl="parChTrans1D3" presStyleIdx="11" presStyleCnt="18"/>
      <dgm:spPr/>
      <dgm:t>
        <a:bodyPr/>
        <a:lstStyle/>
        <a:p>
          <a:endParaRPr lang="pt-BR"/>
        </a:p>
      </dgm:t>
    </dgm:pt>
    <dgm:pt modelId="{675BDEF8-EACE-48C3-9917-F651BEE076AB}" type="pres">
      <dgm:prSet presAssocID="{4FDFF707-F918-42AA-B703-90FB5F3B50D2}" presName="hierRoot3" presStyleCnt="0">
        <dgm:presLayoutVars>
          <dgm:hierBranch val="init"/>
        </dgm:presLayoutVars>
      </dgm:prSet>
      <dgm:spPr/>
    </dgm:pt>
    <dgm:pt modelId="{01966FF9-4EEE-4546-92FF-CB8AD0B754A6}" type="pres">
      <dgm:prSet presAssocID="{4FDFF707-F918-42AA-B703-90FB5F3B50D2}" presName="rootComposite3" presStyleCnt="0"/>
      <dgm:spPr/>
    </dgm:pt>
    <dgm:pt modelId="{A7B3821E-018C-4458-8BEE-0681913B7DAD}" type="pres">
      <dgm:prSet presAssocID="{4FDFF707-F918-42AA-B703-90FB5F3B50D2}" presName="rootText3" presStyleLbl="asst2" presStyleIdx="11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0FC3E1D-D132-4D70-A84C-64AB5CA5D832}" type="pres">
      <dgm:prSet presAssocID="{4FDFF707-F918-42AA-B703-90FB5F3B50D2}" presName="rootConnector3" presStyleLbl="asst2" presStyleIdx="11" presStyleCnt="18"/>
      <dgm:spPr/>
      <dgm:t>
        <a:bodyPr/>
        <a:lstStyle/>
        <a:p>
          <a:endParaRPr lang="pt-BR"/>
        </a:p>
      </dgm:t>
    </dgm:pt>
    <dgm:pt modelId="{4C6B54FC-B11D-42EC-8E9D-25600BF701A8}" type="pres">
      <dgm:prSet presAssocID="{4FDFF707-F918-42AA-B703-90FB5F3B50D2}" presName="hierChild6" presStyleCnt="0"/>
      <dgm:spPr/>
    </dgm:pt>
    <dgm:pt modelId="{C2ADA198-C58E-4184-A83D-48C794073981}" type="pres">
      <dgm:prSet presAssocID="{4FDFF707-F918-42AA-B703-90FB5F3B50D2}" presName="hierChild7" presStyleCnt="0"/>
      <dgm:spPr/>
    </dgm:pt>
    <dgm:pt modelId="{84A2328F-5D34-4801-AA89-D9CDE465631C}" type="pres">
      <dgm:prSet presAssocID="{57A226D6-6283-4C19-BEF1-4A8F55BE74AA}" presName="Name111" presStyleLbl="parChTrans1D3" presStyleIdx="12" presStyleCnt="18"/>
      <dgm:spPr/>
      <dgm:t>
        <a:bodyPr/>
        <a:lstStyle/>
        <a:p>
          <a:endParaRPr lang="pt-BR"/>
        </a:p>
      </dgm:t>
    </dgm:pt>
    <dgm:pt modelId="{52746DA8-F4AD-4EC1-8072-909EDA34ED5A}" type="pres">
      <dgm:prSet presAssocID="{EFAC135F-EAD5-4EB1-BC4B-9ADD7B0817F3}" presName="hierRoot3" presStyleCnt="0">
        <dgm:presLayoutVars>
          <dgm:hierBranch val="init"/>
        </dgm:presLayoutVars>
      </dgm:prSet>
      <dgm:spPr/>
    </dgm:pt>
    <dgm:pt modelId="{EEB65DD8-7851-4388-9F27-B485F9AD3CA1}" type="pres">
      <dgm:prSet presAssocID="{EFAC135F-EAD5-4EB1-BC4B-9ADD7B0817F3}" presName="rootComposite3" presStyleCnt="0"/>
      <dgm:spPr/>
    </dgm:pt>
    <dgm:pt modelId="{1386A62A-CF4C-4B72-875A-B0134D5EE245}" type="pres">
      <dgm:prSet presAssocID="{EFAC135F-EAD5-4EB1-BC4B-9ADD7B0817F3}" presName="rootText3" presStyleLbl="asst2" presStyleIdx="12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C395993-560F-4E20-AF7B-206A13B031F7}" type="pres">
      <dgm:prSet presAssocID="{EFAC135F-EAD5-4EB1-BC4B-9ADD7B0817F3}" presName="rootConnector3" presStyleLbl="asst2" presStyleIdx="12" presStyleCnt="18"/>
      <dgm:spPr/>
      <dgm:t>
        <a:bodyPr/>
        <a:lstStyle/>
        <a:p>
          <a:endParaRPr lang="pt-BR"/>
        </a:p>
      </dgm:t>
    </dgm:pt>
    <dgm:pt modelId="{DAC20C96-7E40-40BB-B8BD-E7A30E12A37C}" type="pres">
      <dgm:prSet presAssocID="{EFAC135F-EAD5-4EB1-BC4B-9ADD7B0817F3}" presName="hierChild6" presStyleCnt="0"/>
      <dgm:spPr/>
    </dgm:pt>
    <dgm:pt modelId="{E823697B-E509-4B08-AD75-D22B4F020ECF}" type="pres">
      <dgm:prSet presAssocID="{EFAC135F-EAD5-4EB1-BC4B-9ADD7B0817F3}" presName="hierChild7" presStyleCnt="0"/>
      <dgm:spPr/>
    </dgm:pt>
    <dgm:pt modelId="{F214715A-BF1F-419E-AC38-CCD86D8B697D}" type="pres">
      <dgm:prSet presAssocID="{BB1942E5-ED13-48A9-B847-04FCDABA7BB1}" presName="Name111" presStyleLbl="parChTrans1D3" presStyleIdx="13" presStyleCnt="18"/>
      <dgm:spPr/>
      <dgm:t>
        <a:bodyPr/>
        <a:lstStyle/>
        <a:p>
          <a:endParaRPr lang="pt-BR"/>
        </a:p>
      </dgm:t>
    </dgm:pt>
    <dgm:pt modelId="{8B1E2503-737D-4B1A-BB64-DDED20308A20}" type="pres">
      <dgm:prSet presAssocID="{501C3190-2D79-42A3-9829-D0129718ED32}" presName="hierRoot3" presStyleCnt="0">
        <dgm:presLayoutVars>
          <dgm:hierBranch val="init"/>
        </dgm:presLayoutVars>
      </dgm:prSet>
      <dgm:spPr/>
    </dgm:pt>
    <dgm:pt modelId="{35FA3A6B-8D6B-4E98-AB46-E02AC1D371CF}" type="pres">
      <dgm:prSet presAssocID="{501C3190-2D79-42A3-9829-D0129718ED32}" presName="rootComposite3" presStyleCnt="0"/>
      <dgm:spPr/>
    </dgm:pt>
    <dgm:pt modelId="{AA6C2133-A02B-41D8-BA12-5DFC5FF939FB}" type="pres">
      <dgm:prSet presAssocID="{501C3190-2D79-42A3-9829-D0129718ED32}" presName="rootText3" presStyleLbl="asst2" presStyleIdx="13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358573B-EDD7-498E-A058-169AF16AB2F7}" type="pres">
      <dgm:prSet presAssocID="{501C3190-2D79-42A3-9829-D0129718ED32}" presName="rootConnector3" presStyleLbl="asst2" presStyleIdx="13" presStyleCnt="18"/>
      <dgm:spPr/>
      <dgm:t>
        <a:bodyPr/>
        <a:lstStyle/>
        <a:p>
          <a:endParaRPr lang="pt-BR"/>
        </a:p>
      </dgm:t>
    </dgm:pt>
    <dgm:pt modelId="{431003E0-BAC8-4880-995D-35D242953E22}" type="pres">
      <dgm:prSet presAssocID="{501C3190-2D79-42A3-9829-D0129718ED32}" presName="hierChild6" presStyleCnt="0"/>
      <dgm:spPr/>
    </dgm:pt>
    <dgm:pt modelId="{AE7B0184-1DBE-4D81-81A5-EB08F8B6E804}" type="pres">
      <dgm:prSet presAssocID="{501C3190-2D79-42A3-9829-D0129718ED32}" presName="hierChild7" presStyleCnt="0"/>
      <dgm:spPr/>
    </dgm:pt>
    <dgm:pt modelId="{3E806401-DD2B-4060-A03E-DF21D1127C4E}" type="pres">
      <dgm:prSet presAssocID="{03BDE045-C204-4744-B31E-0D6251443EC1}" presName="Name111" presStyleLbl="parChTrans1D3" presStyleIdx="14" presStyleCnt="18"/>
      <dgm:spPr/>
      <dgm:t>
        <a:bodyPr/>
        <a:lstStyle/>
        <a:p>
          <a:endParaRPr lang="pt-BR"/>
        </a:p>
      </dgm:t>
    </dgm:pt>
    <dgm:pt modelId="{75674224-1BAA-488A-9CF5-A78BA703716B}" type="pres">
      <dgm:prSet presAssocID="{C2AD7C12-417B-445F-9880-C15B9870C79D}" presName="hierRoot3" presStyleCnt="0">
        <dgm:presLayoutVars>
          <dgm:hierBranch val="init"/>
        </dgm:presLayoutVars>
      </dgm:prSet>
      <dgm:spPr/>
    </dgm:pt>
    <dgm:pt modelId="{1E2C332C-D038-45DB-BB04-688258940AC9}" type="pres">
      <dgm:prSet presAssocID="{C2AD7C12-417B-445F-9880-C15B9870C79D}" presName="rootComposite3" presStyleCnt="0"/>
      <dgm:spPr/>
    </dgm:pt>
    <dgm:pt modelId="{EA59D7AB-4953-4827-99F1-D19C7330ED55}" type="pres">
      <dgm:prSet presAssocID="{C2AD7C12-417B-445F-9880-C15B9870C79D}" presName="rootText3" presStyleLbl="asst2" presStyleIdx="14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DC93A9C-C647-4882-B0CA-C9F7CE8B6E70}" type="pres">
      <dgm:prSet presAssocID="{C2AD7C12-417B-445F-9880-C15B9870C79D}" presName="rootConnector3" presStyleLbl="asst2" presStyleIdx="14" presStyleCnt="18"/>
      <dgm:spPr/>
      <dgm:t>
        <a:bodyPr/>
        <a:lstStyle/>
        <a:p>
          <a:endParaRPr lang="pt-BR"/>
        </a:p>
      </dgm:t>
    </dgm:pt>
    <dgm:pt modelId="{7DDEB3BC-432F-45FB-97C6-8E36A99C3172}" type="pres">
      <dgm:prSet presAssocID="{C2AD7C12-417B-445F-9880-C15B9870C79D}" presName="hierChild6" presStyleCnt="0"/>
      <dgm:spPr/>
    </dgm:pt>
    <dgm:pt modelId="{1C4ABA13-6390-4EFA-B080-A934AF5F3A90}" type="pres">
      <dgm:prSet presAssocID="{C2AD7C12-417B-445F-9880-C15B9870C79D}" presName="hierChild7" presStyleCnt="0"/>
      <dgm:spPr/>
    </dgm:pt>
    <dgm:pt modelId="{28A09003-7F16-4E22-A14C-66DB36897CF4}" type="pres">
      <dgm:prSet presAssocID="{3FA716BD-5398-4732-B8D3-954DFD3C22AA}" presName="Name111" presStyleLbl="parChTrans1D3" presStyleIdx="15" presStyleCnt="18"/>
      <dgm:spPr/>
      <dgm:t>
        <a:bodyPr/>
        <a:lstStyle/>
        <a:p>
          <a:endParaRPr lang="pt-BR"/>
        </a:p>
      </dgm:t>
    </dgm:pt>
    <dgm:pt modelId="{9A1BFA80-D6AB-46C8-8EEC-DC798787690E}" type="pres">
      <dgm:prSet presAssocID="{2211C510-6DE2-4310-8ACF-1C5266FA5A60}" presName="hierRoot3" presStyleCnt="0">
        <dgm:presLayoutVars>
          <dgm:hierBranch val="init"/>
        </dgm:presLayoutVars>
      </dgm:prSet>
      <dgm:spPr/>
    </dgm:pt>
    <dgm:pt modelId="{0E77EDAB-F7E6-4999-BC12-DEFABBD1B3EA}" type="pres">
      <dgm:prSet presAssocID="{2211C510-6DE2-4310-8ACF-1C5266FA5A60}" presName="rootComposite3" presStyleCnt="0"/>
      <dgm:spPr/>
    </dgm:pt>
    <dgm:pt modelId="{A1A77D02-4B11-4D36-9CA9-CFC4F291D508}" type="pres">
      <dgm:prSet presAssocID="{2211C510-6DE2-4310-8ACF-1C5266FA5A60}" presName="rootText3" presStyleLbl="asst2" presStyleIdx="15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95E13E1-822A-4DF0-BAD9-ECF2A7989397}" type="pres">
      <dgm:prSet presAssocID="{2211C510-6DE2-4310-8ACF-1C5266FA5A60}" presName="rootConnector3" presStyleLbl="asst2" presStyleIdx="15" presStyleCnt="18"/>
      <dgm:spPr/>
      <dgm:t>
        <a:bodyPr/>
        <a:lstStyle/>
        <a:p>
          <a:endParaRPr lang="pt-BR"/>
        </a:p>
      </dgm:t>
    </dgm:pt>
    <dgm:pt modelId="{10BFE40A-64E3-42C2-9865-64BACCBDEEA4}" type="pres">
      <dgm:prSet presAssocID="{2211C510-6DE2-4310-8ACF-1C5266FA5A60}" presName="hierChild6" presStyleCnt="0"/>
      <dgm:spPr/>
    </dgm:pt>
    <dgm:pt modelId="{DA4C533C-287E-4277-8B51-C72DC6EDD4C7}" type="pres">
      <dgm:prSet presAssocID="{2211C510-6DE2-4310-8ACF-1C5266FA5A60}" presName="hierChild7" presStyleCnt="0"/>
      <dgm:spPr/>
    </dgm:pt>
    <dgm:pt modelId="{3526DCEA-A9DC-4CB7-990B-B182268C9548}" type="pres">
      <dgm:prSet presAssocID="{82AAD189-5D3C-41AE-9224-634E0D5E6D76}" presName="Name111" presStyleLbl="parChTrans1D3" presStyleIdx="16" presStyleCnt="18"/>
      <dgm:spPr/>
      <dgm:t>
        <a:bodyPr/>
        <a:lstStyle/>
        <a:p>
          <a:endParaRPr lang="pt-BR"/>
        </a:p>
      </dgm:t>
    </dgm:pt>
    <dgm:pt modelId="{55EFF706-ACDA-45FF-9AAE-856D519345FA}" type="pres">
      <dgm:prSet presAssocID="{960768F2-897C-402E-8525-F50BB6BD5AB5}" presName="hierRoot3" presStyleCnt="0">
        <dgm:presLayoutVars>
          <dgm:hierBranch val="init"/>
        </dgm:presLayoutVars>
      </dgm:prSet>
      <dgm:spPr/>
    </dgm:pt>
    <dgm:pt modelId="{397EFC22-FEB3-4249-993B-0E3466F4C807}" type="pres">
      <dgm:prSet presAssocID="{960768F2-897C-402E-8525-F50BB6BD5AB5}" presName="rootComposite3" presStyleCnt="0"/>
      <dgm:spPr/>
    </dgm:pt>
    <dgm:pt modelId="{4975A4EC-B08A-4378-8F73-A82D03731197}" type="pres">
      <dgm:prSet presAssocID="{960768F2-897C-402E-8525-F50BB6BD5AB5}" presName="rootText3" presStyleLbl="asst2" presStyleIdx="16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4645EC50-AA80-4594-AE86-F5528DEF5CE1}" type="pres">
      <dgm:prSet presAssocID="{960768F2-897C-402E-8525-F50BB6BD5AB5}" presName="rootConnector3" presStyleLbl="asst2" presStyleIdx="16" presStyleCnt="18"/>
      <dgm:spPr/>
      <dgm:t>
        <a:bodyPr/>
        <a:lstStyle/>
        <a:p>
          <a:endParaRPr lang="pt-BR"/>
        </a:p>
      </dgm:t>
    </dgm:pt>
    <dgm:pt modelId="{549F9B43-2EA0-4411-947E-739076050572}" type="pres">
      <dgm:prSet presAssocID="{960768F2-897C-402E-8525-F50BB6BD5AB5}" presName="hierChild6" presStyleCnt="0"/>
      <dgm:spPr/>
    </dgm:pt>
    <dgm:pt modelId="{F7C83A40-B762-4962-ABF9-57AE9351614C}" type="pres">
      <dgm:prSet presAssocID="{960768F2-897C-402E-8525-F50BB6BD5AB5}" presName="hierChild7" presStyleCnt="0"/>
      <dgm:spPr/>
    </dgm:pt>
    <dgm:pt modelId="{65C20AC2-AA4E-4885-94C9-677A291F5D00}" type="pres">
      <dgm:prSet presAssocID="{95371242-CEA3-4273-9F33-41275355AE50}" presName="Name111" presStyleLbl="parChTrans1D3" presStyleIdx="17" presStyleCnt="18"/>
      <dgm:spPr/>
      <dgm:t>
        <a:bodyPr/>
        <a:lstStyle/>
        <a:p>
          <a:endParaRPr lang="pt-BR"/>
        </a:p>
      </dgm:t>
    </dgm:pt>
    <dgm:pt modelId="{2BBBF337-CC0F-4B42-BAEB-5F601BA823C7}" type="pres">
      <dgm:prSet presAssocID="{AAE32C1E-E255-4878-B605-7CA30328B0E9}" presName="hierRoot3" presStyleCnt="0">
        <dgm:presLayoutVars>
          <dgm:hierBranch val="init"/>
        </dgm:presLayoutVars>
      </dgm:prSet>
      <dgm:spPr/>
    </dgm:pt>
    <dgm:pt modelId="{C1A068F0-0E74-4237-B530-FB65EB67D685}" type="pres">
      <dgm:prSet presAssocID="{AAE32C1E-E255-4878-B605-7CA30328B0E9}" presName="rootComposite3" presStyleCnt="0"/>
      <dgm:spPr/>
    </dgm:pt>
    <dgm:pt modelId="{F2099A8E-1CC3-479E-93E4-3E4AFFBC83A2}" type="pres">
      <dgm:prSet presAssocID="{AAE32C1E-E255-4878-B605-7CA30328B0E9}" presName="rootText3" presStyleLbl="asst2" presStyleIdx="17" presStyleCnt="18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1E1E9C7-5CD8-40F9-8896-4EED355DB6DB}" type="pres">
      <dgm:prSet presAssocID="{AAE32C1E-E255-4878-B605-7CA30328B0E9}" presName="rootConnector3" presStyleLbl="asst2" presStyleIdx="17" presStyleCnt="18"/>
      <dgm:spPr/>
      <dgm:t>
        <a:bodyPr/>
        <a:lstStyle/>
        <a:p>
          <a:endParaRPr lang="pt-BR"/>
        </a:p>
      </dgm:t>
    </dgm:pt>
    <dgm:pt modelId="{D21B5CBB-94F4-4214-BA30-2D84EE2797FE}" type="pres">
      <dgm:prSet presAssocID="{AAE32C1E-E255-4878-B605-7CA30328B0E9}" presName="hierChild6" presStyleCnt="0"/>
      <dgm:spPr/>
    </dgm:pt>
    <dgm:pt modelId="{3431BAF4-6313-4501-A120-33FA8BC3D5B9}" type="pres">
      <dgm:prSet presAssocID="{AAE32C1E-E255-4878-B605-7CA30328B0E9}" presName="hierChild7" presStyleCnt="0"/>
      <dgm:spPr/>
    </dgm:pt>
    <dgm:pt modelId="{0ADCF131-F9A4-4736-B258-AA079BAC2C2F}" type="pres">
      <dgm:prSet presAssocID="{83736704-0FE1-4530-BEB0-28911BF4CF82}" presName="hierChild3" presStyleCnt="0"/>
      <dgm:spPr/>
    </dgm:pt>
    <dgm:pt modelId="{7F6AC275-FD42-4CA1-9141-C1DF52C57842}" type="pres">
      <dgm:prSet presAssocID="{A0591DA1-B6F9-4AD5-9AB8-AF5F801E64D8}" presName="Name111" presStyleLbl="parChTrans1D2" presStyleIdx="5" presStyleCnt="11"/>
      <dgm:spPr/>
      <dgm:t>
        <a:bodyPr/>
        <a:lstStyle/>
        <a:p>
          <a:endParaRPr lang="pt-BR"/>
        </a:p>
      </dgm:t>
    </dgm:pt>
    <dgm:pt modelId="{CBCBE30D-FB9A-42BB-8365-B1380716F01D}" type="pres">
      <dgm:prSet presAssocID="{27FB4EE8-B52D-450A-9E66-2AF680F5201D}" presName="hierRoot3" presStyleCnt="0">
        <dgm:presLayoutVars>
          <dgm:hierBranch val="init"/>
        </dgm:presLayoutVars>
      </dgm:prSet>
      <dgm:spPr/>
    </dgm:pt>
    <dgm:pt modelId="{A8E8A28F-3FCD-42F9-A1E3-390F8E9EA218}" type="pres">
      <dgm:prSet presAssocID="{27FB4EE8-B52D-450A-9E66-2AF680F5201D}" presName="rootComposite3" presStyleCnt="0"/>
      <dgm:spPr/>
    </dgm:pt>
    <dgm:pt modelId="{BB86EFAE-BF99-4CBB-8C32-41DA4F24712B}" type="pres">
      <dgm:prSet presAssocID="{27FB4EE8-B52D-450A-9E66-2AF680F5201D}" presName="rootText3" presStyleLbl="asst1" presStyleIdx="0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5C306E3-E07B-432E-973D-3A703933AA08}" type="pres">
      <dgm:prSet presAssocID="{27FB4EE8-B52D-450A-9E66-2AF680F5201D}" presName="rootConnector3" presStyleLbl="asst1" presStyleIdx="0" presStyleCnt="6"/>
      <dgm:spPr/>
      <dgm:t>
        <a:bodyPr/>
        <a:lstStyle/>
        <a:p>
          <a:endParaRPr lang="pt-BR"/>
        </a:p>
      </dgm:t>
    </dgm:pt>
    <dgm:pt modelId="{F1B3F730-6E6D-4A76-A7EF-7ACAF2E91DDD}" type="pres">
      <dgm:prSet presAssocID="{27FB4EE8-B52D-450A-9E66-2AF680F5201D}" presName="hierChild6" presStyleCnt="0"/>
      <dgm:spPr/>
    </dgm:pt>
    <dgm:pt modelId="{E4E3ECE5-0DD3-446A-A007-DBA3A6EB5814}" type="pres">
      <dgm:prSet presAssocID="{27FB4EE8-B52D-450A-9E66-2AF680F5201D}" presName="hierChild7" presStyleCnt="0"/>
      <dgm:spPr/>
    </dgm:pt>
    <dgm:pt modelId="{4E5BF7BA-7932-4375-8768-F3F9F6EFE72C}" type="pres">
      <dgm:prSet presAssocID="{1DD5D8EB-C7FC-4AAB-BC80-D3DAFE3CADD4}" presName="Name111" presStyleLbl="parChTrans1D2" presStyleIdx="6" presStyleCnt="11"/>
      <dgm:spPr/>
      <dgm:t>
        <a:bodyPr/>
        <a:lstStyle/>
        <a:p>
          <a:endParaRPr lang="pt-BR"/>
        </a:p>
      </dgm:t>
    </dgm:pt>
    <dgm:pt modelId="{59F5C4E9-C98D-42E6-9B4F-0E491E28E39E}" type="pres">
      <dgm:prSet presAssocID="{47E69A01-0BED-4DD8-A64F-93330CC8AC38}" presName="hierRoot3" presStyleCnt="0">
        <dgm:presLayoutVars>
          <dgm:hierBranch val="init"/>
        </dgm:presLayoutVars>
      </dgm:prSet>
      <dgm:spPr/>
    </dgm:pt>
    <dgm:pt modelId="{377A0CCD-8DD3-44CC-8937-37DE5A36124F}" type="pres">
      <dgm:prSet presAssocID="{47E69A01-0BED-4DD8-A64F-93330CC8AC38}" presName="rootComposite3" presStyleCnt="0"/>
      <dgm:spPr/>
    </dgm:pt>
    <dgm:pt modelId="{B450CCEE-37D7-4C07-AAA8-1BF9DC739FC0}" type="pres">
      <dgm:prSet presAssocID="{47E69A01-0BED-4DD8-A64F-93330CC8AC38}" presName="rootText3" presStyleLbl="asst1" presStyleIdx="1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7A67BEB-FB66-4FCE-835E-977EB2030C2C}" type="pres">
      <dgm:prSet presAssocID="{47E69A01-0BED-4DD8-A64F-93330CC8AC38}" presName="rootConnector3" presStyleLbl="asst1" presStyleIdx="1" presStyleCnt="6"/>
      <dgm:spPr/>
      <dgm:t>
        <a:bodyPr/>
        <a:lstStyle/>
        <a:p>
          <a:endParaRPr lang="pt-BR"/>
        </a:p>
      </dgm:t>
    </dgm:pt>
    <dgm:pt modelId="{25F91AB0-62FF-4E7A-8C04-71DBCC93046D}" type="pres">
      <dgm:prSet presAssocID="{47E69A01-0BED-4DD8-A64F-93330CC8AC38}" presName="hierChild6" presStyleCnt="0"/>
      <dgm:spPr/>
    </dgm:pt>
    <dgm:pt modelId="{56B4C2ED-94FE-4B28-BB03-8880F0F3322E}" type="pres">
      <dgm:prSet presAssocID="{47E69A01-0BED-4DD8-A64F-93330CC8AC38}" presName="hierChild7" presStyleCnt="0"/>
      <dgm:spPr/>
    </dgm:pt>
    <dgm:pt modelId="{950AC7C4-C91A-40F6-9067-0C9444D5D7EA}" type="pres">
      <dgm:prSet presAssocID="{46ED85ED-E706-4229-AAEF-800154568F82}" presName="Name111" presStyleLbl="parChTrans1D2" presStyleIdx="7" presStyleCnt="11"/>
      <dgm:spPr/>
      <dgm:t>
        <a:bodyPr/>
        <a:lstStyle/>
        <a:p>
          <a:endParaRPr lang="pt-BR"/>
        </a:p>
      </dgm:t>
    </dgm:pt>
    <dgm:pt modelId="{D8E3DCB2-BBBA-4CF9-8E63-0F8B2FEDDB7B}" type="pres">
      <dgm:prSet presAssocID="{8DD62802-F096-4FF1-A899-1B3ECE8C3AAF}" presName="hierRoot3" presStyleCnt="0">
        <dgm:presLayoutVars>
          <dgm:hierBranch val="init"/>
        </dgm:presLayoutVars>
      </dgm:prSet>
      <dgm:spPr/>
    </dgm:pt>
    <dgm:pt modelId="{7A78423E-E982-4421-BAB4-4885B78A1DD7}" type="pres">
      <dgm:prSet presAssocID="{8DD62802-F096-4FF1-A899-1B3ECE8C3AAF}" presName="rootComposite3" presStyleCnt="0"/>
      <dgm:spPr/>
    </dgm:pt>
    <dgm:pt modelId="{F69BCF6B-197C-45AB-A0C5-15872D263468}" type="pres">
      <dgm:prSet presAssocID="{8DD62802-F096-4FF1-A899-1B3ECE8C3AAF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60F92C-EA09-4F26-8414-368FAB678E29}" type="pres">
      <dgm:prSet presAssocID="{8DD62802-F096-4FF1-A899-1B3ECE8C3AAF}" presName="rootConnector3" presStyleLbl="asst1" presStyleIdx="2" presStyleCnt="6"/>
      <dgm:spPr/>
      <dgm:t>
        <a:bodyPr/>
        <a:lstStyle/>
        <a:p>
          <a:endParaRPr lang="pt-BR"/>
        </a:p>
      </dgm:t>
    </dgm:pt>
    <dgm:pt modelId="{FEF39CE3-8875-41DC-8F48-326E0D0AF0DF}" type="pres">
      <dgm:prSet presAssocID="{8DD62802-F096-4FF1-A899-1B3ECE8C3AAF}" presName="hierChild6" presStyleCnt="0"/>
      <dgm:spPr/>
    </dgm:pt>
    <dgm:pt modelId="{99363398-7A8B-4E28-8E24-B9280CAF337A}" type="pres">
      <dgm:prSet presAssocID="{8DD62802-F096-4FF1-A899-1B3ECE8C3AAF}" presName="hierChild7" presStyleCnt="0"/>
      <dgm:spPr/>
    </dgm:pt>
    <dgm:pt modelId="{3599218E-5660-411A-ADB1-F405E828476E}" type="pres">
      <dgm:prSet presAssocID="{511BB0EF-AAB6-40E1-A68C-E7CF68C9CCF5}" presName="Name111" presStyleLbl="parChTrans1D2" presStyleIdx="8" presStyleCnt="11"/>
      <dgm:spPr/>
      <dgm:t>
        <a:bodyPr/>
        <a:lstStyle/>
        <a:p>
          <a:endParaRPr lang="pt-BR"/>
        </a:p>
      </dgm:t>
    </dgm:pt>
    <dgm:pt modelId="{66E5B629-C57C-489D-8EAC-807B8F9BA557}" type="pres">
      <dgm:prSet presAssocID="{7E2ED827-9937-4B61-A0AB-D0030958F2BB}" presName="hierRoot3" presStyleCnt="0">
        <dgm:presLayoutVars>
          <dgm:hierBranch val="init"/>
        </dgm:presLayoutVars>
      </dgm:prSet>
      <dgm:spPr/>
    </dgm:pt>
    <dgm:pt modelId="{23297D93-6EBA-4C44-ACF1-6244FA09B611}" type="pres">
      <dgm:prSet presAssocID="{7E2ED827-9937-4B61-A0AB-D0030958F2BB}" presName="rootComposite3" presStyleCnt="0"/>
      <dgm:spPr/>
    </dgm:pt>
    <dgm:pt modelId="{6D7FDEBE-0F67-46CD-823E-49447F061DB6}" type="pres">
      <dgm:prSet presAssocID="{7E2ED827-9937-4B61-A0AB-D0030958F2BB}" presName="rootText3" presStyleLbl="asst1" presStyleIdx="3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CA4E3AB-4295-40D1-AF49-7156CE78C224}" type="pres">
      <dgm:prSet presAssocID="{7E2ED827-9937-4B61-A0AB-D0030958F2BB}" presName="rootConnector3" presStyleLbl="asst1" presStyleIdx="3" presStyleCnt="6"/>
      <dgm:spPr/>
      <dgm:t>
        <a:bodyPr/>
        <a:lstStyle/>
        <a:p>
          <a:endParaRPr lang="pt-BR"/>
        </a:p>
      </dgm:t>
    </dgm:pt>
    <dgm:pt modelId="{7FC77404-BC37-48A9-8E78-130E164303B1}" type="pres">
      <dgm:prSet presAssocID="{7E2ED827-9937-4B61-A0AB-D0030958F2BB}" presName="hierChild6" presStyleCnt="0"/>
      <dgm:spPr/>
    </dgm:pt>
    <dgm:pt modelId="{36E9A56B-0F8B-4334-BC8E-24108B163B49}" type="pres">
      <dgm:prSet presAssocID="{7E2ED827-9937-4B61-A0AB-D0030958F2BB}" presName="hierChild7" presStyleCnt="0"/>
      <dgm:spPr/>
    </dgm:pt>
    <dgm:pt modelId="{82BB96E3-51D5-4458-8F1E-3B8804DA8969}" type="pres">
      <dgm:prSet presAssocID="{289FFBD6-75D1-418C-AEAB-BEF4735F7669}" presName="Name111" presStyleLbl="parChTrans1D2" presStyleIdx="9" presStyleCnt="11"/>
      <dgm:spPr/>
      <dgm:t>
        <a:bodyPr/>
        <a:lstStyle/>
        <a:p>
          <a:endParaRPr lang="pt-BR"/>
        </a:p>
      </dgm:t>
    </dgm:pt>
    <dgm:pt modelId="{668AB322-16B8-4284-95A3-22E63FE2B605}" type="pres">
      <dgm:prSet presAssocID="{45B575B2-781A-4C70-A860-6190731E68B0}" presName="hierRoot3" presStyleCnt="0">
        <dgm:presLayoutVars>
          <dgm:hierBranch val="init"/>
        </dgm:presLayoutVars>
      </dgm:prSet>
      <dgm:spPr/>
    </dgm:pt>
    <dgm:pt modelId="{1AF259B2-C328-4888-BECE-43B40D56E0AB}" type="pres">
      <dgm:prSet presAssocID="{45B575B2-781A-4C70-A860-6190731E68B0}" presName="rootComposite3" presStyleCnt="0"/>
      <dgm:spPr/>
    </dgm:pt>
    <dgm:pt modelId="{EC96678A-71C0-4D34-B9C7-DA60C858915B}" type="pres">
      <dgm:prSet presAssocID="{45B575B2-781A-4C70-A860-6190731E68B0}" presName="rootText3" presStyleLbl="asst1" presStyleIdx="4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8D83BC21-7EF5-4990-82B1-C939FF89269A}" type="pres">
      <dgm:prSet presAssocID="{45B575B2-781A-4C70-A860-6190731E68B0}" presName="rootConnector3" presStyleLbl="asst1" presStyleIdx="4" presStyleCnt="6"/>
      <dgm:spPr/>
      <dgm:t>
        <a:bodyPr/>
        <a:lstStyle/>
        <a:p>
          <a:endParaRPr lang="pt-BR"/>
        </a:p>
      </dgm:t>
    </dgm:pt>
    <dgm:pt modelId="{4EABCD62-A650-480A-98DD-B12527F211A9}" type="pres">
      <dgm:prSet presAssocID="{45B575B2-781A-4C70-A860-6190731E68B0}" presName="hierChild6" presStyleCnt="0"/>
      <dgm:spPr/>
    </dgm:pt>
    <dgm:pt modelId="{24AB7784-3D95-4573-B6AB-857020B90ED8}" type="pres">
      <dgm:prSet presAssocID="{45B575B2-781A-4C70-A860-6190731E68B0}" presName="hierChild7" presStyleCnt="0"/>
      <dgm:spPr/>
    </dgm:pt>
    <dgm:pt modelId="{B024BE5A-A0F0-451E-82F2-C3BAC27E1F05}" type="pres">
      <dgm:prSet presAssocID="{70754FDA-7D8F-4E41-B08D-6F2B5E43B464}" presName="Name111" presStyleLbl="parChTrans1D2" presStyleIdx="10" presStyleCnt="11"/>
      <dgm:spPr/>
      <dgm:t>
        <a:bodyPr/>
        <a:lstStyle/>
        <a:p>
          <a:endParaRPr lang="pt-BR"/>
        </a:p>
      </dgm:t>
    </dgm:pt>
    <dgm:pt modelId="{0D24FD32-EF67-4D2B-8092-597068D29EFA}" type="pres">
      <dgm:prSet presAssocID="{6373A5A2-1CE6-41D0-BE6B-2E6646B08C84}" presName="hierRoot3" presStyleCnt="0">
        <dgm:presLayoutVars>
          <dgm:hierBranch val="init"/>
        </dgm:presLayoutVars>
      </dgm:prSet>
      <dgm:spPr/>
    </dgm:pt>
    <dgm:pt modelId="{38DD16BD-F46C-409C-BBD9-6B1AED740F40}" type="pres">
      <dgm:prSet presAssocID="{6373A5A2-1CE6-41D0-BE6B-2E6646B08C84}" presName="rootComposite3" presStyleCnt="0"/>
      <dgm:spPr/>
    </dgm:pt>
    <dgm:pt modelId="{027CE2FE-5854-4C4E-97E0-461FA93C3BA1}" type="pres">
      <dgm:prSet presAssocID="{6373A5A2-1CE6-41D0-BE6B-2E6646B08C84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FF95A9D-CC1B-4A24-87BB-1F9371D57042}" type="pres">
      <dgm:prSet presAssocID="{6373A5A2-1CE6-41D0-BE6B-2E6646B08C84}" presName="rootConnector3" presStyleLbl="asst1" presStyleIdx="5" presStyleCnt="6"/>
      <dgm:spPr/>
      <dgm:t>
        <a:bodyPr/>
        <a:lstStyle/>
        <a:p>
          <a:endParaRPr lang="pt-BR"/>
        </a:p>
      </dgm:t>
    </dgm:pt>
    <dgm:pt modelId="{A7DBDA45-F714-4018-B8CA-D43FB6768237}" type="pres">
      <dgm:prSet presAssocID="{6373A5A2-1CE6-41D0-BE6B-2E6646B08C84}" presName="hierChild6" presStyleCnt="0"/>
      <dgm:spPr/>
    </dgm:pt>
    <dgm:pt modelId="{22853C3E-64B8-4D01-B387-4714A5164F66}" type="pres">
      <dgm:prSet presAssocID="{6373A5A2-1CE6-41D0-BE6B-2E6646B08C84}" presName="hierChild7" presStyleCnt="0"/>
      <dgm:spPr/>
    </dgm:pt>
  </dgm:ptLst>
  <dgm:cxnLst>
    <dgm:cxn modelId="{1FF80B4D-6FA4-40E6-A163-2BD6AD0BE6A4}" srcId="{A087A6F3-5DF8-4013-9949-3396A2496216}" destId="{B5F17E43-44F6-4FD4-B38D-C5298BB9EDEE}" srcOrd="0" destOrd="0" parTransId="{591F9B0B-5EE1-430D-9015-5E6DE6C9045C}" sibTransId="{F7EB39BB-3646-4AD7-B110-D6946340E3C7}"/>
    <dgm:cxn modelId="{F20D110B-E3D0-48BB-AE6C-B55BE2EFEF59}" type="presOf" srcId="{4712712D-4D21-446A-94D7-19AF43E77618}" destId="{1D102571-ECC1-4DA2-A0F8-ECC6D6CCD001}" srcOrd="0" destOrd="0" presId="urn:microsoft.com/office/officeart/2005/8/layout/orgChart1"/>
    <dgm:cxn modelId="{38FECD41-1999-48BD-9989-35D83AD7D082}" type="presOf" srcId="{4BC46D84-FB15-4143-B10A-943F97CD9887}" destId="{CF5429D4-D204-443E-A07D-74AC331359BD}" srcOrd="0" destOrd="0" presId="urn:microsoft.com/office/officeart/2005/8/layout/orgChart1"/>
    <dgm:cxn modelId="{56DEBD13-1DAE-4E9D-86AD-7A9C7C55DFFE}" type="presOf" srcId="{4FDFF707-F918-42AA-B703-90FB5F3B50D2}" destId="{20FC3E1D-D132-4D70-A84C-64AB5CA5D832}" srcOrd="1" destOrd="0" presId="urn:microsoft.com/office/officeart/2005/8/layout/orgChart1"/>
    <dgm:cxn modelId="{4A6DFDEA-F9BE-4C3C-8DF3-185C88540C6A}" type="presOf" srcId="{8DD62802-F096-4FF1-A899-1B3ECE8C3AAF}" destId="{0860F92C-EA09-4F26-8414-368FAB678E29}" srcOrd="1" destOrd="0" presId="urn:microsoft.com/office/officeart/2005/8/layout/orgChart1"/>
    <dgm:cxn modelId="{9EA67E77-DF6E-4543-B211-94882F9BB4E7}" type="presOf" srcId="{C2AD7C12-417B-445F-9880-C15B9870C79D}" destId="{FDC93A9C-C647-4882-B0CA-C9F7CE8B6E70}" srcOrd="1" destOrd="0" presId="urn:microsoft.com/office/officeart/2005/8/layout/orgChart1"/>
    <dgm:cxn modelId="{E8DCA94F-1308-4543-8C28-29F67354E100}" type="presOf" srcId="{9FAEF37F-12CA-40CC-9CE2-FDF5ED05DD90}" destId="{771DFD17-79D9-41E5-B545-215EE28BC81C}" srcOrd="0" destOrd="0" presId="urn:microsoft.com/office/officeart/2005/8/layout/orgChart1"/>
    <dgm:cxn modelId="{FAA2C7BC-A282-4420-B0E2-F530FD59D13D}" type="presOf" srcId="{601917C8-A3D3-4E12-9327-14F4A9F3CF9F}" destId="{FC8767C5-399D-4AE5-A58B-411657B12462}" srcOrd="0" destOrd="0" presId="urn:microsoft.com/office/officeart/2005/8/layout/orgChart1"/>
    <dgm:cxn modelId="{17F73B31-066C-4019-BE5B-05F6AB858445}" srcId="{3489B76B-7E4E-47AF-85A4-CC770BA7B1F7}" destId="{4FDFF707-F918-42AA-B703-90FB5F3B50D2}" srcOrd="2" destOrd="0" parTransId="{4BC46D84-FB15-4143-B10A-943F97CD9887}" sibTransId="{CD2FDB7F-B94A-4F0B-A045-E770A3D33AB7}"/>
    <dgm:cxn modelId="{214DBE42-FF2E-4B36-B117-925FF7AB8A60}" type="presOf" srcId="{27FB4EE8-B52D-450A-9E66-2AF680F5201D}" destId="{BB86EFAE-BF99-4CBB-8C32-41DA4F24712B}" srcOrd="0" destOrd="0" presId="urn:microsoft.com/office/officeart/2005/8/layout/orgChart1"/>
    <dgm:cxn modelId="{0C7D4761-C71E-43DC-801B-0FE2CC179BA1}" type="presOf" srcId="{4419925A-079E-4A73-9A4B-15F4B07D21BD}" destId="{9A58DB99-801E-4A7A-8699-67753AE6BCC4}" srcOrd="1" destOrd="0" presId="urn:microsoft.com/office/officeart/2005/8/layout/orgChart1"/>
    <dgm:cxn modelId="{7355CFBB-C82B-40DA-9127-DD61F436195D}" type="presOf" srcId="{1F1E343C-7A2A-40DF-BA97-0038F17E690A}" destId="{E7619CCB-C90B-47F2-B8E3-D3F505A992AE}" srcOrd="0" destOrd="0" presId="urn:microsoft.com/office/officeart/2005/8/layout/orgChart1"/>
    <dgm:cxn modelId="{A03150B9-AFED-4505-A01F-304DBA17C4F9}" type="presOf" srcId="{54CBAA4B-F689-4AA8-9FD1-6A5157DD30B9}" destId="{16AE3299-C87D-4C32-8BF5-45AC12280B38}" srcOrd="0" destOrd="0" presId="urn:microsoft.com/office/officeart/2005/8/layout/orgChart1"/>
    <dgm:cxn modelId="{13B0EFE0-2668-4C56-A669-78AE3D906267}" type="presOf" srcId="{45B575B2-781A-4C70-A860-6190731E68B0}" destId="{8D83BC21-7EF5-4990-82B1-C939FF89269A}" srcOrd="1" destOrd="0" presId="urn:microsoft.com/office/officeart/2005/8/layout/orgChart1"/>
    <dgm:cxn modelId="{1CE8DCD7-49C9-46A8-934C-2350C5E8D7F0}" srcId="{A087A6F3-5DF8-4013-9949-3396A2496216}" destId="{E6F97B65-8D40-4253-94C5-3EDAF0E10AB5}" srcOrd="5" destOrd="0" parTransId="{100542F4-87A0-4A94-9351-E5F17A2700CA}" sibTransId="{5383923B-92E3-4590-9B07-6BDC16F91DD2}"/>
    <dgm:cxn modelId="{896858F5-B1FD-4646-867F-1EA6A74D25D9}" type="presOf" srcId="{5168DEC6-01B0-48DE-994E-273F6CE556DE}" destId="{7748C5D9-F245-4EF1-914C-2A3B759F7F66}" srcOrd="1" destOrd="0" presId="urn:microsoft.com/office/officeart/2005/8/layout/orgChart1"/>
    <dgm:cxn modelId="{2956B381-403D-4C17-8D95-8F11E5F81514}" type="presOf" srcId="{27FB4EE8-B52D-450A-9E66-2AF680F5201D}" destId="{35C306E3-E07B-432E-973D-3A703933AA08}" srcOrd="1" destOrd="0" presId="urn:microsoft.com/office/officeart/2005/8/layout/orgChart1"/>
    <dgm:cxn modelId="{EA1150C9-663F-4FAB-9425-7067AF3DF892}" srcId="{83736704-0FE1-4530-BEB0-28911BF4CF82}" destId="{377F4AEA-5458-4426-B8A8-E0E77E204D00}" srcOrd="2" destOrd="0" parTransId="{8D661BF5-D334-45AB-B3E3-6A9C1AC58962}" sibTransId="{4E07E9E2-BC31-45B6-9539-D874B84895CD}"/>
    <dgm:cxn modelId="{4066A0B6-7CB5-4F90-BADA-A2C71C7EE794}" type="presOf" srcId="{E6F97B65-8D40-4253-94C5-3EDAF0E10AB5}" destId="{23D7D025-27B6-4202-B3ED-6E51B1714153}" srcOrd="0" destOrd="0" presId="urn:microsoft.com/office/officeart/2005/8/layout/orgChart1"/>
    <dgm:cxn modelId="{699BA8A7-B7C9-46E1-AB50-9B8B47CDBA0F}" type="presOf" srcId="{DB5F0E74-2BC5-4080-81BD-84A42118E829}" destId="{70770A0F-1B84-4403-849E-5AEE5CEABC83}" srcOrd="0" destOrd="0" presId="urn:microsoft.com/office/officeart/2005/8/layout/orgChart1"/>
    <dgm:cxn modelId="{13D59D67-488F-4210-911B-41C1517F3B91}" type="presOf" srcId="{C227F937-93D3-4FEF-A9CA-1AFA5C9490CE}" destId="{7BD727C3-B86E-4644-8D9D-10F72DA4FD2F}" srcOrd="1" destOrd="0" presId="urn:microsoft.com/office/officeart/2005/8/layout/orgChart1"/>
    <dgm:cxn modelId="{EB54F74E-B9EA-45E9-8EB4-A073E7FD85E7}" srcId="{83736704-0FE1-4530-BEB0-28911BF4CF82}" destId="{45B575B2-781A-4C70-A860-6190731E68B0}" srcOrd="9" destOrd="0" parTransId="{289FFBD6-75D1-418C-AEAB-BEF4735F7669}" sibTransId="{4FC4EBD2-3C1B-4AD7-8668-21CE535B3134}"/>
    <dgm:cxn modelId="{5649C3B4-F3A8-427E-A9C9-B0EEC58D0AC9}" type="presOf" srcId="{2211C510-6DE2-4310-8ACF-1C5266FA5A60}" destId="{095E13E1-822A-4DF0-BAD9-ECF2A7989397}" srcOrd="1" destOrd="0" presId="urn:microsoft.com/office/officeart/2005/8/layout/orgChart1"/>
    <dgm:cxn modelId="{4D320787-D2D6-4358-81AE-5FC7509BF4A6}" type="presOf" srcId="{E6F97B65-8D40-4253-94C5-3EDAF0E10AB5}" destId="{31BF3D33-F419-43DC-9125-FD3E575AD72E}" srcOrd="1" destOrd="0" presId="urn:microsoft.com/office/officeart/2005/8/layout/orgChart1"/>
    <dgm:cxn modelId="{70D068BB-528B-440B-8230-CA1AAC63B816}" type="presOf" srcId="{960768F2-897C-402E-8525-F50BB6BD5AB5}" destId="{4975A4EC-B08A-4378-8F73-A82D03731197}" srcOrd="0" destOrd="0" presId="urn:microsoft.com/office/officeart/2005/8/layout/orgChart1"/>
    <dgm:cxn modelId="{2C541102-9D2E-4EA6-A542-4BA8247D2F53}" srcId="{3489B76B-7E4E-47AF-85A4-CC770BA7B1F7}" destId="{1F1E343C-7A2A-40DF-BA97-0038F17E690A}" srcOrd="0" destOrd="0" parTransId="{4712712D-4D21-446A-94D7-19AF43E77618}" sibTransId="{65C5FE13-ED81-4975-8E85-528C602191D6}"/>
    <dgm:cxn modelId="{5CBBA82C-44CF-498C-9C06-C52FEBA99EB5}" type="presOf" srcId="{7782924F-FAC8-4778-8797-2D9F8A55C97F}" destId="{9E61720B-3AD8-4946-982C-BFA8156729C9}" srcOrd="0" destOrd="0" presId="urn:microsoft.com/office/officeart/2005/8/layout/orgChart1"/>
    <dgm:cxn modelId="{D0406E22-C933-467C-993A-C19E9AE5314B}" srcId="{83736704-0FE1-4530-BEB0-28911BF4CF82}" destId="{8DD62802-F096-4FF1-A899-1B3ECE8C3AAF}" srcOrd="7" destOrd="0" parTransId="{46ED85ED-E706-4229-AAEF-800154568F82}" sibTransId="{8F679703-4753-444C-9FEF-1363CEF66525}"/>
    <dgm:cxn modelId="{D1EE04CE-D0DB-4AAF-B276-C4F48F1F7FA3}" type="presOf" srcId="{EFAC135F-EAD5-4EB1-BC4B-9ADD7B0817F3}" destId="{1386A62A-CF4C-4B72-875A-B0134D5EE245}" srcOrd="0" destOrd="0" presId="urn:microsoft.com/office/officeart/2005/8/layout/orgChart1"/>
    <dgm:cxn modelId="{E6832B9A-8D69-40EF-9F7C-C40B5B6539D4}" type="presOf" srcId="{83736704-0FE1-4530-BEB0-28911BF4CF82}" destId="{266BB76D-A1B5-4D2D-9E0C-BCCC62458919}" srcOrd="1" destOrd="0" presId="urn:microsoft.com/office/officeart/2005/8/layout/orgChart1"/>
    <dgm:cxn modelId="{486E7B3C-A934-4194-9D70-415C98014E94}" type="presOf" srcId="{100542F4-87A0-4A94-9351-E5F17A2700CA}" destId="{C72B2CC2-807E-482D-981B-F51981135F00}" srcOrd="0" destOrd="0" presId="urn:microsoft.com/office/officeart/2005/8/layout/orgChart1"/>
    <dgm:cxn modelId="{168778E4-D6F2-4BFB-86DD-53E80DED5877}" type="presOf" srcId="{45B575B2-781A-4C70-A860-6190731E68B0}" destId="{EC96678A-71C0-4D34-B9C7-DA60C858915B}" srcOrd="0" destOrd="0" presId="urn:microsoft.com/office/officeart/2005/8/layout/orgChart1"/>
    <dgm:cxn modelId="{1E6DFE23-DF04-4391-9B52-8E6AC72A47E8}" type="presOf" srcId="{4A0BF6B6-E456-4C7E-8EA9-31C6C53DE802}" destId="{9AD31D83-B8BD-4A60-8546-5C73AA95328B}" srcOrd="0" destOrd="0" presId="urn:microsoft.com/office/officeart/2005/8/layout/orgChart1"/>
    <dgm:cxn modelId="{8AB2653F-9DF0-4DDB-BBFC-EDD164948DAA}" type="presOf" srcId="{B5F17E43-44F6-4FD4-B38D-C5298BB9EDEE}" destId="{A4B2AF9E-B7BE-44BD-8800-DFB4918E4045}" srcOrd="1" destOrd="0" presId="urn:microsoft.com/office/officeart/2005/8/layout/orgChart1"/>
    <dgm:cxn modelId="{9238638A-7620-48D1-86C3-1A986583F850}" type="presOf" srcId="{9548541A-D772-477B-939D-5EF7222082CD}" destId="{1D1D151F-A1D9-493E-B983-CFB070A625E5}" srcOrd="0" destOrd="0" presId="urn:microsoft.com/office/officeart/2005/8/layout/orgChart1"/>
    <dgm:cxn modelId="{848C778D-349F-4068-83E3-629DC3DE2F94}" type="presOf" srcId="{7A147F54-BB6D-405F-BA0B-A637B04FF1B5}" destId="{843333E3-955A-404D-AC38-9C07163ED917}" srcOrd="0" destOrd="0" presId="urn:microsoft.com/office/officeart/2005/8/layout/orgChart1"/>
    <dgm:cxn modelId="{9DC7DDBE-37F2-4CD8-8620-BF06CB632775}" type="presOf" srcId="{46ED85ED-E706-4229-AAEF-800154568F82}" destId="{950AC7C4-C91A-40F6-9067-0C9444D5D7EA}" srcOrd="0" destOrd="0" presId="urn:microsoft.com/office/officeart/2005/8/layout/orgChart1"/>
    <dgm:cxn modelId="{2C4BEA9D-7C82-4E5D-88E5-678CA9A54BAC}" type="presOf" srcId="{7782924F-FAC8-4778-8797-2D9F8A55C97F}" destId="{5460F7DD-B722-4B93-8819-4AFB68AA761A}" srcOrd="1" destOrd="0" presId="urn:microsoft.com/office/officeart/2005/8/layout/orgChart1"/>
    <dgm:cxn modelId="{7FB4BF8E-CD78-4274-97E2-8161D3B16A08}" type="presOf" srcId="{2244E2BE-01A3-45C5-A3F8-A8307F935EA6}" destId="{CA665AF8-E282-4468-8DDC-4E3B682A7B3A}" srcOrd="0" destOrd="0" presId="urn:microsoft.com/office/officeart/2005/8/layout/orgChart1"/>
    <dgm:cxn modelId="{8C9EFAB3-BF7F-45F1-B7A3-8C215EB6F87B}" type="presOf" srcId="{FD246ADE-B8EA-4EDC-812A-6ACCB6A216E8}" destId="{F8AFA3A8-341C-4138-865C-EACF89731433}" srcOrd="1" destOrd="0" presId="urn:microsoft.com/office/officeart/2005/8/layout/orgChart1"/>
    <dgm:cxn modelId="{85C1AB78-870C-403E-AE06-40C265C4C26E}" srcId="{3489B76B-7E4E-47AF-85A4-CC770BA7B1F7}" destId="{501C3190-2D79-42A3-9829-D0129718ED32}" srcOrd="4" destOrd="0" parTransId="{BB1942E5-ED13-48A9-B847-04FCDABA7BB1}" sibTransId="{A31DDFBD-512E-4EB0-8605-CF6560174435}"/>
    <dgm:cxn modelId="{F817B64F-6148-4712-893A-02A1564A6F60}" type="presOf" srcId="{605D2C3F-165E-44AA-8D98-B964DB72BBA1}" destId="{774F6848-232E-4959-B054-DC1694BE2A74}" srcOrd="0" destOrd="0" presId="urn:microsoft.com/office/officeart/2005/8/layout/orgChart1"/>
    <dgm:cxn modelId="{FE98B36D-13C1-4A08-BE93-F22577A85716}" type="presOf" srcId="{8D661BF5-D334-45AB-B3E3-6A9C1AC58962}" destId="{61FC4BFE-EEBD-455C-96F4-3696419EFF98}" srcOrd="0" destOrd="0" presId="urn:microsoft.com/office/officeart/2005/8/layout/orgChart1"/>
    <dgm:cxn modelId="{165AA833-0471-4380-BB4E-2AC5FD70B313}" type="presOf" srcId="{6373A5A2-1CE6-41D0-BE6B-2E6646B08C84}" destId="{027CE2FE-5854-4C4E-97E0-461FA93C3BA1}" srcOrd="0" destOrd="0" presId="urn:microsoft.com/office/officeart/2005/8/layout/orgChart1"/>
    <dgm:cxn modelId="{20AAB588-D500-48C7-AC5C-F0C0BD080EF9}" srcId="{A62922C1-CE43-46DB-8F97-9AEBDCABC324}" destId="{FD246ADE-B8EA-4EDC-812A-6ACCB6A216E8}" srcOrd="1" destOrd="0" parTransId="{9FAEF37F-12CA-40CC-9CE2-FDF5ED05DD90}" sibTransId="{BFC8D296-81A6-460A-928F-AA4277203DC8}"/>
    <dgm:cxn modelId="{A82F1A67-D7A9-4214-8155-5487D12B0BE0}" srcId="{83736704-0FE1-4530-BEB0-28911BF4CF82}" destId="{7E2ED827-9937-4B61-A0AB-D0030958F2BB}" srcOrd="8" destOrd="0" parTransId="{511BB0EF-AAB6-40E1-A68C-E7CF68C9CCF5}" sibTransId="{0AC7CBF3-EDD4-4586-A13E-FC3D4A5E84C1}"/>
    <dgm:cxn modelId="{235EF19C-1E30-4738-899A-4D148F547B29}" type="presOf" srcId="{7A147F54-BB6D-405F-BA0B-A637B04FF1B5}" destId="{7F5F2B18-3FA2-40E7-B7B6-F3D13C5D143F}" srcOrd="1" destOrd="0" presId="urn:microsoft.com/office/officeart/2005/8/layout/orgChart1"/>
    <dgm:cxn modelId="{5C252F4A-5C2C-4841-A8B6-5FD24973DC19}" type="presOf" srcId="{6373A5A2-1CE6-41D0-BE6B-2E6646B08C84}" destId="{3FF95A9D-CC1B-4A24-87BB-1F9371D57042}" srcOrd="1" destOrd="0" presId="urn:microsoft.com/office/officeart/2005/8/layout/orgChart1"/>
    <dgm:cxn modelId="{D351CC2E-B4E5-4F2B-813F-7194245CD961}" type="presOf" srcId="{063C1672-DE5C-4A21-AC99-D3ADD4139540}" destId="{CA3539C5-4EC8-4219-81D4-AA9247133511}" srcOrd="0" destOrd="0" presId="urn:microsoft.com/office/officeart/2005/8/layout/orgChart1"/>
    <dgm:cxn modelId="{5857A81E-A101-4DF8-9D5F-031B89FBDAD5}" type="presOf" srcId="{591F9B0B-5EE1-430D-9015-5E6DE6C9045C}" destId="{E750CDB9-7E77-4F42-A7CE-B971756CF308}" srcOrd="0" destOrd="0" presId="urn:microsoft.com/office/officeart/2005/8/layout/orgChart1"/>
    <dgm:cxn modelId="{1E83E47E-B233-466A-9643-B6AC5ED3B095}" type="presOf" srcId="{8DD62802-F096-4FF1-A899-1B3ECE8C3AAF}" destId="{F69BCF6B-197C-45AB-A0C5-15872D263468}" srcOrd="0" destOrd="0" presId="urn:microsoft.com/office/officeart/2005/8/layout/orgChart1"/>
    <dgm:cxn modelId="{A14107F5-6278-4FB2-AD69-DF4400D4961F}" srcId="{3489B76B-7E4E-47AF-85A4-CC770BA7B1F7}" destId="{960768F2-897C-402E-8525-F50BB6BD5AB5}" srcOrd="7" destOrd="0" parTransId="{82AAD189-5D3C-41AE-9224-634E0D5E6D76}" sibTransId="{75CB9A94-6622-457F-86E9-0737608F97B3}"/>
    <dgm:cxn modelId="{5B4624B4-A3A0-460B-987C-1BCCE2B544DC}" type="presOf" srcId="{FD246ADE-B8EA-4EDC-812A-6ACCB6A216E8}" destId="{3FE1A134-8DBB-4278-ABE7-02E67283BCBC}" srcOrd="0" destOrd="0" presId="urn:microsoft.com/office/officeart/2005/8/layout/orgChart1"/>
    <dgm:cxn modelId="{2296835B-1E65-43DD-9259-6C65000B5EEC}" type="presOf" srcId="{A62922C1-CE43-46DB-8F97-9AEBDCABC324}" destId="{EAEC1091-DC22-44CB-879C-9F0CFF153D7C}" srcOrd="1" destOrd="0" presId="urn:microsoft.com/office/officeart/2005/8/layout/orgChart1"/>
    <dgm:cxn modelId="{488E544A-6733-4F42-BC8D-01A27E983105}" type="presOf" srcId="{AAE32C1E-E255-4878-B605-7CA30328B0E9}" destId="{E1E1E9C7-5CD8-40F9-8896-4EED355DB6DB}" srcOrd="1" destOrd="0" presId="urn:microsoft.com/office/officeart/2005/8/layout/orgChart1"/>
    <dgm:cxn modelId="{2453E0EA-7D1B-4A87-8F83-DC757EF56AF9}" type="presOf" srcId="{F988D5E7-A20B-471F-9A3A-81F06906359B}" destId="{BDBDB665-59C2-4B34-893A-FC31AC52BB1A}" srcOrd="0" destOrd="0" presId="urn:microsoft.com/office/officeart/2005/8/layout/orgChart1"/>
    <dgm:cxn modelId="{56C89E08-0667-40B2-8C28-7DF11C11D8D3}" type="presOf" srcId="{7E2ED827-9937-4B61-A0AB-D0030958F2BB}" destId="{6D7FDEBE-0F67-46CD-823E-49447F061DB6}" srcOrd="0" destOrd="0" presId="urn:microsoft.com/office/officeart/2005/8/layout/orgChart1"/>
    <dgm:cxn modelId="{9793F70F-FDB0-4CFF-924B-216E74FE9CF6}" type="presOf" srcId="{70754FDA-7D8F-4E41-B08D-6F2B5E43B464}" destId="{B024BE5A-A0F0-451E-82F2-C3BAC27E1F05}" srcOrd="0" destOrd="0" presId="urn:microsoft.com/office/officeart/2005/8/layout/orgChart1"/>
    <dgm:cxn modelId="{FAA5C271-82BD-47C3-94EC-B0B495B8BCFB}" type="presOf" srcId="{47E69A01-0BED-4DD8-A64F-93330CC8AC38}" destId="{C7A67BEB-FB66-4FCE-835E-977EB2030C2C}" srcOrd="1" destOrd="0" presId="urn:microsoft.com/office/officeart/2005/8/layout/orgChart1"/>
    <dgm:cxn modelId="{0E26D359-B291-4E67-ACDD-086215AA927E}" type="presOf" srcId="{57A226D6-6283-4C19-BEF1-4A8F55BE74AA}" destId="{84A2328F-5D34-4801-AA89-D9CDE465631C}" srcOrd="0" destOrd="0" presId="urn:microsoft.com/office/officeart/2005/8/layout/orgChart1"/>
    <dgm:cxn modelId="{39DF134D-9E8B-40DD-A4E0-CCC7B44A69F4}" type="presOf" srcId="{A087A6F3-5DF8-4013-9949-3396A2496216}" destId="{C7D4EDA7-CD50-49FE-BD25-926D13878BCF}" srcOrd="0" destOrd="0" presId="urn:microsoft.com/office/officeart/2005/8/layout/orgChart1"/>
    <dgm:cxn modelId="{52018FCC-D147-4AEE-B7BB-AFE6B54C9419}" type="presOf" srcId="{1DB94EEB-35BF-4248-92E1-D8CBE1776210}" destId="{8D10D4DF-3928-441D-85B0-3CC974545F27}" srcOrd="1" destOrd="0" presId="urn:microsoft.com/office/officeart/2005/8/layout/orgChart1"/>
    <dgm:cxn modelId="{EA313A1E-CF3E-44F1-8183-138869D4E705}" type="presOf" srcId="{1DB94EEB-35BF-4248-92E1-D8CBE1776210}" destId="{A28B56E4-A27C-4591-9A07-E36BD5613B39}" srcOrd="0" destOrd="0" presId="urn:microsoft.com/office/officeart/2005/8/layout/orgChart1"/>
    <dgm:cxn modelId="{4814124D-2EC7-4AAD-933E-913B223A31DF}" srcId="{83736704-0FE1-4530-BEB0-28911BF4CF82}" destId="{3489B76B-7E4E-47AF-85A4-CC770BA7B1F7}" srcOrd="5" destOrd="0" parTransId="{54CBAA4B-F689-4AA8-9FD1-6A5157DD30B9}" sibTransId="{31B615F2-F7F7-41C3-A1E1-67916AD66814}"/>
    <dgm:cxn modelId="{544D7FDB-E55E-4141-920E-78223E9E93BD}" type="presOf" srcId="{C227F937-93D3-4FEF-A9CA-1AFA5C9490CE}" destId="{D1ADE399-7443-4FF8-9A01-A6510ACDED44}" srcOrd="0" destOrd="0" presId="urn:microsoft.com/office/officeart/2005/8/layout/orgChart1"/>
    <dgm:cxn modelId="{DF878681-98F7-4866-AE7B-79C9A03503FE}" type="presOf" srcId="{960768F2-897C-402E-8525-F50BB6BD5AB5}" destId="{4645EC50-AA80-4594-AE86-F5528DEF5CE1}" srcOrd="1" destOrd="0" presId="urn:microsoft.com/office/officeart/2005/8/layout/orgChart1"/>
    <dgm:cxn modelId="{51E2705F-48EB-4A5E-A7A4-50BAF798551C}" type="presOf" srcId="{B7670382-70BF-4088-AF51-9B4D0125F73A}" destId="{29C6339D-4A4B-49EC-BB6D-1A95204A8FBC}" srcOrd="0" destOrd="0" presId="urn:microsoft.com/office/officeart/2005/8/layout/orgChart1"/>
    <dgm:cxn modelId="{06CB0559-B3A3-4B36-B270-3770B5019468}" type="presOf" srcId="{82AAD189-5D3C-41AE-9224-634E0D5E6D76}" destId="{3526DCEA-A9DC-4CB7-990B-B182268C9548}" srcOrd="0" destOrd="0" presId="urn:microsoft.com/office/officeart/2005/8/layout/orgChart1"/>
    <dgm:cxn modelId="{A9DC1E63-B0DE-4416-9768-E410D7D70E2D}" type="presOf" srcId="{377F4AEA-5458-4426-B8A8-E0E77E204D00}" destId="{0242BF9E-F042-426B-A2EF-55AFDA8CD75F}" srcOrd="0" destOrd="0" presId="urn:microsoft.com/office/officeart/2005/8/layout/orgChart1"/>
    <dgm:cxn modelId="{C027BD4F-300C-491F-A1A3-A48F8DE0B203}" type="presOf" srcId="{A0591DA1-B6F9-4AD5-9AB8-AF5F801E64D8}" destId="{7F6AC275-FD42-4CA1-9141-C1DF52C57842}" srcOrd="0" destOrd="0" presId="urn:microsoft.com/office/officeart/2005/8/layout/orgChart1"/>
    <dgm:cxn modelId="{7DB760CF-9E6F-431C-8060-FACDA051379D}" type="presOf" srcId="{4FDFF707-F918-42AA-B703-90FB5F3B50D2}" destId="{A7B3821E-018C-4458-8BEE-0681913B7DAD}" srcOrd="0" destOrd="0" presId="urn:microsoft.com/office/officeart/2005/8/layout/orgChart1"/>
    <dgm:cxn modelId="{B49DC11A-9D0E-462B-89B9-540F788A2F78}" type="presOf" srcId="{501C3190-2D79-42A3-9829-D0129718ED32}" destId="{AA6C2133-A02B-41D8-BA12-5DFC5FF939FB}" srcOrd="0" destOrd="0" presId="urn:microsoft.com/office/officeart/2005/8/layout/orgChart1"/>
    <dgm:cxn modelId="{053D260D-8592-4037-B574-C836D1281FEC}" type="presOf" srcId="{A087A6F3-5DF8-4013-9949-3396A2496216}" destId="{7AB83509-D540-427B-863B-39065379DFD9}" srcOrd="1" destOrd="0" presId="urn:microsoft.com/office/officeart/2005/8/layout/orgChart1"/>
    <dgm:cxn modelId="{55FA9D3B-2C6C-4E56-881C-D1462916F9B7}" type="presOf" srcId="{501C3190-2D79-42A3-9829-D0129718ED32}" destId="{0358573B-EDD7-498E-A058-169AF16AB2F7}" srcOrd="1" destOrd="0" presId="urn:microsoft.com/office/officeart/2005/8/layout/orgChart1"/>
    <dgm:cxn modelId="{36CFA68A-23DA-45DB-956F-B311564E0EA9}" srcId="{3489B76B-7E4E-47AF-85A4-CC770BA7B1F7}" destId="{7A147F54-BB6D-405F-BA0B-A637B04FF1B5}" srcOrd="1" destOrd="0" parTransId="{601917C8-A3D3-4E12-9327-14F4A9F3CF9F}" sibTransId="{0114163D-759A-411F-AB16-BDA4DDF18E5B}"/>
    <dgm:cxn modelId="{C4071DDA-BA48-42C9-B7FE-0216DE271A06}" type="presOf" srcId="{A62922C1-CE43-46DB-8F97-9AEBDCABC324}" destId="{E382F402-1B11-4233-9A76-4DF9B819F486}" srcOrd="0" destOrd="0" presId="urn:microsoft.com/office/officeart/2005/8/layout/orgChart1"/>
    <dgm:cxn modelId="{6AAB7B3E-153B-4235-8E93-607837328160}" type="presOf" srcId="{83736704-0FE1-4530-BEB0-28911BF4CF82}" destId="{DE6F300D-757E-41D1-B7D4-B291D4F303AA}" srcOrd="0" destOrd="0" presId="urn:microsoft.com/office/officeart/2005/8/layout/orgChart1"/>
    <dgm:cxn modelId="{0CC654CE-6B14-486F-ADD8-D80B7E202EC2}" type="presOf" srcId="{C2AD7C12-417B-445F-9880-C15B9870C79D}" destId="{EA59D7AB-4953-4827-99F1-D19C7330ED55}" srcOrd="0" destOrd="0" presId="urn:microsoft.com/office/officeart/2005/8/layout/orgChart1"/>
    <dgm:cxn modelId="{1F68EA07-7BAD-4619-BBD3-1ACF6E94179B}" srcId="{83736704-0FE1-4530-BEB0-28911BF4CF82}" destId="{A62922C1-CE43-46DB-8F97-9AEBDCABC324}" srcOrd="4" destOrd="0" parTransId="{605D2C3F-165E-44AA-8D98-B964DB72BBA1}" sibTransId="{17E5690F-9F1B-40A4-882F-FCAF566C34AB}"/>
    <dgm:cxn modelId="{65043F97-2A9D-4BDD-89D9-63EDA7437887}" type="presOf" srcId="{EFAC135F-EAD5-4EB1-BC4B-9ADD7B0817F3}" destId="{0C395993-560F-4E20-AF7B-206A13B031F7}" srcOrd="1" destOrd="0" presId="urn:microsoft.com/office/officeart/2005/8/layout/orgChart1"/>
    <dgm:cxn modelId="{4DC2CE9C-FFAB-493F-AF5A-FE95111B343F}" srcId="{83736704-0FE1-4530-BEB0-28911BF4CF82}" destId="{27FB4EE8-B52D-450A-9E66-2AF680F5201D}" srcOrd="0" destOrd="0" parTransId="{A0591DA1-B6F9-4AD5-9AB8-AF5F801E64D8}" sibTransId="{72D7BA10-4D2E-454D-85B5-7222BDA8CE90}"/>
    <dgm:cxn modelId="{F1B1A2C4-83EF-4288-B01A-FB5D678FB3D2}" type="presOf" srcId="{B5F17E43-44F6-4FD4-B38D-C5298BB9EDEE}" destId="{C347C8EB-B318-4BBB-B5DE-FE4BB89F3FF5}" srcOrd="0" destOrd="0" presId="urn:microsoft.com/office/officeart/2005/8/layout/orgChart1"/>
    <dgm:cxn modelId="{AD8A7316-D7A3-42B6-B3BF-9C852F74821F}" type="presOf" srcId="{7E2ED827-9937-4B61-A0AB-D0030958F2BB}" destId="{3CA4E3AB-4295-40D1-AF49-7156CE78C224}" srcOrd="1" destOrd="0" presId="urn:microsoft.com/office/officeart/2005/8/layout/orgChart1"/>
    <dgm:cxn modelId="{B8DE022B-BDFB-46CB-8397-B5551BA346E0}" type="presOf" srcId="{AAE32C1E-E255-4878-B605-7CA30328B0E9}" destId="{F2099A8E-1CC3-479E-93E4-3E4AFFBC83A2}" srcOrd="0" destOrd="0" presId="urn:microsoft.com/office/officeart/2005/8/layout/orgChart1"/>
    <dgm:cxn modelId="{84146A02-2EA2-473D-8AF1-03DB802FFA0E}" type="presOf" srcId="{95371242-CEA3-4273-9F33-41275355AE50}" destId="{65C20AC2-AA4E-4885-94C9-677A291F5D00}" srcOrd="0" destOrd="0" presId="urn:microsoft.com/office/officeart/2005/8/layout/orgChart1"/>
    <dgm:cxn modelId="{657E64FD-E1F4-4C44-B3B8-A98DB14537F2}" srcId="{A087A6F3-5DF8-4013-9949-3396A2496216}" destId="{C227F937-93D3-4FEF-A9CA-1AFA5C9490CE}" srcOrd="2" destOrd="0" parTransId="{DB5F0E74-2BC5-4080-81BD-84A42118E829}" sibTransId="{BFB1C837-FC72-496B-B0C5-9DE32ADEB84A}"/>
    <dgm:cxn modelId="{5327968F-FE29-4B67-B53F-D2E5FB27FE48}" srcId="{3489B76B-7E4E-47AF-85A4-CC770BA7B1F7}" destId="{C2AD7C12-417B-445F-9880-C15B9870C79D}" srcOrd="5" destOrd="0" parTransId="{03BDE045-C204-4744-B31E-0D6251443EC1}" sibTransId="{91BCC3C0-1557-45F3-9A81-0BAD62233132}"/>
    <dgm:cxn modelId="{37E9DCC6-A951-495E-ACFA-3FA9BE771CF4}" srcId="{377F4AEA-5458-4426-B8A8-E0E77E204D00}" destId="{E9AE0B8B-C6BE-4038-8475-0258403F976D}" srcOrd="0" destOrd="0" parTransId="{4A0BF6B6-E456-4C7E-8EA9-31C6C53DE802}" sibTransId="{5C3891CC-1ED0-4196-8760-0ADF7F55D5D6}"/>
    <dgm:cxn modelId="{9574D856-3FD6-453B-90B4-74FF806EDB95}" type="presOf" srcId="{377F4AEA-5458-4426-B8A8-E0E77E204D00}" destId="{A99DE95F-947C-4319-97B6-2AFDABF8F97A}" srcOrd="1" destOrd="0" presId="urn:microsoft.com/office/officeart/2005/8/layout/orgChart1"/>
    <dgm:cxn modelId="{6294AB92-BAC6-46CA-9442-7874EEFE5CD9}" type="presOf" srcId="{6D052949-81D0-46B5-B693-46CC16F1B419}" destId="{E4C49001-7F13-458C-93A5-9D489EADF975}" srcOrd="0" destOrd="0" presId="urn:microsoft.com/office/officeart/2005/8/layout/orgChart1"/>
    <dgm:cxn modelId="{AAAB40F6-8E7A-433B-AB44-166040DAD0E5}" type="presOf" srcId="{1DD5D8EB-C7FC-4AAB-BC80-D3DAFE3CADD4}" destId="{4E5BF7BA-7932-4375-8768-F3F9F6EFE72C}" srcOrd="0" destOrd="0" presId="urn:microsoft.com/office/officeart/2005/8/layout/orgChart1"/>
    <dgm:cxn modelId="{2737E85C-DDCE-4DD3-BB1A-67079B738171}" type="presOf" srcId="{1F1E343C-7A2A-40DF-BA97-0038F17E690A}" destId="{4E9F356B-5E61-46A2-82DB-260233A9DBD4}" srcOrd="1" destOrd="0" presId="urn:microsoft.com/office/officeart/2005/8/layout/orgChart1"/>
    <dgm:cxn modelId="{527CB87A-0946-493C-9372-9051C0629677}" srcId="{3489B76B-7E4E-47AF-85A4-CC770BA7B1F7}" destId="{AAE32C1E-E255-4878-B605-7CA30328B0E9}" srcOrd="8" destOrd="0" parTransId="{95371242-CEA3-4273-9F33-41275355AE50}" sibTransId="{BAD12174-3700-4408-A551-6BD792933183}"/>
    <dgm:cxn modelId="{D7F1485F-B88D-457B-A3D4-F82BAC17488F}" type="presOf" srcId="{3489B76B-7E4E-47AF-85A4-CC770BA7B1F7}" destId="{FF57EBD0-11E3-49AD-B5A6-7E3996D71DC4}" srcOrd="1" destOrd="0" presId="urn:microsoft.com/office/officeart/2005/8/layout/orgChart1"/>
    <dgm:cxn modelId="{DD066626-6057-4FAC-A0CA-D8A682785755}" srcId="{83736704-0FE1-4530-BEB0-28911BF4CF82}" destId="{6373A5A2-1CE6-41D0-BE6B-2E6646B08C84}" srcOrd="10" destOrd="0" parTransId="{70754FDA-7D8F-4E41-B08D-6F2B5E43B464}" sibTransId="{54FD5A5C-D844-40F9-B727-C5743527ECE4}"/>
    <dgm:cxn modelId="{C8E0FA3E-D7BE-4D38-B3CF-8FCD5C81F59A}" type="presOf" srcId="{289FFBD6-75D1-418C-AEAB-BEF4735F7669}" destId="{82BB96E3-51D5-4458-8F1E-3B8804DA8969}" srcOrd="0" destOrd="0" presId="urn:microsoft.com/office/officeart/2005/8/layout/orgChart1"/>
    <dgm:cxn modelId="{EDABF75C-5784-4DDD-860F-2C64FBE6DC45}" srcId="{A62922C1-CE43-46DB-8F97-9AEBDCABC324}" destId="{2244E2BE-01A3-45C5-A3F8-A8307F935EA6}" srcOrd="0" destOrd="0" parTransId="{B7670382-70BF-4088-AF51-9B4D0125F73A}" sibTransId="{9DC21E3E-1459-42B5-B08E-85E1620B343D}"/>
    <dgm:cxn modelId="{ED7A79F7-5DDA-44C4-A5C7-F5A42DE7C34F}" type="presOf" srcId="{03BDE045-C204-4744-B31E-0D6251443EC1}" destId="{3E806401-DD2B-4060-A03E-DF21D1127C4E}" srcOrd="0" destOrd="0" presId="urn:microsoft.com/office/officeart/2005/8/layout/orgChart1"/>
    <dgm:cxn modelId="{0104A5DC-57B8-4619-B7A3-CC1D239B52AF}" srcId="{D7DEC40F-6BB4-4005-93D1-77BA3FA5B9D0}" destId="{83736704-0FE1-4530-BEB0-28911BF4CF82}" srcOrd="0" destOrd="0" parTransId="{937C0E5F-7439-4CB3-8205-D14A55037ED5}" sibTransId="{1A32F44D-2856-4EC0-9CD9-0B1A95439986}"/>
    <dgm:cxn modelId="{BAF2DF26-49D5-4FA1-85BE-4E51D838FD70}" srcId="{83736704-0FE1-4530-BEB0-28911BF4CF82}" destId="{A087A6F3-5DF8-4013-9949-3396A2496216}" srcOrd="1" destOrd="0" parTransId="{F988D5E7-A20B-471F-9A3A-81F06906359B}" sibTransId="{4A7873B1-8176-4113-86CA-1CDFEC1C243D}"/>
    <dgm:cxn modelId="{0BDF0276-3D6E-446A-B8BF-FBE85A3E3A33}" srcId="{83736704-0FE1-4530-BEB0-28911BF4CF82}" destId="{5168DEC6-01B0-48DE-994E-273F6CE556DE}" srcOrd="3" destOrd="0" parTransId="{FA39ADE2-3C38-4B54-AFB1-4F412FC3F561}" sibTransId="{136904FC-BB86-4268-8FAA-5FFF9083EA4F}"/>
    <dgm:cxn modelId="{EF0E0C07-B844-42BA-9E92-8CD150D2BB11}" type="presOf" srcId="{511BB0EF-AAB6-40E1-A68C-E7CF68C9CCF5}" destId="{3599218E-5660-411A-ADB1-F405E828476E}" srcOrd="0" destOrd="0" presId="urn:microsoft.com/office/officeart/2005/8/layout/orgChart1"/>
    <dgm:cxn modelId="{F323F80A-83B8-45FD-B1C6-40F14A668901}" type="presOf" srcId="{5168DEC6-01B0-48DE-994E-273F6CE556DE}" destId="{773A1542-5205-4691-BFF9-A5602E44DF18}" srcOrd="0" destOrd="0" presId="urn:microsoft.com/office/officeart/2005/8/layout/orgChart1"/>
    <dgm:cxn modelId="{9D04E308-B519-42CE-8043-A855F476A617}" type="presOf" srcId="{4419925A-079E-4A73-9A4B-15F4B07D21BD}" destId="{9A94BC79-AA84-4679-9C37-575D0BBCBEFC}" srcOrd="0" destOrd="0" presId="urn:microsoft.com/office/officeart/2005/8/layout/orgChart1"/>
    <dgm:cxn modelId="{1C25F72E-D071-46E0-B468-EEBF23040A43}" type="presOf" srcId="{2244E2BE-01A3-45C5-A3F8-A8307F935EA6}" destId="{96149A87-7136-4CC8-A8F5-D21B8AFF2E2E}" srcOrd="1" destOrd="0" presId="urn:microsoft.com/office/officeart/2005/8/layout/orgChart1"/>
    <dgm:cxn modelId="{46D6855D-A3B9-47B1-A0A4-3F6057D9B1C1}" srcId="{83736704-0FE1-4530-BEB0-28911BF4CF82}" destId="{47E69A01-0BED-4DD8-A64F-93330CC8AC38}" srcOrd="6" destOrd="0" parTransId="{1DD5D8EB-C7FC-4AAB-BC80-D3DAFE3CADD4}" sibTransId="{B1243D50-7D0F-42D6-B6D3-6B1E90710DEF}"/>
    <dgm:cxn modelId="{419C5257-6161-426E-9C5C-BA9F17C4CFB2}" srcId="{3489B76B-7E4E-47AF-85A4-CC770BA7B1F7}" destId="{2211C510-6DE2-4310-8ACF-1C5266FA5A60}" srcOrd="6" destOrd="0" parTransId="{3FA716BD-5398-4732-B8D3-954DFD3C22AA}" sibTransId="{66B3A7D7-6DBE-4BAB-AD87-F35D44218FC2}"/>
    <dgm:cxn modelId="{66CC54B5-D5B7-4BB2-B592-78741B511C09}" type="presOf" srcId="{47E69A01-0BED-4DD8-A64F-93330CC8AC38}" destId="{B450CCEE-37D7-4C07-AAA8-1BF9DC739FC0}" srcOrd="0" destOrd="0" presId="urn:microsoft.com/office/officeart/2005/8/layout/orgChart1"/>
    <dgm:cxn modelId="{1B8CA265-75AC-4E64-9B2A-9225C580D89E}" type="presOf" srcId="{3FA716BD-5398-4732-B8D3-954DFD3C22AA}" destId="{28A09003-7F16-4E22-A14C-66DB36897CF4}" srcOrd="0" destOrd="0" presId="urn:microsoft.com/office/officeart/2005/8/layout/orgChart1"/>
    <dgm:cxn modelId="{61CB3913-0F8A-4B81-8540-99B88BD7FD7E}" srcId="{A087A6F3-5DF8-4013-9949-3396A2496216}" destId="{4419925A-079E-4A73-9A4B-15F4B07D21BD}" srcOrd="3" destOrd="0" parTransId="{9548541A-D772-477B-939D-5EF7222082CD}" sibTransId="{A3F79223-0E04-4B77-86C1-FAE2D74535C7}"/>
    <dgm:cxn modelId="{21BA9D24-6AAC-402B-B96A-78088F7E1B29}" srcId="{3489B76B-7E4E-47AF-85A4-CC770BA7B1F7}" destId="{EFAC135F-EAD5-4EB1-BC4B-9ADD7B0817F3}" srcOrd="3" destOrd="0" parTransId="{57A226D6-6283-4C19-BEF1-4A8F55BE74AA}" sibTransId="{B6D4F335-C7D5-43F3-9FEB-F393B44DA6E9}"/>
    <dgm:cxn modelId="{87B9B71F-223E-49FE-BC41-CFABA36A8C6C}" type="presOf" srcId="{FA39ADE2-3C38-4B54-AFB1-4F412FC3F561}" destId="{303A24FE-6F37-4BFF-98E4-C64B6F33B9B2}" srcOrd="0" destOrd="0" presId="urn:microsoft.com/office/officeart/2005/8/layout/orgChart1"/>
    <dgm:cxn modelId="{0176CCC0-9A34-427C-8522-A5C49289A204}" type="presOf" srcId="{D7DEC40F-6BB4-4005-93D1-77BA3FA5B9D0}" destId="{3AD16E87-CDC3-4095-8B76-58B67EB567D8}" srcOrd="0" destOrd="0" presId="urn:microsoft.com/office/officeart/2005/8/layout/orgChart1"/>
    <dgm:cxn modelId="{388D7E17-7584-4A7F-AE70-B3D282ED7AE4}" type="presOf" srcId="{2211C510-6DE2-4310-8ACF-1C5266FA5A60}" destId="{A1A77D02-4B11-4D36-9CA9-CFC4F291D508}" srcOrd="0" destOrd="0" presId="urn:microsoft.com/office/officeart/2005/8/layout/orgChart1"/>
    <dgm:cxn modelId="{33246976-5B25-4D87-8234-920F193FC056}" type="presOf" srcId="{BB1942E5-ED13-48A9-B847-04FCDABA7BB1}" destId="{F214715A-BF1F-419E-AC38-CCD86D8B697D}" srcOrd="0" destOrd="0" presId="urn:microsoft.com/office/officeart/2005/8/layout/orgChart1"/>
    <dgm:cxn modelId="{79D68651-AEEF-42D6-9119-ABFFD788006D}" type="presOf" srcId="{3489B76B-7E4E-47AF-85A4-CC770BA7B1F7}" destId="{BDA91002-4B40-404A-BC21-F2660AE5F28A}" srcOrd="0" destOrd="0" presId="urn:microsoft.com/office/officeart/2005/8/layout/orgChart1"/>
    <dgm:cxn modelId="{A0777158-5B10-4EF3-A09F-488FEADEF157}" srcId="{A087A6F3-5DF8-4013-9949-3396A2496216}" destId="{7782924F-FAC8-4778-8797-2D9F8A55C97F}" srcOrd="1" destOrd="0" parTransId="{063C1672-DE5C-4A21-AC99-D3ADD4139540}" sibTransId="{52584113-F076-4609-8F2B-8515AF28E1D1}"/>
    <dgm:cxn modelId="{9FCB3A07-029B-4163-912B-AD5E2BA13008}" srcId="{A087A6F3-5DF8-4013-9949-3396A2496216}" destId="{1DB94EEB-35BF-4248-92E1-D8CBE1776210}" srcOrd="4" destOrd="0" parTransId="{6D052949-81D0-46B5-B693-46CC16F1B419}" sibTransId="{F38BF77C-7068-4978-8644-8AFD45A3522E}"/>
    <dgm:cxn modelId="{93724055-96A9-42B7-80DC-2444A533CE39}" type="presOf" srcId="{E9AE0B8B-C6BE-4038-8475-0258403F976D}" destId="{77AEB425-EA25-4D69-B2EC-28FE071963FA}" srcOrd="0" destOrd="0" presId="urn:microsoft.com/office/officeart/2005/8/layout/orgChart1"/>
    <dgm:cxn modelId="{89453AAC-30FA-473A-8449-4C1AABD8BA45}" type="presOf" srcId="{E9AE0B8B-C6BE-4038-8475-0258403F976D}" destId="{624FCB59-415F-4E6A-998E-C33C041B9509}" srcOrd="1" destOrd="0" presId="urn:microsoft.com/office/officeart/2005/8/layout/orgChart1"/>
    <dgm:cxn modelId="{B4D3D8EC-C208-4248-8424-C2D6A4630440}" type="presParOf" srcId="{3AD16E87-CDC3-4095-8B76-58B67EB567D8}" destId="{845CBAA0-1E8D-41CF-B480-038C6719DA3C}" srcOrd="0" destOrd="0" presId="urn:microsoft.com/office/officeart/2005/8/layout/orgChart1"/>
    <dgm:cxn modelId="{4648B526-5AF5-4313-946A-A95ACDF82017}" type="presParOf" srcId="{845CBAA0-1E8D-41CF-B480-038C6719DA3C}" destId="{101FFD07-E2ED-46F0-8F7C-B9057A736CED}" srcOrd="0" destOrd="0" presId="urn:microsoft.com/office/officeart/2005/8/layout/orgChart1"/>
    <dgm:cxn modelId="{DBC59649-E7D8-48C5-A6C8-3722821F7DCE}" type="presParOf" srcId="{101FFD07-E2ED-46F0-8F7C-B9057A736CED}" destId="{DE6F300D-757E-41D1-B7D4-B291D4F303AA}" srcOrd="0" destOrd="0" presId="urn:microsoft.com/office/officeart/2005/8/layout/orgChart1"/>
    <dgm:cxn modelId="{E1B5DF57-290B-4E11-B3E4-5CF45584F72E}" type="presParOf" srcId="{101FFD07-E2ED-46F0-8F7C-B9057A736CED}" destId="{266BB76D-A1B5-4D2D-9E0C-BCCC62458919}" srcOrd="1" destOrd="0" presId="urn:microsoft.com/office/officeart/2005/8/layout/orgChart1"/>
    <dgm:cxn modelId="{7CA2CA1D-0EBB-4682-8345-7D2FC4E12189}" type="presParOf" srcId="{845CBAA0-1E8D-41CF-B480-038C6719DA3C}" destId="{ECCEAF07-EC12-49CC-A3C6-4D8D40F562BC}" srcOrd="1" destOrd="0" presId="urn:microsoft.com/office/officeart/2005/8/layout/orgChart1"/>
    <dgm:cxn modelId="{AFE506C5-D0E8-47CF-A00F-A960F1992FBC}" type="presParOf" srcId="{ECCEAF07-EC12-49CC-A3C6-4D8D40F562BC}" destId="{BDBDB665-59C2-4B34-893A-FC31AC52BB1A}" srcOrd="0" destOrd="0" presId="urn:microsoft.com/office/officeart/2005/8/layout/orgChart1"/>
    <dgm:cxn modelId="{FA69571D-C2CA-4264-B459-CA1C5DAEC4D7}" type="presParOf" srcId="{ECCEAF07-EC12-49CC-A3C6-4D8D40F562BC}" destId="{26C7EA37-FE25-4F54-9BD8-E7F8FF5899B1}" srcOrd="1" destOrd="0" presId="urn:microsoft.com/office/officeart/2005/8/layout/orgChart1"/>
    <dgm:cxn modelId="{A02F6651-4F6F-426C-A41E-DC25C320C437}" type="presParOf" srcId="{26C7EA37-FE25-4F54-9BD8-E7F8FF5899B1}" destId="{977AD220-DA43-4209-B44B-C1721F89A74E}" srcOrd="0" destOrd="0" presId="urn:microsoft.com/office/officeart/2005/8/layout/orgChart1"/>
    <dgm:cxn modelId="{73E4CC71-4E1D-4119-A209-BA2874D337C1}" type="presParOf" srcId="{977AD220-DA43-4209-B44B-C1721F89A74E}" destId="{C7D4EDA7-CD50-49FE-BD25-926D13878BCF}" srcOrd="0" destOrd="0" presId="urn:microsoft.com/office/officeart/2005/8/layout/orgChart1"/>
    <dgm:cxn modelId="{4077E8BA-100B-4D97-ADA3-B2DF354BF810}" type="presParOf" srcId="{977AD220-DA43-4209-B44B-C1721F89A74E}" destId="{7AB83509-D540-427B-863B-39065379DFD9}" srcOrd="1" destOrd="0" presId="urn:microsoft.com/office/officeart/2005/8/layout/orgChart1"/>
    <dgm:cxn modelId="{EB3E8D6A-3207-49BC-9FA1-6B9B7066DC41}" type="presParOf" srcId="{26C7EA37-FE25-4F54-9BD8-E7F8FF5899B1}" destId="{DDA58481-D792-444A-B03A-8FECAE557BBD}" srcOrd="1" destOrd="0" presId="urn:microsoft.com/office/officeart/2005/8/layout/orgChart1"/>
    <dgm:cxn modelId="{C995A2F0-7E45-4030-BA4A-F6EB157C7F88}" type="presParOf" srcId="{26C7EA37-FE25-4F54-9BD8-E7F8FF5899B1}" destId="{6ACCF689-AFB9-45D1-8E77-DACEDC5BE4F6}" srcOrd="2" destOrd="0" presId="urn:microsoft.com/office/officeart/2005/8/layout/orgChart1"/>
    <dgm:cxn modelId="{8EAC1DA4-2E94-4CCF-BEA0-92C8BCB0B749}" type="presParOf" srcId="{6ACCF689-AFB9-45D1-8E77-DACEDC5BE4F6}" destId="{E750CDB9-7E77-4F42-A7CE-B971756CF308}" srcOrd="0" destOrd="0" presId="urn:microsoft.com/office/officeart/2005/8/layout/orgChart1"/>
    <dgm:cxn modelId="{C47A8B6C-E0FF-4340-83C2-10FBB88FBABC}" type="presParOf" srcId="{6ACCF689-AFB9-45D1-8E77-DACEDC5BE4F6}" destId="{978EEC8D-15F1-4448-8FD0-FD3297A43BB3}" srcOrd="1" destOrd="0" presId="urn:microsoft.com/office/officeart/2005/8/layout/orgChart1"/>
    <dgm:cxn modelId="{C0D78281-472D-4133-B80A-7C2B9C5DA7FF}" type="presParOf" srcId="{978EEC8D-15F1-4448-8FD0-FD3297A43BB3}" destId="{9C126A88-19CE-44B9-B43D-FB63029A994A}" srcOrd="0" destOrd="0" presId="urn:microsoft.com/office/officeart/2005/8/layout/orgChart1"/>
    <dgm:cxn modelId="{377D2FD0-43C8-4325-B2D0-BF09FFB38371}" type="presParOf" srcId="{9C126A88-19CE-44B9-B43D-FB63029A994A}" destId="{C347C8EB-B318-4BBB-B5DE-FE4BB89F3FF5}" srcOrd="0" destOrd="0" presId="urn:microsoft.com/office/officeart/2005/8/layout/orgChart1"/>
    <dgm:cxn modelId="{11E3F4E2-4EBC-4E02-B5C1-C2FA60EA7A92}" type="presParOf" srcId="{9C126A88-19CE-44B9-B43D-FB63029A994A}" destId="{A4B2AF9E-B7BE-44BD-8800-DFB4918E4045}" srcOrd="1" destOrd="0" presId="urn:microsoft.com/office/officeart/2005/8/layout/orgChart1"/>
    <dgm:cxn modelId="{A5308306-43E7-41E8-AEB6-0C1B48C6780B}" type="presParOf" srcId="{978EEC8D-15F1-4448-8FD0-FD3297A43BB3}" destId="{B4FCE03A-C56D-488D-83F0-C4325D07EF11}" srcOrd="1" destOrd="0" presId="urn:microsoft.com/office/officeart/2005/8/layout/orgChart1"/>
    <dgm:cxn modelId="{39315894-87B9-4886-AB2E-A58886369264}" type="presParOf" srcId="{978EEC8D-15F1-4448-8FD0-FD3297A43BB3}" destId="{D8E2DD6B-1820-4ABC-81A5-A6E95C24ACEB}" srcOrd="2" destOrd="0" presId="urn:microsoft.com/office/officeart/2005/8/layout/orgChart1"/>
    <dgm:cxn modelId="{DE283FAD-0E07-4914-962D-7910D1CCCE70}" type="presParOf" srcId="{6ACCF689-AFB9-45D1-8E77-DACEDC5BE4F6}" destId="{CA3539C5-4EC8-4219-81D4-AA9247133511}" srcOrd="2" destOrd="0" presId="urn:microsoft.com/office/officeart/2005/8/layout/orgChart1"/>
    <dgm:cxn modelId="{68B56DAB-2E0C-493C-AC13-BAB976EE73A1}" type="presParOf" srcId="{6ACCF689-AFB9-45D1-8E77-DACEDC5BE4F6}" destId="{EED6A8F8-462B-4875-9EE5-6F81C1967E7C}" srcOrd="3" destOrd="0" presId="urn:microsoft.com/office/officeart/2005/8/layout/orgChart1"/>
    <dgm:cxn modelId="{D22035A9-E8B9-4283-A9E8-167BAA4C02A0}" type="presParOf" srcId="{EED6A8F8-462B-4875-9EE5-6F81C1967E7C}" destId="{839E380C-EE1B-4C06-AB02-9772007ADE55}" srcOrd="0" destOrd="0" presId="urn:microsoft.com/office/officeart/2005/8/layout/orgChart1"/>
    <dgm:cxn modelId="{BFE3129E-35B8-4622-91C5-D1993278126E}" type="presParOf" srcId="{839E380C-EE1B-4C06-AB02-9772007ADE55}" destId="{9E61720B-3AD8-4946-982C-BFA8156729C9}" srcOrd="0" destOrd="0" presId="urn:microsoft.com/office/officeart/2005/8/layout/orgChart1"/>
    <dgm:cxn modelId="{8C29A4E6-44E6-4E1D-A2B4-1775C1F2CECF}" type="presParOf" srcId="{839E380C-EE1B-4C06-AB02-9772007ADE55}" destId="{5460F7DD-B722-4B93-8819-4AFB68AA761A}" srcOrd="1" destOrd="0" presId="urn:microsoft.com/office/officeart/2005/8/layout/orgChart1"/>
    <dgm:cxn modelId="{EC358810-C72B-4AF8-9355-6CB36AB4457C}" type="presParOf" srcId="{EED6A8F8-462B-4875-9EE5-6F81C1967E7C}" destId="{D3E1BF2F-D9B6-4079-AA2D-EB5525448CF5}" srcOrd="1" destOrd="0" presId="urn:microsoft.com/office/officeart/2005/8/layout/orgChart1"/>
    <dgm:cxn modelId="{5701FB8B-5FEC-4831-B583-CCCBD4159BC3}" type="presParOf" srcId="{EED6A8F8-462B-4875-9EE5-6F81C1967E7C}" destId="{E9CCAE3F-150D-4169-B767-9F13128E645A}" srcOrd="2" destOrd="0" presId="urn:microsoft.com/office/officeart/2005/8/layout/orgChart1"/>
    <dgm:cxn modelId="{EA72247C-1FFD-4366-9E92-AABEEC925671}" type="presParOf" srcId="{6ACCF689-AFB9-45D1-8E77-DACEDC5BE4F6}" destId="{70770A0F-1B84-4403-849E-5AEE5CEABC83}" srcOrd="4" destOrd="0" presId="urn:microsoft.com/office/officeart/2005/8/layout/orgChart1"/>
    <dgm:cxn modelId="{9781DB4B-F0C1-4E6D-BF62-F3D6ADDDC9E4}" type="presParOf" srcId="{6ACCF689-AFB9-45D1-8E77-DACEDC5BE4F6}" destId="{FEF49C91-4A42-4F01-BA20-5EBD5B2EFD13}" srcOrd="5" destOrd="0" presId="urn:microsoft.com/office/officeart/2005/8/layout/orgChart1"/>
    <dgm:cxn modelId="{86C3178E-EB69-464D-8730-598037D2A8BB}" type="presParOf" srcId="{FEF49C91-4A42-4F01-BA20-5EBD5B2EFD13}" destId="{6F10B06D-0933-41E7-9020-E459E08475DA}" srcOrd="0" destOrd="0" presId="urn:microsoft.com/office/officeart/2005/8/layout/orgChart1"/>
    <dgm:cxn modelId="{9B40663C-400C-4640-BB55-155AF0A6168E}" type="presParOf" srcId="{6F10B06D-0933-41E7-9020-E459E08475DA}" destId="{D1ADE399-7443-4FF8-9A01-A6510ACDED44}" srcOrd="0" destOrd="0" presId="urn:microsoft.com/office/officeart/2005/8/layout/orgChart1"/>
    <dgm:cxn modelId="{55D2E6E1-DB18-4D39-840E-85D5A0259E55}" type="presParOf" srcId="{6F10B06D-0933-41E7-9020-E459E08475DA}" destId="{7BD727C3-B86E-4644-8D9D-10F72DA4FD2F}" srcOrd="1" destOrd="0" presId="urn:microsoft.com/office/officeart/2005/8/layout/orgChart1"/>
    <dgm:cxn modelId="{E5CA2200-D893-499A-AD2C-F5D4DD30A84D}" type="presParOf" srcId="{FEF49C91-4A42-4F01-BA20-5EBD5B2EFD13}" destId="{7F4F3BC5-B950-4FD7-ADCB-100A876E8562}" srcOrd="1" destOrd="0" presId="urn:microsoft.com/office/officeart/2005/8/layout/orgChart1"/>
    <dgm:cxn modelId="{973B2F1E-F00B-449F-B872-F51240E0413E}" type="presParOf" srcId="{FEF49C91-4A42-4F01-BA20-5EBD5B2EFD13}" destId="{59BB60D9-F604-4C9A-B569-46A1BC724B79}" srcOrd="2" destOrd="0" presId="urn:microsoft.com/office/officeart/2005/8/layout/orgChart1"/>
    <dgm:cxn modelId="{09DC04F9-3289-4EC4-B124-3DB36F7FECD6}" type="presParOf" srcId="{6ACCF689-AFB9-45D1-8E77-DACEDC5BE4F6}" destId="{1D1D151F-A1D9-493E-B983-CFB070A625E5}" srcOrd="6" destOrd="0" presId="urn:microsoft.com/office/officeart/2005/8/layout/orgChart1"/>
    <dgm:cxn modelId="{57A6163B-3A99-4049-957E-D4BD473E0355}" type="presParOf" srcId="{6ACCF689-AFB9-45D1-8E77-DACEDC5BE4F6}" destId="{29DE3474-0CD1-473C-8799-96ED9E0F6AD3}" srcOrd="7" destOrd="0" presId="urn:microsoft.com/office/officeart/2005/8/layout/orgChart1"/>
    <dgm:cxn modelId="{871586F6-D4F8-47D2-A30B-D5D3FC5D94EE}" type="presParOf" srcId="{29DE3474-0CD1-473C-8799-96ED9E0F6AD3}" destId="{765ED408-FE79-4174-8773-7C2E192E1D77}" srcOrd="0" destOrd="0" presId="urn:microsoft.com/office/officeart/2005/8/layout/orgChart1"/>
    <dgm:cxn modelId="{6E47E135-3A4E-4555-B5AF-674063321E75}" type="presParOf" srcId="{765ED408-FE79-4174-8773-7C2E192E1D77}" destId="{9A94BC79-AA84-4679-9C37-575D0BBCBEFC}" srcOrd="0" destOrd="0" presId="urn:microsoft.com/office/officeart/2005/8/layout/orgChart1"/>
    <dgm:cxn modelId="{D740419B-D347-45EE-A70B-4ECDC702476B}" type="presParOf" srcId="{765ED408-FE79-4174-8773-7C2E192E1D77}" destId="{9A58DB99-801E-4A7A-8699-67753AE6BCC4}" srcOrd="1" destOrd="0" presId="urn:microsoft.com/office/officeart/2005/8/layout/orgChart1"/>
    <dgm:cxn modelId="{BC8A00B6-7975-45C4-A1D3-E7D892E4197D}" type="presParOf" srcId="{29DE3474-0CD1-473C-8799-96ED9E0F6AD3}" destId="{0D5BDEF5-1BC3-45D3-A11C-9614D1B44DB4}" srcOrd="1" destOrd="0" presId="urn:microsoft.com/office/officeart/2005/8/layout/orgChart1"/>
    <dgm:cxn modelId="{A2EC1D80-FC43-4AE9-8654-F0D937DFD53D}" type="presParOf" srcId="{29DE3474-0CD1-473C-8799-96ED9E0F6AD3}" destId="{2AB71394-F771-40B2-BDC4-253EB6C8B678}" srcOrd="2" destOrd="0" presId="urn:microsoft.com/office/officeart/2005/8/layout/orgChart1"/>
    <dgm:cxn modelId="{6816CA14-9D1F-4C24-869A-FF4C9E8DE342}" type="presParOf" srcId="{6ACCF689-AFB9-45D1-8E77-DACEDC5BE4F6}" destId="{E4C49001-7F13-458C-93A5-9D489EADF975}" srcOrd="8" destOrd="0" presId="urn:microsoft.com/office/officeart/2005/8/layout/orgChart1"/>
    <dgm:cxn modelId="{8DD077E1-2675-4D6C-AAA3-0B96AE10DF20}" type="presParOf" srcId="{6ACCF689-AFB9-45D1-8E77-DACEDC5BE4F6}" destId="{2B56C0F2-6968-48EB-A91D-4A0C0B2D95CE}" srcOrd="9" destOrd="0" presId="urn:microsoft.com/office/officeart/2005/8/layout/orgChart1"/>
    <dgm:cxn modelId="{E3D8CD66-3870-4715-B6D7-39793DDF9724}" type="presParOf" srcId="{2B56C0F2-6968-48EB-A91D-4A0C0B2D95CE}" destId="{BD59CCB9-3D19-4437-84E4-A0D51682DCC9}" srcOrd="0" destOrd="0" presId="urn:microsoft.com/office/officeart/2005/8/layout/orgChart1"/>
    <dgm:cxn modelId="{C7BB5256-E67F-4315-A622-E37A299B42DC}" type="presParOf" srcId="{BD59CCB9-3D19-4437-84E4-A0D51682DCC9}" destId="{A28B56E4-A27C-4591-9A07-E36BD5613B39}" srcOrd="0" destOrd="0" presId="urn:microsoft.com/office/officeart/2005/8/layout/orgChart1"/>
    <dgm:cxn modelId="{2FE7E186-ACF1-405B-9A86-4AD125EB8AF6}" type="presParOf" srcId="{BD59CCB9-3D19-4437-84E4-A0D51682DCC9}" destId="{8D10D4DF-3928-441D-85B0-3CC974545F27}" srcOrd="1" destOrd="0" presId="urn:microsoft.com/office/officeart/2005/8/layout/orgChart1"/>
    <dgm:cxn modelId="{8063B71C-5395-460B-A994-4AE87B264044}" type="presParOf" srcId="{2B56C0F2-6968-48EB-A91D-4A0C0B2D95CE}" destId="{D1ACF934-74AC-49FB-8FE8-3DA56E5D1434}" srcOrd="1" destOrd="0" presId="urn:microsoft.com/office/officeart/2005/8/layout/orgChart1"/>
    <dgm:cxn modelId="{1711EA3C-86A1-4F8B-A934-1F119696B710}" type="presParOf" srcId="{2B56C0F2-6968-48EB-A91D-4A0C0B2D95CE}" destId="{8CF6C54A-E42E-4835-898E-51F374C46813}" srcOrd="2" destOrd="0" presId="urn:microsoft.com/office/officeart/2005/8/layout/orgChart1"/>
    <dgm:cxn modelId="{B8B8A475-2854-45F1-A63B-B2A1BD9DA01F}" type="presParOf" srcId="{6ACCF689-AFB9-45D1-8E77-DACEDC5BE4F6}" destId="{C72B2CC2-807E-482D-981B-F51981135F00}" srcOrd="10" destOrd="0" presId="urn:microsoft.com/office/officeart/2005/8/layout/orgChart1"/>
    <dgm:cxn modelId="{932A148D-E4D9-466A-A0FE-B2E3A7AD985F}" type="presParOf" srcId="{6ACCF689-AFB9-45D1-8E77-DACEDC5BE4F6}" destId="{BA661AE9-0F54-464F-ADC3-B03BBE47EF11}" srcOrd="11" destOrd="0" presId="urn:microsoft.com/office/officeart/2005/8/layout/orgChart1"/>
    <dgm:cxn modelId="{C7C87D31-782A-4795-A0EB-63C0B13207B0}" type="presParOf" srcId="{BA661AE9-0F54-464F-ADC3-B03BBE47EF11}" destId="{B22E8259-4997-4E31-A3FE-166CDBAEC5D0}" srcOrd="0" destOrd="0" presId="urn:microsoft.com/office/officeart/2005/8/layout/orgChart1"/>
    <dgm:cxn modelId="{4BF30968-FCB7-40DA-AF0C-7DDA99D307A0}" type="presParOf" srcId="{B22E8259-4997-4E31-A3FE-166CDBAEC5D0}" destId="{23D7D025-27B6-4202-B3ED-6E51B1714153}" srcOrd="0" destOrd="0" presId="urn:microsoft.com/office/officeart/2005/8/layout/orgChart1"/>
    <dgm:cxn modelId="{6ED06CE5-304B-4D46-B0D9-1008D4697CCF}" type="presParOf" srcId="{B22E8259-4997-4E31-A3FE-166CDBAEC5D0}" destId="{31BF3D33-F419-43DC-9125-FD3E575AD72E}" srcOrd="1" destOrd="0" presId="urn:microsoft.com/office/officeart/2005/8/layout/orgChart1"/>
    <dgm:cxn modelId="{254BC19B-4A29-47D4-82E7-016B4F6E5CB6}" type="presParOf" srcId="{BA661AE9-0F54-464F-ADC3-B03BBE47EF11}" destId="{EE17CC6F-960B-442B-A4C5-FCDDFDE52B0F}" srcOrd="1" destOrd="0" presId="urn:microsoft.com/office/officeart/2005/8/layout/orgChart1"/>
    <dgm:cxn modelId="{76B8C903-6565-44AD-9727-40CDE52FC53C}" type="presParOf" srcId="{BA661AE9-0F54-464F-ADC3-B03BBE47EF11}" destId="{F6AE0637-1DB5-4F4E-9F95-625CD7B7DF87}" srcOrd="2" destOrd="0" presId="urn:microsoft.com/office/officeart/2005/8/layout/orgChart1"/>
    <dgm:cxn modelId="{6316C9E3-89B6-4481-A585-D68900FE9C82}" type="presParOf" srcId="{ECCEAF07-EC12-49CC-A3C6-4D8D40F562BC}" destId="{61FC4BFE-EEBD-455C-96F4-3696419EFF98}" srcOrd="2" destOrd="0" presId="urn:microsoft.com/office/officeart/2005/8/layout/orgChart1"/>
    <dgm:cxn modelId="{DD811A38-D2D2-4894-B139-9CF47F7B2A2B}" type="presParOf" srcId="{ECCEAF07-EC12-49CC-A3C6-4D8D40F562BC}" destId="{520E9A24-6969-4A28-A2CD-4C477D184800}" srcOrd="3" destOrd="0" presId="urn:microsoft.com/office/officeart/2005/8/layout/orgChart1"/>
    <dgm:cxn modelId="{47DA4C15-B7D5-4358-AE16-3653A20C8C21}" type="presParOf" srcId="{520E9A24-6969-4A28-A2CD-4C477D184800}" destId="{FED43D15-A925-479B-B19E-F4487BB8AA94}" srcOrd="0" destOrd="0" presId="urn:microsoft.com/office/officeart/2005/8/layout/orgChart1"/>
    <dgm:cxn modelId="{C1B53F14-FD12-4797-B93B-AAF7A0D09072}" type="presParOf" srcId="{FED43D15-A925-479B-B19E-F4487BB8AA94}" destId="{0242BF9E-F042-426B-A2EF-55AFDA8CD75F}" srcOrd="0" destOrd="0" presId="urn:microsoft.com/office/officeart/2005/8/layout/orgChart1"/>
    <dgm:cxn modelId="{EBDB5F8B-CCE7-48A4-87F0-E5907EA082DE}" type="presParOf" srcId="{FED43D15-A925-479B-B19E-F4487BB8AA94}" destId="{A99DE95F-947C-4319-97B6-2AFDABF8F97A}" srcOrd="1" destOrd="0" presId="urn:microsoft.com/office/officeart/2005/8/layout/orgChart1"/>
    <dgm:cxn modelId="{A0D90D26-9088-4F9B-B055-C46576A558EC}" type="presParOf" srcId="{520E9A24-6969-4A28-A2CD-4C477D184800}" destId="{593C2AE8-EE09-4819-BF27-3A3FF78897CB}" srcOrd="1" destOrd="0" presId="urn:microsoft.com/office/officeart/2005/8/layout/orgChart1"/>
    <dgm:cxn modelId="{36DC985B-A0BA-4B38-9965-2E419B240FA3}" type="presParOf" srcId="{520E9A24-6969-4A28-A2CD-4C477D184800}" destId="{07AD1C76-3811-4371-BF71-0D8C7E39C7D0}" srcOrd="2" destOrd="0" presId="urn:microsoft.com/office/officeart/2005/8/layout/orgChart1"/>
    <dgm:cxn modelId="{F575D8AC-0D67-43D2-BFF6-DE303EDB52B0}" type="presParOf" srcId="{07AD1C76-3811-4371-BF71-0D8C7E39C7D0}" destId="{9AD31D83-B8BD-4A60-8546-5C73AA95328B}" srcOrd="0" destOrd="0" presId="urn:microsoft.com/office/officeart/2005/8/layout/orgChart1"/>
    <dgm:cxn modelId="{B6B280FA-2732-4FF7-B970-DC0A01C80DE2}" type="presParOf" srcId="{07AD1C76-3811-4371-BF71-0D8C7E39C7D0}" destId="{21AA0630-3383-4A2E-8F96-27D2AB2CC073}" srcOrd="1" destOrd="0" presId="urn:microsoft.com/office/officeart/2005/8/layout/orgChart1"/>
    <dgm:cxn modelId="{12C0AFC1-343E-4208-AB05-A400CFE11DD0}" type="presParOf" srcId="{21AA0630-3383-4A2E-8F96-27D2AB2CC073}" destId="{CE45D224-547E-45E7-A06D-3931D365CDD8}" srcOrd="0" destOrd="0" presId="urn:microsoft.com/office/officeart/2005/8/layout/orgChart1"/>
    <dgm:cxn modelId="{AA58B3C5-BF00-4A86-935A-C97C60DD5D09}" type="presParOf" srcId="{CE45D224-547E-45E7-A06D-3931D365CDD8}" destId="{77AEB425-EA25-4D69-B2EC-28FE071963FA}" srcOrd="0" destOrd="0" presId="urn:microsoft.com/office/officeart/2005/8/layout/orgChart1"/>
    <dgm:cxn modelId="{B768C93B-CE50-42CB-8712-5B2E4B4FFA3F}" type="presParOf" srcId="{CE45D224-547E-45E7-A06D-3931D365CDD8}" destId="{624FCB59-415F-4E6A-998E-C33C041B9509}" srcOrd="1" destOrd="0" presId="urn:microsoft.com/office/officeart/2005/8/layout/orgChart1"/>
    <dgm:cxn modelId="{CB867953-9C64-4629-8DAE-942DD08F4196}" type="presParOf" srcId="{21AA0630-3383-4A2E-8F96-27D2AB2CC073}" destId="{666CBC84-D3C3-4615-A255-8900C5813C35}" srcOrd="1" destOrd="0" presId="urn:microsoft.com/office/officeart/2005/8/layout/orgChart1"/>
    <dgm:cxn modelId="{91F22187-D64D-4538-97E7-9CFB8C144A8E}" type="presParOf" srcId="{21AA0630-3383-4A2E-8F96-27D2AB2CC073}" destId="{3DAE8017-9B7C-4A2E-AE78-7DE589254537}" srcOrd="2" destOrd="0" presId="urn:microsoft.com/office/officeart/2005/8/layout/orgChart1"/>
    <dgm:cxn modelId="{7D6B5EB4-609F-40AB-928A-C02AF3B915EF}" type="presParOf" srcId="{ECCEAF07-EC12-49CC-A3C6-4D8D40F562BC}" destId="{303A24FE-6F37-4BFF-98E4-C64B6F33B9B2}" srcOrd="4" destOrd="0" presId="urn:microsoft.com/office/officeart/2005/8/layout/orgChart1"/>
    <dgm:cxn modelId="{3155A4FA-832D-4C2F-A61E-EC407F45C616}" type="presParOf" srcId="{ECCEAF07-EC12-49CC-A3C6-4D8D40F562BC}" destId="{8734E44D-BDCD-45E3-91CE-9710F893B089}" srcOrd="5" destOrd="0" presId="urn:microsoft.com/office/officeart/2005/8/layout/orgChart1"/>
    <dgm:cxn modelId="{3B6B25B3-8ED0-43C7-A568-F2F3DA1268FB}" type="presParOf" srcId="{8734E44D-BDCD-45E3-91CE-9710F893B089}" destId="{5442470B-21B7-41EA-A0A1-F6E59EB17E18}" srcOrd="0" destOrd="0" presId="urn:microsoft.com/office/officeart/2005/8/layout/orgChart1"/>
    <dgm:cxn modelId="{187D3BAC-C5C1-4914-A8A6-DA943BB54AC8}" type="presParOf" srcId="{5442470B-21B7-41EA-A0A1-F6E59EB17E18}" destId="{773A1542-5205-4691-BFF9-A5602E44DF18}" srcOrd="0" destOrd="0" presId="urn:microsoft.com/office/officeart/2005/8/layout/orgChart1"/>
    <dgm:cxn modelId="{5DFD8FB1-7D27-4EF2-B784-7A019B175381}" type="presParOf" srcId="{5442470B-21B7-41EA-A0A1-F6E59EB17E18}" destId="{7748C5D9-F245-4EF1-914C-2A3B759F7F66}" srcOrd="1" destOrd="0" presId="urn:microsoft.com/office/officeart/2005/8/layout/orgChart1"/>
    <dgm:cxn modelId="{1A44513D-BEAA-46E3-8F62-D36B85B773FF}" type="presParOf" srcId="{8734E44D-BDCD-45E3-91CE-9710F893B089}" destId="{4C8F936A-6C9D-444A-90B0-3E9C6C02749B}" srcOrd="1" destOrd="0" presId="urn:microsoft.com/office/officeart/2005/8/layout/orgChart1"/>
    <dgm:cxn modelId="{BDDC98FE-9132-4BC6-A717-751DA2CF3542}" type="presParOf" srcId="{8734E44D-BDCD-45E3-91CE-9710F893B089}" destId="{67C84720-0FAB-4E71-AC8F-ABAAEA0601FD}" srcOrd="2" destOrd="0" presId="urn:microsoft.com/office/officeart/2005/8/layout/orgChart1"/>
    <dgm:cxn modelId="{8AAC081F-367E-4FAF-9A52-43A2D67AF890}" type="presParOf" srcId="{ECCEAF07-EC12-49CC-A3C6-4D8D40F562BC}" destId="{774F6848-232E-4959-B054-DC1694BE2A74}" srcOrd="6" destOrd="0" presId="urn:microsoft.com/office/officeart/2005/8/layout/orgChart1"/>
    <dgm:cxn modelId="{12D14127-DA93-4CA6-918E-4C5E61E6C92A}" type="presParOf" srcId="{ECCEAF07-EC12-49CC-A3C6-4D8D40F562BC}" destId="{16A294B4-6F38-42CE-A0C5-D99B0A075026}" srcOrd="7" destOrd="0" presId="urn:microsoft.com/office/officeart/2005/8/layout/orgChart1"/>
    <dgm:cxn modelId="{8CA31E47-79BA-4D78-839E-519719C6E9B6}" type="presParOf" srcId="{16A294B4-6F38-42CE-A0C5-D99B0A075026}" destId="{DACCEC05-0476-4BF7-B7EB-8CFBC74448E5}" srcOrd="0" destOrd="0" presId="urn:microsoft.com/office/officeart/2005/8/layout/orgChart1"/>
    <dgm:cxn modelId="{4C6599BE-C7EC-4544-A0CB-403AD7E4CDA6}" type="presParOf" srcId="{DACCEC05-0476-4BF7-B7EB-8CFBC74448E5}" destId="{E382F402-1B11-4233-9A76-4DF9B819F486}" srcOrd="0" destOrd="0" presId="urn:microsoft.com/office/officeart/2005/8/layout/orgChart1"/>
    <dgm:cxn modelId="{4CAAC95E-44A4-445B-A171-109847B5890A}" type="presParOf" srcId="{DACCEC05-0476-4BF7-B7EB-8CFBC74448E5}" destId="{EAEC1091-DC22-44CB-879C-9F0CFF153D7C}" srcOrd="1" destOrd="0" presId="urn:microsoft.com/office/officeart/2005/8/layout/orgChart1"/>
    <dgm:cxn modelId="{4441A018-E461-4BFA-A466-57EF398EA030}" type="presParOf" srcId="{16A294B4-6F38-42CE-A0C5-D99B0A075026}" destId="{44B72C55-AF3C-47AE-B852-94EE5D5F30B5}" srcOrd="1" destOrd="0" presId="urn:microsoft.com/office/officeart/2005/8/layout/orgChart1"/>
    <dgm:cxn modelId="{35F6A6D9-1EF6-4621-9C8F-6CE451E1DCD8}" type="presParOf" srcId="{16A294B4-6F38-42CE-A0C5-D99B0A075026}" destId="{8AACC182-4F13-4DBB-ADCE-F62F33F5D132}" srcOrd="2" destOrd="0" presId="urn:microsoft.com/office/officeart/2005/8/layout/orgChart1"/>
    <dgm:cxn modelId="{62206BA6-CCBE-4B95-AD5D-1D56D0F3E3C4}" type="presParOf" srcId="{8AACC182-4F13-4DBB-ADCE-F62F33F5D132}" destId="{29C6339D-4A4B-49EC-BB6D-1A95204A8FBC}" srcOrd="0" destOrd="0" presId="urn:microsoft.com/office/officeart/2005/8/layout/orgChart1"/>
    <dgm:cxn modelId="{3D480F77-C67D-451E-8E57-72F6EDF8C40B}" type="presParOf" srcId="{8AACC182-4F13-4DBB-ADCE-F62F33F5D132}" destId="{664FBCBD-5D20-4CA2-B605-9F9A6566BB09}" srcOrd="1" destOrd="0" presId="urn:microsoft.com/office/officeart/2005/8/layout/orgChart1"/>
    <dgm:cxn modelId="{0A0AAB59-8301-4F35-829B-EBFD8B84A0CF}" type="presParOf" srcId="{664FBCBD-5D20-4CA2-B605-9F9A6566BB09}" destId="{BDB09405-3BC1-41F2-8328-8A8C3AC50179}" srcOrd="0" destOrd="0" presId="urn:microsoft.com/office/officeart/2005/8/layout/orgChart1"/>
    <dgm:cxn modelId="{0D4ECC7B-6470-4EBB-9195-6EBD3262DDA7}" type="presParOf" srcId="{BDB09405-3BC1-41F2-8328-8A8C3AC50179}" destId="{CA665AF8-E282-4468-8DDC-4E3B682A7B3A}" srcOrd="0" destOrd="0" presId="urn:microsoft.com/office/officeart/2005/8/layout/orgChart1"/>
    <dgm:cxn modelId="{3E3C0446-2C6B-47B9-BE6F-9A72D2EE6A90}" type="presParOf" srcId="{BDB09405-3BC1-41F2-8328-8A8C3AC50179}" destId="{96149A87-7136-4CC8-A8F5-D21B8AFF2E2E}" srcOrd="1" destOrd="0" presId="urn:microsoft.com/office/officeart/2005/8/layout/orgChart1"/>
    <dgm:cxn modelId="{96C0B81F-7872-44EE-A94D-06D75ED083A3}" type="presParOf" srcId="{664FBCBD-5D20-4CA2-B605-9F9A6566BB09}" destId="{567815ED-EC0D-4F70-8966-E58C7D7996D4}" srcOrd="1" destOrd="0" presId="urn:microsoft.com/office/officeart/2005/8/layout/orgChart1"/>
    <dgm:cxn modelId="{E098EBA2-CE36-4B99-9B48-F3D20F1B6C47}" type="presParOf" srcId="{664FBCBD-5D20-4CA2-B605-9F9A6566BB09}" destId="{6E063198-E291-463D-ACB9-3DAE19338F98}" srcOrd="2" destOrd="0" presId="urn:microsoft.com/office/officeart/2005/8/layout/orgChart1"/>
    <dgm:cxn modelId="{76679FC4-A9A3-42B5-BF11-E40F26131051}" type="presParOf" srcId="{8AACC182-4F13-4DBB-ADCE-F62F33F5D132}" destId="{771DFD17-79D9-41E5-B545-215EE28BC81C}" srcOrd="2" destOrd="0" presId="urn:microsoft.com/office/officeart/2005/8/layout/orgChart1"/>
    <dgm:cxn modelId="{08BC6DAF-9C2B-455D-ACDB-F3F5450CDEB1}" type="presParOf" srcId="{8AACC182-4F13-4DBB-ADCE-F62F33F5D132}" destId="{E3E448C4-0D2B-4043-9D24-59735A5F116E}" srcOrd="3" destOrd="0" presId="urn:microsoft.com/office/officeart/2005/8/layout/orgChart1"/>
    <dgm:cxn modelId="{E04E80CD-E87F-4F5D-914C-96DB382F14C3}" type="presParOf" srcId="{E3E448C4-0D2B-4043-9D24-59735A5F116E}" destId="{7BAB59F1-4901-4442-B98A-CB5BD1FF79B2}" srcOrd="0" destOrd="0" presId="urn:microsoft.com/office/officeart/2005/8/layout/orgChart1"/>
    <dgm:cxn modelId="{F2638420-2599-4F57-B645-453904268397}" type="presParOf" srcId="{7BAB59F1-4901-4442-B98A-CB5BD1FF79B2}" destId="{3FE1A134-8DBB-4278-ABE7-02E67283BCBC}" srcOrd="0" destOrd="0" presId="urn:microsoft.com/office/officeart/2005/8/layout/orgChart1"/>
    <dgm:cxn modelId="{FD7C8C8C-A987-435C-A844-4233B9623E13}" type="presParOf" srcId="{7BAB59F1-4901-4442-B98A-CB5BD1FF79B2}" destId="{F8AFA3A8-341C-4138-865C-EACF89731433}" srcOrd="1" destOrd="0" presId="urn:microsoft.com/office/officeart/2005/8/layout/orgChart1"/>
    <dgm:cxn modelId="{8A9EA9BF-92C1-40B3-8FE3-4B0E1328A9D8}" type="presParOf" srcId="{E3E448C4-0D2B-4043-9D24-59735A5F116E}" destId="{7E138985-A429-4BBC-BDA6-359B8D35703B}" srcOrd="1" destOrd="0" presId="urn:microsoft.com/office/officeart/2005/8/layout/orgChart1"/>
    <dgm:cxn modelId="{CB9440F8-A549-4658-8BE5-7AFFC41CF6A1}" type="presParOf" srcId="{E3E448C4-0D2B-4043-9D24-59735A5F116E}" destId="{D79DF9BF-E01D-4A05-8D8A-EB361F7C9D3C}" srcOrd="2" destOrd="0" presId="urn:microsoft.com/office/officeart/2005/8/layout/orgChart1"/>
    <dgm:cxn modelId="{159FD6E0-9B9B-422F-B3B5-AD91C01EB666}" type="presParOf" srcId="{ECCEAF07-EC12-49CC-A3C6-4D8D40F562BC}" destId="{16AE3299-C87D-4C32-8BF5-45AC12280B38}" srcOrd="8" destOrd="0" presId="urn:microsoft.com/office/officeart/2005/8/layout/orgChart1"/>
    <dgm:cxn modelId="{5146F997-30D3-4672-8378-3463E2393149}" type="presParOf" srcId="{ECCEAF07-EC12-49CC-A3C6-4D8D40F562BC}" destId="{E39ECA2A-E113-483A-A20F-CF035A22AAE7}" srcOrd="9" destOrd="0" presId="urn:microsoft.com/office/officeart/2005/8/layout/orgChart1"/>
    <dgm:cxn modelId="{2C9FB450-7822-41C6-86EF-41D4B931539E}" type="presParOf" srcId="{E39ECA2A-E113-483A-A20F-CF035A22AAE7}" destId="{F127A85F-46A0-4534-B394-7BB78C8D50EC}" srcOrd="0" destOrd="0" presId="urn:microsoft.com/office/officeart/2005/8/layout/orgChart1"/>
    <dgm:cxn modelId="{0EB2A472-A9D3-4BC4-B4AF-ADF71780114E}" type="presParOf" srcId="{F127A85F-46A0-4534-B394-7BB78C8D50EC}" destId="{BDA91002-4B40-404A-BC21-F2660AE5F28A}" srcOrd="0" destOrd="0" presId="urn:microsoft.com/office/officeart/2005/8/layout/orgChart1"/>
    <dgm:cxn modelId="{8C6E7E25-9017-4E64-B327-EFE3109515BC}" type="presParOf" srcId="{F127A85F-46A0-4534-B394-7BB78C8D50EC}" destId="{FF57EBD0-11E3-49AD-B5A6-7E3996D71DC4}" srcOrd="1" destOrd="0" presId="urn:microsoft.com/office/officeart/2005/8/layout/orgChart1"/>
    <dgm:cxn modelId="{5C614DBD-24B7-46DA-8BEA-7B0316E45A02}" type="presParOf" srcId="{E39ECA2A-E113-483A-A20F-CF035A22AAE7}" destId="{B9F91DFD-99B0-4F25-8EB9-4E651492DADE}" srcOrd="1" destOrd="0" presId="urn:microsoft.com/office/officeart/2005/8/layout/orgChart1"/>
    <dgm:cxn modelId="{93314EFB-550C-4C02-933A-011376DB1FA7}" type="presParOf" srcId="{E39ECA2A-E113-483A-A20F-CF035A22AAE7}" destId="{25C22793-BEB6-4810-84C8-F539055D0FA9}" srcOrd="2" destOrd="0" presId="urn:microsoft.com/office/officeart/2005/8/layout/orgChart1"/>
    <dgm:cxn modelId="{242DF5D4-2D7B-4AE4-B62C-1731B05EA127}" type="presParOf" srcId="{25C22793-BEB6-4810-84C8-F539055D0FA9}" destId="{1D102571-ECC1-4DA2-A0F8-ECC6D6CCD001}" srcOrd="0" destOrd="0" presId="urn:microsoft.com/office/officeart/2005/8/layout/orgChart1"/>
    <dgm:cxn modelId="{446DAFE0-62C7-4AD0-87F7-B4E45B84A5CC}" type="presParOf" srcId="{25C22793-BEB6-4810-84C8-F539055D0FA9}" destId="{F1B33442-831A-4A8E-93A7-7450C3A4B12C}" srcOrd="1" destOrd="0" presId="urn:microsoft.com/office/officeart/2005/8/layout/orgChart1"/>
    <dgm:cxn modelId="{00DCCDD2-2BBA-4DDB-82E7-4CAD306EBE00}" type="presParOf" srcId="{F1B33442-831A-4A8E-93A7-7450C3A4B12C}" destId="{7839621A-E1FE-41AA-862B-7F5FB8E8CB31}" srcOrd="0" destOrd="0" presId="urn:microsoft.com/office/officeart/2005/8/layout/orgChart1"/>
    <dgm:cxn modelId="{71C05CA0-0775-4886-84EA-8516460AAB33}" type="presParOf" srcId="{7839621A-E1FE-41AA-862B-7F5FB8E8CB31}" destId="{E7619CCB-C90B-47F2-B8E3-D3F505A992AE}" srcOrd="0" destOrd="0" presId="urn:microsoft.com/office/officeart/2005/8/layout/orgChart1"/>
    <dgm:cxn modelId="{7659E057-0CD3-4ECC-A32E-3A51C74650DF}" type="presParOf" srcId="{7839621A-E1FE-41AA-862B-7F5FB8E8CB31}" destId="{4E9F356B-5E61-46A2-82DB-260233A9DBD4}" srcOrd="1" destOrd="0" presId="urn:microsoft.com/office/officeart/2005/8/layout/orgChart1"/>
    <dgm:cxn modelId="{F830F0AB-8E4A-4CC7-ABFB-6F007162E3F3}" type="presParOf" srcId="{F1B33442-831A-4A8E-93A7-7450C3A4B12C}" destId="{6B1E8185-10F2-4C89-A583-A30A3D6A9D30}" srcOrd="1" destOrd="0" presId="urn:microsoft.com/office/officeart/2005/8/layout/orgChart1"/>
    <dgm:cxn modelId="{B31FA342-7703-47C5-BC23-C2715307A2FF}" type="presParOf" srcId="{F1B33442-831A-4A8E-93A7-7450C3A4B12C}" destId="{3DAD7D48-D4F1-4F8C-A9B2-E3FD1070E6CF}" srcOrd="2" destOrd="0" presId="urn:microsoft.com/office/officeart/2005/8/layout/orgChart1"/>
    <dgm:cxn modelId="{999E6CAB-1683-44B0-8089-1A3826ABD65F}" type="presParOf" srcId="{25C22793-BEB6-4810-84C8-F539055D0FA9}" destId="{FC8767C5-399D-4AE5-A58B-411657B12462}" srcOrd="2" destOrd="0" presId="urn:microsoft.com/office/officeart/2005/8/layout/orgChart1"/>
    <dgm:cxn modelId="{CA18C63E-44EB-4065-9B62-08480BC15D4B}" type="presParOf" srcId="{25C22793-BEB6-4810-84C8-F539055D0FA9}" destId="{DBCB5F9D-DA84-4082-872D-49EB8E3FF6A8}" srcOrd="3" destOrd="0" presId="urn:microsoft.com/office/officeart/2005/8/layout/orgChart1"/>
    <dgm:cxn modelId="{9E6A0748-FC55-4E0C-A833-F47BFCDBFC5F}" type="presParOf" srcId="{DBCB5F9D-DA84-4082-872D-49EB8E3FF6A8}" destId="{F56C01C8-6B42-42B0-B0F1-02A9CB4D85AE}" srcOrd="0" destOrd="0" presId="urn:microsoft.com/office/officeart/2005/8/layout/orgChart1"/>
    <dgm:cxn modelId="{5FEBC99C-607C-4CAF-A185-09BDB5128D6F}" type="presParOf" srcId="{F56C01C8-6B42-42B0-B0F1-02A9CB4D85AE}" destId="{843333E3-955A-404D-AC38-9C07163ED917}" srcOrd="0" destOrd="0" presId="urn:microsoft.com/office/officeart/2005/8/layout/orgChart1"/>
    <dgm:cxn modelId="{967FFEA2-17F2-4E77-9388-B548EC943544}" type="presParOf" srcId="{F56C01C8-6B42-42B0-B0F1-02A9CB4D85AE}" destId="{7F5F2B18-3FA2-40E7-B7B6-F3D13C5D143F}" srcOrd="1" destOrd="0" presId="urn:microsoft.com/office/officeart/2005/8/layout/orgChart1"/>
    <dgm:cxn modelId="{3B4E4A09-7002-4C24-BF7D-86F8E26A4265}" type="presParOf" srcId="{DBCB5F9D-DA84-4082-872D-49EB8E3FF6A8}" destId="{4B307B13-DD48-4735-A428-B6A8C413677F}" srcOrd="1" destOrd="0" presId="urn:microsoft.com/office/officeart/2005/8/layout/orgChart1"/>
    <dgm:cxn modelId="{A74A7304-01C2-466A-8B38-2AC1D602ABCC}" type="presParOf" srcId="{DBCB5F9D-DA84-4082-872D-49EB8E3FF6A8}" destId="{FBC41729-003A-47BD-A6BF-6B5A6485EFB1}" srcOrd="2" destOrd="0" presId="urn:microsoft.com/office/officeart/2005/8/layout/orgChart1"/>
    <dgm:cxn modelId="{7D045A31-3980-415C-B84C-E25B5501B7C4}" type="presParOf" srcId="{25C22793-BEB6-4810-84C8-F539055D0FA9}" destId="{CF5429D4-D204-443E-A07D-74AC331359BD}" srcOrd="4" destOrd="0" presId="urn:microsoft.com/office/officeart/2005/8/layout/orgChart1"/>
    <dgm:cxn modelId="{BBB06CA8-E527-43ED-B524-D6C9B81852E0}" type="presParOf" srcId="{25C22793-BEB6-4810-84C8-F539055D0FA9}" destId="{675BDEF8-EACE-48C3-9917-F651BEE076AB}" srcOrd="5" destOrd="0" presId="urn:microsoft.com/office/officeart/2005/8/layout/orgChart1"/>
    <dgm:cxn modelId="{FCB75889-A963-451C-B168-E0D8C1207C11}" type="presParOf" srcId="{675BDEF8-EACE-48C3-9917-F651BEE076AB}" destId="{01966FF9-4EEE-4546-92FF-CB8AD0B754A6}" srcOrd="0" destOrd="0" presId="urn:microsoft.com/office/officeart/2005/8/layout/orgChart1"/>
    <dgm:cxn modelId="{C458D709-8A42-49F2-8B0B-4FBF929895C1}" type="presParOf" srcId="{01966FF9-4EEE-4546-92FF-CB8AD0B754A6}" destId="{A7B3821E-018C-4458-8BEE-0681913B7DAD}" srcOrd="0" destOrd="0" presId="urn:microsoft.com/office/officeart/2005/8/layout/orgChart1"/>
    <dgm:cxn modelId="{1B159925-BD84-495C-AF85-489C48342490}" type="presParOf" srcId="{01966FF9-4EEE-4546-92FF-CB8AD0B754A6}" destId="{20FC3E1D-D132-4D70-A84C-64AB5CA5D832}" srcOrd="1" destOrd="0" presId="urn:microsoft.com/office/officeart/2005/8/layout/orgChart1"/>
    <dgm:cxn modelId="{53041752-313E-4282-B317-D27D0DB7BE2C}" type="presParOf" srcId="{675BDEF8-EACE-48C3-9917-F651BEE076AB}" destId="{4C6B54FC-B11D-42EC-8E9D-25600BF701A8}" srcOrd="1" destOrd="0" presId="urn:microsoft.com/office/officeart/2005/8/layout/orgChart1"/>
    <dgm:cxn modelId="{4A71DAE4-25B3-4D72-A241-64B0FF7A759A}" type="presParOf" srcId="{675BDEF8-EACE-48C3-9917-F651BEE076AB}" destId="{C2ADA198-C58E-4184-A83D-48C794073981}" srcOrd="2" destOrd="0" presId="urn:microsoft.com/office/officeart/2005/8/layout/orgChart1"/>
    <dgm:cxn modelId="{977893EE-C357-4590-94F9-FB545DADC775}" type="presParOf" srcId="{25C22793-BEB6-4810-84C8-F539055D0FA9}" destId="{84A2328F-5D34-4801-AA89-D9CDE465631C}" srcOrd="6" destOrd="0" presId="urn:microsoft.com/office/officeart/2005/8/layout/orgChart1"/>
    <dgm:cxn modelId="{A0944415-5C44-426A-8C73-5EA64533BCC7}" type="presParOf" srcId="{25C22793-BEB6-4810-84C8-F539055D0FA9}" destId="{52746DA8-F4AD-4EC1-8072-909EDA34ED5A}" srcOrd="7" destOrd="0" presId="urn:microsoft.com/office/officeart/2005/8/layout/orgChart1"/>
    <dgm:cxn modelId="{CEB334BE-851F-46B3-BD3F-0D8DE1441544}" type="presParOf" srcId="{52746DA8-F4AD-4EC1-8072-909EDA34ED5A}" destId="{EEB65DD8-7851-4388-9F27-B485F9AD3CA1}" srcOrd="0" destOrd="0" presId="urn:microsoft.com/office/officeart/2005/8/layout/orgChart1"/>
    <dgm:cxn modelId="{EE518C06-C133-4776-839A-05591915966C}" type="presParOf" srcId="{EEB65DD8-7851-4388-9F27-B485F9AD3CA1}" destId="{1386A62A-CF4C-4B72-875A-B0134D5EE245}" srcOrd="0" destOrd="0" presId="urn:microsoft.com/office/officeart/2005/8/layout/orgChart1"/>
    <dgm:cxn modelId="{B4B69FA5-EEA8-4668-B063-661FCCF054F0}" type="presParOf" srcId="{EEB65DD8-7851-4388-9F27-B485F9AD3CA1}" destId="{0C395993-560F-4E20-AF7B-206A13B031F7}" srcOrd="1" destOrd="0" presId="urn:microsoft.com/office/officeart/2005/8/layout/orgChart1"/>
    <dgm:cxn modelId="{24849469-4AC1-4BBC-932A-A316C01C0421}" type="presParOf" srcId="{52746DA8-F4AD-4EC1-8072-909EDA34ED5A}" destId="{DAC20C96-7E40-40BB-B8BD-E7A30E12A37C}" srcOrd="1" destOrd="0" presId="urn:microsoft.com/office/officeart/2005/8/layout/orgChart1"/>
    <dgm:cxn modelId="{BDED0700-F825-49EE-8C76-7042EA5173AD}" type="presParOf" srcId="{52746DA8-F4AD-4EC1-8072-909EDA34ED5A}" destId="{E823697B-E509-4B08-AD75-D22B4F020ECF}" srcOrd="2" destOrd="0" presId="urn:microsoft.com/office/officeart/2005/8/layout/orgChart1"/>
    <dgm:cxn modelId="{400DDA24-6316-4504-A9F5-3B56934F4DF6}" type="presParOf" srcId="{25C22793-BEB6-4810-84C8-F539055D0FA9}" destId="{F214715A-BF1F-419E-AC38-CCD86D8B697D}" srcOrd="8" destOrd="0" presId="urn:microsoft.com/office/officeart/2005/8/layout/orgChart1"/>
    <dgm:cxn modelId="{3FFEF8C9-B27D-458C-B06A-C175F44F7276}" type="presParOf" srcId="{25C22793-BEB6-4810-84C8-F539055D0FA9}" destId="{8B1E2503-737D-4B1A-BB64-DDED20308A20}" srcOrd="9" destOrd="0" presId="urn:microsoft.com/office/officeart/2005/8/layout/orgChart1"/>
    <dgm:cxn modelId="{E22EA87C-7940-42B1-AE25-B9581B69B2A3}" type="presParOf" srcId="{8B1E2503-737D-4B1A-BB64-DDED20308A20}" destId="{35FA3A6B-8D6B-4E98-AB46-E02AC1D371CF}" srcOrd="0" destOrd="0" presId="urn:microsoft.com/office/officeart/2005/8/layout/orgChart1"/>
    <dgm:cxn modelId="{165BAEC6-305D-4279-AA57-609232FB9864}" type="presParOf" srcId="{35FA3A6B-8D6B-4E98-AB46-E02AC1D371CF}" destId="{AA6C2133-A02B-41D8-BA12-5DFC5FF939FB}" srcOrd="0" destOrd="0" presId="urn:microsoft.com/office/officeart/2005/8/layout/orgChart1"/>
    <dgm:cxn modelId="{A8744CF2-74CC-4B39-A356-6BE92D35078A}" type="presParOf" srcId="{35FA3A6B-8D6B-4E98-AB46-E02AC1D371CF}" destId="{0358573B-EDD7-498E-A058-169AF16AB2F7}" srcOrd="1" destOrd="0" presId="urn:microsoft.com/office/officeart/2005/8/layout/orgChart1"/>
    <dgm:cxn modelId="{057D5BD9-22C1-476D-8F1E-EEF3C5E3B9B0}" type="presParOf" srcId="{8B1E2503-737D-4B1A-BB64-DDED20308A20}" destId="{431003E0-BAC8-4880-995D-35D242953E22}" srcOrd="1" destOrd="0" presId="urn:microsoft.com/office/officeart/2005/8/layout/orgChart1"/>
    <dgm:cxn modelId="{118E3D7A-C9D1-4660-ABF7-D875190393C0}" type="presParOf" srcId="{8B1E2503-737D-4B1A-BB64-DDED20308A20}" destId="{AE7B0184-1DBE-4D81-81A5-EB08F8B6E804}" srcOrd="2" destOrd="0" presId="urn:microsoft.com/office/officeart/2005/8/layout/orgChart1"/>
    <dgm:cxn modelId="{F4096340-6FFE-4284-8C17-A0C9C0054807}" type="presParOf" srcId="{25C22793-BEB6-4810-84C8-F539055D0FA9}" destId="{3E806401-DD2B-4060-A03E-DF21D1127C4E}" srcOrd="10" destOrd="0" presId="urn:microsoft.com/office/officeart/2005/8/layout/orgChart1"/>
    <dgm:cxn modelId="{F950DCDD-42AA-42F3-8F68-BBA7C26E6DC2}" type="presParOf" srcId="{25C22793-BEB6-4810-84C8-F539055D0FA9}" destId="{75674224-1BAA-488A-9CF5-A78BA703716B}" srcOrd="11" destOrd="0" presId="urn:microsoft.com/office/officeart/2005/8/layout/orgChart1"/>
    <dgm:cxn modelId="{8BE03D9F-EF0E-4D03-8E52-1E61ED3E71D3}" type="presParOf" srcId="{75674224-1BAA-488A-9CF5-A78BA703716B}" destId="{1E2C332C-D038-45DB-BB04-688258940AC9}" srcOrd="0" destOrd="0" presId="urn:microsoft.com/office/officeart/2005/8/layout/orgChart1"/>
    <dgm:cxn modelId="{08BC50C9-496E-4B58-863E-B812D44CE576}" type="presParOf" srcId="{1E2C332C-D038-45DB-BB04-688258940AC9}" destId="{EA59D7AB-4953-4827-99F1-D19C7330ED55}" srcOrd="0" destOrd="0" presId="urn:microsoft.com/office/officeart/2005/8/layout/orgChart1"/>
    <dgm:cxn modelId="{E9F2E274-A4CF-4308-B659-E99AFA688916}" type="presParOf" srcId="{1E2C332C-D038-45DB-BB04-688258940AC9}" destId="{FDC93A9C-C647-4882-B0CA-C9F7CE8B6E70}" srcOrd="1" destOrd="0" presId="urn:microsoft.com/office/officeart/2005/8/layout/orgChart1"/>
    <dgm:cxn modelId="{6A877FF4-5D5E-44AE-A26D-324A407FD0FB}" type="presParOf" srcId="{75674224-1BAA-488A-9CF5-A78BA703716B}" destId="{7DDEB3BC-432F-45FB-97C6-8E36A99C3172}" srcOrd="1" destOrd="0" presId="urn:microsoft.com/office/officeart/2005/8/layout/orgChart1"/>
    <dgm:cxn modelId="{DBFBA5F3-C4E5-4D97-B697-3E63F18709F2}" type="presParOf" srcId="{75674224-1BAA-488A-9CF5-A78BA703716B}" destId="{1C4ABA13-6390-4EFA-B080-A934AF5F3A90}" srcOrd="2" destOrd="0" presId="urn:microsoft.com/office/officeart/2005/8/layout/orgChart1"/>
    <dgm:cxn modelId="{1121A09F-57F1-4217-859B-BDD37AA83C78}" type="presParOf" srcId="{25C22793-BEB6-4810-84C8-F539055D0FA9}" destId="{28A09003-7F16-4E22-A14C-66DB36897CF4}" srcOrd="12" destOrd="0" presId="urn:microsoft.com/office/officeart/2005/8/layout/orgChart1"/>
    <dgm:cxn modelId="{68D88E51-B971-474B-B8B7-F3D4054E909A}" type="presParOf" srcId="{25C22793-BEB6-4810-84C8-F539055D0FA9}" destId="{9A1BFA80-D6AB-46C8-8EEC-DC798787690E}" srcOrd="13" destOrd="0" presId="urn:microsoft.com/office/officeart/2005/8/layout/orgChart1"/>
    <dgm:cxn modelId="{700051FC-1D3B-4B95-BE5F-4F12FE66A176}" type="presParOf" srcId="{9A1BFA80-D6AB-46C8-8EEC-DC798787690E}" destId="{0E77EDAB-F7E6-4999-BC12-DEFABBD1B3EA}" srcOrd="0" destOrd="0" presId="urn:microsoft.com/office/officeart/2005/8/layout/orgChart1"/>
    <dgm:cxn modelId="{1209A705-ADD1-4512-A88E-21C197174628}" type="presParOf" srcId="{0E77EDAB-F7E6-4999-BC12-DEFABBD1B3EA}" destId="{A1A77D02-4B11-4D36-9CA9-CFC4F291D508}" srcOrd="0" destOrd="0" presId="urn:microsoft.com/office/officeart/2005/8/layout/orgChart1"/>
    <dgm:cxn modelId="{FE65C28B-A619-49B3-99E9-A45B2E0DED93}" type="presParOf" srcId="{0E77EDAB-F7E6-4999-BC12-DEFABBD1B3EA}" destId="{095E13E1-822A-4DF0-BAD9-ECF2A7989397}" srcOrd="1" destOrd="0" presId="urn:microsoft.com/office/officeart/2005/8/layout/orgChart1"/>
    <dgm:cxn modelId="{770CF2A9-F60E-4FC4-BF51-556590AC4B8C}" type="presParOf" srcId="{9A1BFA80-D6AB-46C8-8EEC-DC798787690E}" destId="{10BFE40A-64E3-42C2-9865-64BACCBDEEA4}" srcOrd="1" destOrd="0" presId="urn:microsoft.com/office/officeart/2005/8/layout/orgChart1"/>
    <dgm:cxn modelId="{158342B3-A4B3-4459-B5DB-7421EEB9A0FF}" type="presParOf" srcId="{9A1BFA80-D6AB-46C8-8EEC-DC798787690E}" destId="{DA4C533C-287E-4277-8B51-C72DC6EDD4C7}" srcOrd="2" destOrd="0" presId="urn:microsoft.com/office/officeart/2005/8/layout/orgChart1"/>
    <dgm:cxn modelId="{25CA0FD4-0BCD-4950-B281-670BDC940810}" type="presParOf" srcId="{25C22793-BEB6-4810-84C8-F539055D0FA9}" destId="{3526DCEA-A9DC-4CB7-990B-B182268C9548}" srcOrd="14" destOrd="0" presId="urn:microsoft.com/office/officeart/2005/8/layout/orgChart1"/>
    <dgm:cxn modelId="{248D51DF-31C4-4C40-9A63-8B920FE19A88}" type="presParOf" srcId="{25C22793-BEB6-4810-84C8-F539055D0FA9}" destId="{55EFF706-ACDA-45FF-9AAE-856D519345FA}" srcOrd="15" destOrd="0" presId="urn:microsoft.com/office/officeart/2005/8/layout/orgChart1"/>
    <dgm:cxn modelId="{E73FAE8A-09D4-4823-828C-30DC9B83F8D0}" type="presParOf" srcId="{55EFF706-ACDA-45FF-9AAE-856D519345FA}" destId="{397EFC22-FEB3-4249-993B-0E3466F4C807}" srcOrd="0" destOrd="0" presId="urn:microsoft.com/office/officeart/2005/8/layout/orgChart1"/>
    <dgm:cxn modelId="{156AAC2E-1D01-4F3E-BF96-B6694EE22F62}" type="presParOf" srcId="{397EFC22-FEB3-4249-993B-0E3466F4C807}" destId="{4975A4EC-B08A-4378-8F73-A82D03731197}" srcOrd="0" destOrd="0" presId="urn:microsoft.com/office/officeart/2005/8/layout/orgChart1"/>
    <dgm:cxn modelId="{0E2CD807-9705-41F2-A361-BFEDD4F2EF58}" type="presParOf" srcId="{397EFC22-FEB3-4249-993B-0E3466F4C807}" destId="{4645EC50-AA80-4594-AE86-F5528DEF5CE1}" srcOrd="1" destOrd="0" presId="urn:microsoft.com/office/officeart/2005/8/layout/orgChart1"/>
    <dgm:cxn modelId="{EF1AAF79-D263-4886-B070-A558290BFBC1}" type="presParOf" srcId="{55EFF706-ACDA-45FF-9AAE-856D519345FA}" destId="{549F9B43-2EA0-4411-947E-739076050572}" srcOrd="1" destOrd="0" presId="urn:microsoft.com/office/officeart/2005/8/layout/orgChart1"/>
    <dgm:cxn modelId="{DB8E6866-C6CA-4DBB-A567-AF14A0394BA5}" type="presParOf" srcId="{55EFF706-ACDA-45FF-9AAE-856D519345FA}" destId="{F7C83A40-B762-4962-ABF9-57AE9351614C}" srcOrd="2" destOrd="0" presId="urn:microsoft.com/office/officeart/2005/8/layout/orgChart1"/>
    <dgm:cxn modelId="{249BCA28-A7FC-446E-BA45-75A92A429A2F}" type="presParOf" srcId="{25C22793-BEB6-4810-84C8-F539055D0FA9}" destId="{65C20AC2-AA4E-4885-94C9-677A291F5D00}" srcOrd="16" destOrd="0" presId="urn:microsoft.com/office/officeart/2005/8/layout/orgChart1"/>
    <dgm:cxn modelId="{3EDB7DD1-4DC7-400A-BF8C-72C77E3DD751}" type="presParOf" srcId="{25C22793-BEB6-4810-84C8-F539055D0FA9}" destId="{2BBBF337-CC0F-4B42-BAEB-5F601BA823C7}" srcOrd="17" destOrd="0" presId="urn:microsoft.com/office/officeart/2005/8/layout/orgChart1"/>
    <dgm:cxn modelId="{A1A0C262-FB93-486F-99FC-C457500A25A1}" type="presParOf" srcId="{2BBBF337-CC0F-4B42-BAEB-5F601BA823C7}" destId="{C1A068F0-0E74-4237-B530-FB65EB67D685}" srcOrd="0" destOrd="0" presId="urn:microsoft.com/office/officeart/2005/8/layout/orgChart1"/>
    <dgm:cxn modelId="{23085417-DE6E-449E-9C7F-0A67B14FDEF3}" type="presParOf" srcId="{C1A068F0-0E74-4237-B530-FB65EB67D685}" destId="{F2099A8E-1CC3-479E-93E4-3E4AFFBC83A2}" srcOrd="0" destOrd="0" presId="urn:microsoft.com/office/officeart/2005/8/layout/orgChart1"/>
    <dgm:cxn modelId="{9F951D20-58F9-4D5B-A889-833C2F3E0E61}" type="presParOf" srcId="{C1A068F0-0E74-4237-B530-FB65EB67D685}" destId="{E1E1E9C7-5CD8-40F9-8896-4EED355DB6DB}" srcOrd="1" destOrd="0" presId="urn:microsoft.com/office/officeart/2005/8/layout/orgChart1"/>
    <dgm:cxn modelId="{E22D8DF5-C95B-4DBA-B871-ADAA9E8A26F3}" type="presParOf" srcId="{2BBBF337-CC0F-4B42-BAEB-5F601BA823C7}" destId="{D21B5CBB-94F4-4214-BA30-2D84EE2797FE}" srcOrd="1" destOrd="0" presId="urn:microsoft.com/office/officeart/2005/8/layout/orgChart1"/>
    <dgm:cxn modelId="{E0A8138C-1898-4CCF-8322-2CD98639E42A}" type="presParOf" srcId="{2BBBF337-CC0F-4B42-BAEB-5F601BA823C7}" destId="{3431BAF4-6313-4501-A120-33FA8BC3D5B9}" srcOrd="2" destOrd="0" presId="urn:microsoft.com/office/officeart/2005/8/layout/orgChart1"/>
    <dgm:cxn modelId="{2762BAA1-7E0D-4992-821D-C8F214807113}" type="presParOf" srcId="{845CBAA0-1E8D-41CF-B480-038C6719DA3C}" destId="{0ADCF131-F9A4-4736-B258-AA079BAC2C2F}" srcOrd="2" destOrd="0" presId="urn:microsoft.com/office/officeart/2005/8/layout/orgChart1"/>
    <dgm:cxn modelId="{54AA5EB7-8306-4FD8-9AE4-BD060566B41E}" type="presParOf" srcId="{0ADCF131-F9A4-4736-B258-AA079BAC2C2F}" destId="{7F6AC275-FD42-4CA1-9141-C1DF52C57842}" srcOrd="0" destOrd="0" presId="urn:microsoft.com/office/officeart/2005/8/layout/orgChart1"/>
    <dgm:cxn modelId="{77060586-7E18-4F6C-9EC3-D2BE1C91F975}" type="presParOf" srcId="{0ADCF131-F9A4-4736-B258-AA079BAC2C2F}" destId="{CBCBE30D-FB9A-42BB-8365-B1380716F01D}" srcOrd="1" destOrd="0" presId="urn:microsoft.com/office/officeart/2005/8/layout/orgChart1"/>
    <dgm:cxn modelId="{79CD9681-D15F-4A3D-809F-3965F49D57A3}" type="presParOf" srcId="{CBCBE30D-FB9A-42BB-8365-B1380716F01D}" destId="{A8E8A28F-3FCD-42F9-A1E3-390F8E9EA218}" srcOrd="0" destOrd="0" presId="urn:microsoft.com/office/officeart/2005/8/layout/orgChart1"/>
    <dgm:cxn modelId="{4B674887-6DB5-4F18-8627-BB59197397D3}" type="presParOf" srcId="{A8E8A28F-3FCD-42F9-A1E3-390F8E9EA218}" destId="{BB86EFAE-BF99-4CBB-8C32-41DA4F24712B}" srcOrd="0" destOrd="0" presId="urn:microsoft.com/office/officeart/2005/8/layout/orgChart1"/>
    <dgm:cxn modelId="{E7F5E6AB-C3DE-4EB7-AFCA-B21AE56E274C}" type="presParOf" srcId="{A8E8A28F-3FCD-42F9-A1E3-390F8E9EA218}" destId="{35C306E3-E07B-432E-973D-3A703933AA08}" srcOrd="1" destOrd="0" presId="urn:microsoft.com/office/officeart/2005/8/layout/orgChart1"/>
    <dgm:cxn modelId="{60397ACC-1838-46F0-8890-6AD8ACDF6D90}" type="presParOf" srcId="{CBCBE30D-FB9A-42BB-8365-B1380716F01D}" destId="{F1B3F730-6E6D-4A76-A7EF-7ACAF2E91DDD}" srcOrd="1" destOrd="0" presId="urn:microsoft.com/office/officeart/2005/8/layout/orgChart1"/>
    <dgm:cxn modelId="{94FA1DD5-7149-47E0-945B-1468CE27A7CF}" type="presParOf" srcId="{CBCBE30D-FB9A-42BB-8365-B1380716F01D}" destId="{E4E3ECE5-0DD3-446A-A007-DBA3A6EB5814}" srcOrd="2" destOrd="0" presId="urn:microsoft.com/office/officeart/2005/8/layout/orgChart1"/>
    <dgm:cxn modelId="{6C2ABCA2-D64D-4564-A2F4-E1823547AC5B}" type="presParOf" srcId="{0ADCF131-F9A4-4736-B258-AA079BAC2C2F}" destId="{4E5BF7BA-7932-4375-8768-F3F9F6EFE72C}" srcOrd="2" destOrd="0" presId="urn:microsoft.com/office/officeart/2005/8/layout/orgChart1"/>
    <dgm:cxn modelId="{6375FF6C-849D-406F-BE08-8CAF03AED13A}" type="presParOf" srcId="{0ADCF131-F9A4-4736-B258-AA079BAC2C2F}" destId="{59F5C4E9-C98D-42E6-9B4F-0E491E28E39E}" srcOrd="3" destOrd="0" presId="urn:microsoft.com/office/officeart/2005/8/layout/orgChart1"/>
    <dgm:cxn modelId="{C5F630E1-73F4-4C72-8C2E-2438999B24BC}" type="presParOf" srcId="{59F5C4E9-C98D-42E6-9B4F-0E491E28E39E}" destId="{377A0CCD-8DD3-44CC-8937-37DE5A36124F}" srcOrd="0" destOrd="0" presId="urn:microsoft.com/office/officeart/2005/8/layout/orgChart1"/>
    <dgm:cxn modelId="{772EED8F-A397-477D-A263-A652B9E47E96}" type="presParOf" srcId="{377A0CCD-8DD3-44CC-8937-37DE5A36124F}" destId="{B450CCEE-37D7-4C07-AAA8-1BF9DC739FC0}" srcOrd="0" destOrd="0" presId="urn:microsoft.com/office/officeart/2005/8/layout/orgChart1"/>
    <dgm:cxn modelId="{A86F146F-CBAC-456F-97DC-8D9597A236C5}" type="presParOf" srcId="{377A0CCD-8DD3-44CC-8937-37DE5A36124F}" destId="{C7A67BEB-FB66-4FCE-835E-977EB2030C2C}" srcOrd="1" destOrd="0" presId="urn:microsoft.com/office/officeart/2005/8/layout/orgChart1"/>
    <dgm:cxn modelId="{1D1407DB-1A6B-4AAC-AB92-1667BED6D98B}" type="presParOf" srcId="{59F5C4E9-C98D-42E6-9B4F-0E491E28E39E}" destId="{25F91AB0-62FF-4E7A-8C04-71DBCC93046D}" srcOrd="1" destOrd="0" presId="urn:microsoft.com/office/officeart/2005/8/layout/orgChart1"/>
    <dgm:cxn modelId="{38BCAD2D-F269-4F97-BEEE-A40764D70728}" type="presParOf" srcId="{59F5C4E9-C98D-42E6-9B4F-0E491E28E39E}" destId="{56B4C2ED-94FE-4B28-BB03-8880F0F3322E}" srcOrd="2" destOrd="0" presId="urn:microsoft.com/office/officeart/2005/8/layout/orgChart1"/>
    <dgm:cxn modelId="{79D9FE4D-987D-41BC-876B-CA35E10BDD6C}" type="presParOf" srcId="{0ADCF131-F9A4-4736-B258-AA079BAC2C2F}" destId="{950AC7C4-C91A-40F6-9067-0C9444D5D7EA}" srcOrd="4" destOrd="0" presId="urn:microsoft.com/office/officeart/2005/8/layout/orgChart1"/>
    <dgm:cxn modelId="{474B3A79-9AAC-4F07-A5F2-FB739E9D87E3}" type="presParOf" srcId="{0ADCF131-F9A4-4736-B258-AA079BAC2C2F}" destId="{D8E3DCB2-BBBA-4CF9-8E63-0F8B2FEDDB7B}" srcOrd="5" destOrd="0" presId="urn:microsoft.com/office/officeart/2005/8/layout/orgChart1"/>
    <dgm:cxn modelId="{38267516-79A7-4E60-9972-F7B1CA55CC7F}" type="presParOf" srcId="{D8E3DCB2-BBBA-4CF9-8E63-0F8B2FEDDB7B}" destId="{7A78423E-E982-4421-BAB4-4885B78A1DD7}" srcOrd="0" destOrd="0" presId="urn:microsoft.com/office/officeart/2005/8/layout/orgChart1"/>
    <dgm:cxn modelId="{AA00474B-C2FA-4EF2-8A78-A2DB094BE5F3}" type="presParOf" srcId="{7A78423E-E982-4421-BAB4-4885B78A1DD7}" destId="{F69BCF6B-197C-45AB-A0C5-15872D263468}" srcOrd="0" destOrd="0" presId="urn:microsoft.com/office/officeart/2005/8/layout/orgChart1"/>
    <dgm:cxn modelId="{4F3940EF-5B00-4655-B982-D0CFAB85AD31}" type="presParOf" srcId="{7A78423E-E982-4421-BAB4-4885B78A1DD7}" destId="{0860F92C-EA09-4F26-8414-368FAB678E29}" srcOrd="1" destOrd="0" presId="urn:microsoft.com/office/officeart/2005/8/layout/orgChart1"/>
    <dgm:cxn modelId="{E7D937A7-6F4A-49D1-ACE0-7E913AD8D1E8}" type="presParOf" srcId="{D8E3DCB2-BBBA-4CF9-8E63-0F8B2FEDDB7B}" destId="{FEF39CE3-8875-41DC-8F48-326E0D0AF0DF}" srcOrd="1" destOrd="0" presId="urn:microsoft.com/office/officeart/2005/8/layout/orgChart1"/>
    <dgm:cxn modelId="{010C8ED0-9D8B-417C-9E07-8D89F598A22D}" type="presParOf" srcId="{D8E3DCB2-BBBA-4CF9-8E63-0F8B2FEDDB7B}" destId="{99363398-7A8B-4E28-8E24-B9280CAF337A}" srcOrd="2" destOrd="0" presId="urn:microsoft.com/office/officeart/2005/8/layout/orgChart1"/>
    <dgm:cxn modelId="{9832241E-8BC1-41E6-BA91-D29595FA788E}" type="presParOf" srcId="{0ADCF131-F9A4-4736-B258-AA079BAC2C2F}" destId="{3599218E-5660-411A-ADB1-F405E828476E}" srcOrd="6" destOrd="0" presId="urn:microsoft.com/office/officeart/2005/8/layout/orgChart1"/>
    <dgm:cxn modelId="{27BD9C32-1D40-4C8A-88B1-DAEFF83F0910}" type="presParOf" srcId="{0ADCF131-F9A4-4736-B258-AA079BAC2C2F}" destId="{66E5B629-C57C-489D-8EAC-807B8F9BA557}" srcOrd="7" destOrd="0" presId="urn:microsoft.com/office/officeart/2005/8/layout/orgChart1"/>
    <dgm:cxn modelId="{CB0E214F-D135-4F2F-8FF0-8EFA8E07EAFB}" type="presParOf" srcId="{66E5B629-C57C-489D-8EAC-807B8F9BA557}" destId="{23297D93-6EBA-4C44-ACF1-6244FA09B611}" srcOrd="0" destOrd="0" presId="urn:microsoft.com/office/officeart/2005/8/layout/orgChart1"/>
    <dgm:cxn modelId="{A7E75AB1-AD0A-41AF-99D3-060DBDD15D77}" type="presParOf" srcId="{23297D93-6EBA-4C44-ACF1-6244FA09B611}" destId="{6D7FDEBE-0F67-46CD-823E-49447F061DB6}" srcOrd="0" destOrd="0" presId="urn:microsoft.com/office/officeart/2005/8/layout/orgChart1"/>
    <dgm:cxn modelId="{974FB9F1-4190-44D4-9606-F222A4123EC3}" type="presParOf" srcId="{23297D93-6EBA-4C44-ACF1-6244FA09B611}" destId="{3CA4E3AB-4295-40D1-AF49-7156CE78C224}" srcOrd="1" destOrd="0" presId="urn:microsoft.com/office/officeart/2005/8/layout/orgChart1"/>
    <dgm:cxn modelId="{7B367808-8042-4405-BE61-F7C15C345B89}" type="presParOf" srcId="{66E5B629-C57C-489D-8EAC-807B8F9BA557}" destId="{7FC77404-BC37-48A9-8E78-130E164303B1}" srcOrd="1" destOrd="0" presId="urn:microsoft.com/office/officeart/2005/8/layout/orgChart1"/>
    <dgm:cxn modelId="{3743CC05-028C-4AB5-90EE-8C930062E8AD}" type="presParOf" srcId="{66E5B629-C57C-489D-8EAC-807B8F9BA557}" destId="{36E9A56B-0F8B-4334-BC8E-24108B163B49}" srcOrd="2" destOrd="0" presId="urn:microsoft.com/office/officeart/2005/8/layout/orgChart1"/>
    <dgm:cxn modelId="{BD6254AA-1A6C-4AB4-AB05-D52D1AD63E9A}" type="presParOf" srcId="{0ADCF131-F9A4-4736-B258-AA079BAC2C2F}" destId="{82BB96E3-51D5-4458-8F1E-3B8804DA8969}" srcOrd="8" destOrd="0" presId="urn:microsoft.com/office/officeart/2005/8/layout/orgChart1"/>
    <dgm:cxn modelId="{B6B48F75-B579-455C-B8E1-2FAA0A0943AF}" type="presParOf" srcId="{0ADCF131-F9A4-4736-B258-AA079BAC2C2F}" destId="{668AB322-16B8-4284-95A3-22E63FE2B605}" srcOrd="9" destOrd="0" presId="urn:microsoft.com/office/officeart/2005/8/layout/orgChart1"/>
    <dgm:cxn modelId="{9E6715FC-CE2D-4BD2-8602-D274EFEA765C}" type="presParOf" srcId="{668AB322-16B8-4284-95A3-22E63FE2B605}" destId="{1AF259B2-C328-4888-BECE-43B40D56E0AB}" srcOrd="0" destOrd="0" presId="urn:microsoft.com/office/officeart/2005/8/layout/orgChart1"/>
    <dgm:cxn modelId="{2B3EA9AE-C66A-4DC3-BC50-369605DF81AB}" type="presParOf" srcId="{1AF259B2-C328-4888-BECE-43B40D56E0AB}" destId="{EC96678A-71C0-4D34-B9C7-DA60C858915B}" srcOrd="0" destOrd="0" presId="urn:microsoft.com/office/officeart/2005/8/layout/orgChart1"/>
    <dgm:cxn modelId="{2383816C-0CA5-4B22-B404-5B463D0BE951}" type="presParOf" srcId="{1AF259B2-C328-4888-BECE-43B40D56E0AB}" destId="{8D83BC21-7EF5-4990-82B1-C939FF89269A}" srcOrd="1" destOrd="0" presId="urn:microsoft.com/office/officeart/2005/8/layout/orgChart1"/>
    <dgm:cxn modelId="{A530DF29-8835-470C-B69C-79C992D3E887}" type="presParOf" srcId="{668AB322-16B8-4284-95A3-22E63FE2B605}" destId="{4EABCD62-A650-480A-98DD-B12527F211A9}" srcOrd="1" destOrd="0" presId="urn:microsoft.com/office/officeart/2005/8/layout/orgChart1"/>
    <dgm:cxn modelId="{609C2FF7-1BF7-4112-9417-483172B23DC4}" type="presParOf" srcId="{668AB322-16B8-4284-95A3-22E63FE2B605}" destId="{24AB7784-3D95-4573-B6AB-857020B90ED8}" srcOrd="2" destOrd="0" presId="urn:microsoft.com/office/officeart/2005/8/layout/orgChart1"/>
    <dgm:cxn modelId="{2F23E42C-D9EA-4D79-9D2E-4ADC57723219}" type="presParOf" srcId="{0ADCF131-F9A4-4736-B258-AA079BAC2C2F}" destId="{B024BE5A-A0F0-451E-82F2-C3BAC27E1F05}" srcOrd="10" destOrd="0" presId="urn:microsoft.com/office/officeart/2005/8/layout/orgChart1"/>
    <dgm:cxn modelId="{5FC75328-C6A6-4818-AA39-4EE08CA57DCD}" type="presParOf" srcId="{0ADCF131-F9A4-4736-B258-AA079BAC2C2F}" destId="{0D24FD32-EF67-4D2B-8092-597068D29EFA}" srcOrd="11" destOrd="0" presId="urn:microsoft.com/office/officeart/2005/8/layout/orgChart1"/>
    <dgm:cxn modelId="{2ABE39D2-FB70-4989-B331-F809DDA9883B}" type="presParOf" srcId="{0D24FD32-EF67-4D2B-8092-597068D29EFA}" destId="{38DD16BD-F46C-409C-BBD9-6B1AED740F40}" srcOrd="0" destOrd="0" presId="urn:microsoft.com/office/officeart/2005/8/layout/orgChart1"/>
    <dgm:cxn modelId="{4C224C15-2CDF-480D-B16A-6973D01B01F8}" type="presParOf" srcId="{38DD16BD-F46C-409C-BBD9-6B1AED740F40}" destId="{027CE2FE-5854-4C4E-97E0-461FA93C3BA1}" srcOrd="0" destOrd="0" presId="urn:microsoft.com/office/officeart/2005/8/layout/orgChart1"/>
    <dgm:cxn modelId="{89F84E19-6E00-4900-B8C1-18DAD9650321}" type="presParOf" srcId="{38DD16BD-F46C-409C-BBD9-6B1AED740F40}" destId="{3FF95A9D-CC1B-4A24-87BB-1F9371D57042}" srcOrd="1" destOrd="0" presId="urn:microsoft.com/office/officeart/2005/8/layout/orgChart1"/>
    <dgm:cxn modelId="{0F67511F-4FF5-4325-AB49-BDF39AE2EB6E}" type="presParOf" srcId="{0D24FD32-EF67-4D2B-8092-597068D29EFA}" destId="{A7DBDA45-F714-4018-B8CA-D43FB6768237}" srcOrd="1" destOrd="0" presId="urn:microsoft.com/office/officeart/2005/8/layout/orgChart1"/>
    <dgm:cxn modelId="{94AE81A5-9D3D-4AB9-9FF2-AAECE9F6E56D}" type="presParOf" srcId="{0D24FD32-EF67-4D2B-8092-597068D29EFA}" destId="{22853C3E-64B8-4D01-B387-4714A5164F66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8C335A-101D-400D-AAF0-38B71CC8D308}" type="doc">
      <dgm:prSet loTypeId="urn:microsoft.com/office/officeart/2005/8/layout/chevron2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351E84E-ED91-4194-9A5F-B82F00EA53D8}">
      <dgm:prSet phldrT="[Texto]" custT="1"/>
      <dgm:spPr/>
      <dgm:t>
        <a:bodyPr/>
        <a:lstStyle/>
        <a:p>
          <a:r>
            <a:rPr lang="pt-BR" sz="1000" dirty="0" err="1" smtClean="0"/>
            <a:t>Câmpus</a:t>
          </a:r>
          <a:r>
            <a:rPr lang="pt-BR" sz="1000" dirty="0" smtClean="0"/>
            <a:t>/</a:t>
          </a:r>
          <a:r>
            <a:rPr lang="pt-BR" sz="1000" dirty="0" err="1" smtClean="0"/>
            <a:t>Pró-Reitoria</a:t>
          </a:r>
          <a:r>
            <a:rPr lang="pt-BR" sz="1000" dirty="0" smtClean="0"/>
            <a:t>/Assessorias/Sistêmicas</a:t>
          </a:r>
          <a:endParaRPr lang="pt-BR" sz="1000" dirty="0"/>
        </a:p>
      </dgm:t>
    </dgm:pt>
    <dgm:pt modelId="{74D1EEEC-5310-4672-84A1-8B8F1E0C4950}" type="parTrans" cxnId="{DE6CD953-3EF1-42C3-97AB-835E091641C9}">
      <dgm:prSet/>
      <dgm:spPr/>
      <dgm:t>
        <a:bodyPr/>
        <a:lstStyle/>
        <a:p>
          <a:endParaRPr lang="pt-BR"/>
        </a:p>
      </dgm:t>
    </dgm:pt>
    <dgm:pt modelId="{636FF620-BF32-4227-96E9-4761F99251AF}" type="sibTrans" cxnId="{DE6CD953-3EF1-42C3-97AB-835E091641C9}">
      <dgm:prSet/>
      <dgm:spPr/>
      <dgm:t>
        <a:bodyPr/>
        <a:lstStyle/>
        <a:p>
          <a:endParaRPr lang="pt-BR"/>
        </a:p>
      </dgm:t>
    </dgm:pt>
    <dgm:pt modelId="{B78178DC-8916-4414-A863-01B3F0915D6C}">
      <dgm:prSet phldrT="[Texto]" custT="1"/>
      <dgm:spPr/>
      <dgm:t>
        <a:bodyPr/>
        <a:lstStyle/>
        <a:p>
          <a:r>
            <a:rPr lang="pt-BR" sz="2300" dirty="0" smtClean="0"/>
            <a:t>Criação ou reconfiguração de Estrutura</a:t>
          </a:r>
          <a:endParaRPr lang="pt-BR" sz="2300" dirty="0"/>
        </a:p>
      </dgm:t>
    </dgm:pt>
    <dgm:pt modelId="{BC6CD9B4-D103-4446-AB73-12227B1D791A}" type="parTrans" cxnId="{3B94F461-A7E5-40C4-A522-378C8ACCBE3C}">
      <dgm:prSet/>
      <dgm:spPr/>
      <dgm:t>
        <a:bodyPr/>
        <a:lstStyle/>
        <a:p>
          <a:endParaRPr lang="pt-BR"/>
        </a:p>
      </dgm:t>
    </dgm:pt>
    <dgm:pt modelId="{E48016C4-EE1B-4667-B47C-55D3B56584AA}" type="sibTrans" cxnId="{3B94F461-A7E5-40C4-A522-378C8ACCBE3C}">
      <dgm:prSet/>
      <dgm:spPr/>
      <dgm:t>
        <a:bodyPr/>
        <a:lstStyle/>
        <a:p>
          <a:endParaRPr lang="pt-BR"/>
        </a:p>
      </dgm:t>
    </dgm:pt>
    <dgm:pt modelId="{2D97C643-0DD0-4965-BF15-A9A77018A26B}">
      <dgm:prSet phldrT="[Texto]" custT="1"/>
      <dgm:spPr/>
      <dgm:t>
        <a:bodyPr/>
        <a:lstStyle/>
        <a:p>
          <a:r>
            <a:rPr lang="pt-BR" sz="2300" dirty="0" smtClean="0"/>
            <a:t>Discussão interna e encaminhamento para PRODIN </a:t>
          </a:r>
          <a:endParaRPr lang="pt-BR" sz="2300" dirty="0"/>
        </a:p>
      </dgm:t>
    </dgm:pt>
    <dgm:pt modelId="{C072CE9F-AC51-4D7A-9F80-F88EB12DF93A}" type="parTrans" cxnId="{EF8CDB7A-D146-4F84-95DA-C24F18778C59}">
      <dgm:prSet/>
      <dgm:spPr/>
      <dgm:t>
        <a:bodyPr/>
        <a:lstStyle/>
        <a:p>
          <a:endParaRPr lang="pt-BR"/>
        </a:p>
      </dgm:t>
    </dgm:pt>
    <dgm:pt modelId="{24E4D905-471A-481F-A322-324254E492FE}" type="sibTrans" cxnId="{EF8CDB7A-D146-4F84-95DA-C24F18778C59}">
      <dgm:prSet/>
      <dgm:spPr/>
      <dgm:t>
        <a:bodyPr/>
        <a:lstStyle/>
        <a:p>
          <a:endParaRPr lang="pt-BR"/>
        </a:p>
      </dgm:t>
    </dgm:pt>
    <dgm:pt modelId="{6ED3C7A2-C0AB-49B5-9348-607ADFBA62AE}">
      <dgm:prSet phldrT="[Texto]"/>
      <dgm:spPr/>
      <dgm:t>
        <a:bodyPr/>
        <a:lstStyle/>
        <a:p>
          <a:r>
            <a:rPr lang="pt-BR" dirty="0" smtClean="0"/>
            <a:t>PRODIN</a:t>
          </a:r>
          <a:endParaRPr lang="pt-BR" dirty="0"/>
        </a:p>
      </dgm:t>
    </dgm:pt>
    <dgm:pt modelId="{7DA677F5-208D-42A5-BE0E-811AC491E3DA}" type="parTrans" cxnId="{77D62204-D3B8-4C4B-95B2-67D8F988EE87}">
      <dgm:prSet/>
      <dgm:spPr/>
      <dgm:t>
        <a:bodyPr/>
        <a:lstStyle/>
        <a:p>
          <a:endParaRPr lang="pt-BR"/>
        </a:p>
      </dgm:t>
    </dgm:pt>
    <dgm:pt modelId="{F27392B4-083C-47BC-B2DC-A2E59B2912CF}" type="sibTrans" cxnId="{77D62204-D3B8-4C4B-95B2-67D8F988EE87}">
      <dgm:prSet/>
      <dgm:spPr/>
      <dgm:t>
        <a:bodyPr/>
        <a:lstStyle/>
        <a:p>
          <a:endParaRPr lang="pt-BR"/>
        </a:p>
      </dgm:t>
    </dgm:pt>
    <dgm:pt modelId="{7B051106-D72D-4281-8C7E-6F52C7A63040}">
      <dgm:prSet phldrT="[Texto]"/>
      <dgm:spPr/>
      <dgm:t>
        <a:bodyPr/>
        <a:lstStyle/>
        <a:p>
          <a:r>
            <a:rPr lang="pt-BR" dirty="0" smtClean="0"/>
            <a:t>Discussão e formatação(padronização/viabilidade) </a:t>
          </a:r>
          <a:endParaRPr lang="pt-BR" dirty="0"/>
        </a:p>
      </dgm:t>
    </dgm:pt>
    <dgm:pt modelId="{5BE663D4-3266-4F50-97A8-F226C4F8477A}" type="parTrans" cxnId="{61311361-3D5B-421D-AD9D-3E4392B470FD}">
      <dgm:prSet/>
      <dgm:spPr/>
      <dgm:t>
        <a:bodyPr/>
        <a:lstStyle/>
        <a:p>
          <a:endParaRPr lang="pt-BR"/>
        </a:p>
      </dgm:t>
    </dgm:pt>
    <dgm:pt modelId="{BF3A7614-0FA6-40A0-933E-8121769BF0EE}" type="sibTrans" cxnId="{61311361-3D5B-421D-AD9D-3E4392B470FD}">
      <dgm:prSet/>
      <dgm:spPr/>
      <dgm:t>
        <a:bodyPr/>
        <a:lstStyle/>
        <a:p>
          <a:endParaRPr lang="pt-BR"/>
        </a:p>
      </dgm:t>
    </dgm:pt>
    <dgm:pt modelId="{AFEEDB63-5621-404F-9C3D-81D5A0D2B413}">
      <dgm:prSet phldrT="[Texto]"/>
      <dgm:spPr/>
      <dgm:t>
        <a:bodyPr/>
        <a:lstStyle/>
        <a:p>
          <a:r>
            <a:rPr lang="pt-BR" dirty="0" smtClean="0"/>
            <a:t>Alinhamento com a Política Institucional</a:t>
          </a:r>
          <a:endParaRPr lang="pt-BR" dirty="0"/>
        </a:p>
      </dgm:t>
    </dgm:pt>
    <dgm:pt modelId="{5DB37A6E-929D-456A-B903-58F5B7368471}" type="parTrans" cxnId="{9E3DA309-101C-4E38-9692-CF35CC145957}">
      <dgm:prSet/>
      <dgm:spPr/>
      <dgm:t>
        <a:bodyPr/>
        <a:lstStyle/>
        <a:p>
          <a:endParaRPr lang="pt-BR"/>
        </a:p>
      </dgm:t>
    </dgm:pt>
    <dgm:pt modelId="{4293F8C9-B0D6-49B1-B88C-61019F20F8F4}" type="sibTrans" cxnId="{9E3DA309-101C-4E38-9692-CF35CC145957}">
      <dgm:prSet/>
      <dgm:spPr/>
      <dgm:t>
        <a:bodyPr/>
        <a:lstStyle/>
        <a:p>
          <a:endParaRPr lang="pt-BR"/>
        </a:p>
      </dgm:t>
    </dgm:pt>
    <dgm:pt modelId="{BB6624C7-C491-4F82-A3A0-74DBAEA9ED1E}">
      <dgm:prSet phldrT="[Texto]"/>
      <dgm:spPr/>
      <dgm:t>
        <a:bodyPr/>
        <a:lstStyle/>
        <a:p>
          <a:r>
            <a:rPr lang="pt-BR" dirty="0" smtClean="0"/>
            <a:t>Colégio de  Dirigentes/CONSUP</a:t>
          </a:r>
          <a:endParaRPr lang="pt-BR" dirty="0"/>
        </a:p>
      </dgm:t>
    </dgm:pt>
    <dgm:pt modelId="{FDC1CCE6-4562-475F-BBFA-D128C0432F81}" type="parTrans" cxnId="{74D71382-F65F-49ED-95A1-AF99F93EA77F}">
      <dgm:prSet/>
      <dgm:spPr/>
      <dgm:t>
        <a:bodyPr/>
        <a:lstStyle/>
        <a:p>
          <a:endParaRPr lang="pt-BR"/>
        </a:p>
      </dgm:t>
    </dgm:pt>
    <dgm:pt modelId="{5E10C764-FA6D-4480-AD2C-CB8FF4C5D3C7}" type="sibTrans" cxnId="{74D71382-F65F-49ED-95A1-AF99F93EA77F}">
      <dgm:prSet/>
      <dgm:spPr/>
      <dgm:t>
        <a:bodyPr/>
        <a:lstStyle/>
        <a:p>
          <a:endParaRPr lang="pt-BR"/>
        </a:p>
      </dgm:t>
    </dgm:pt>
    <dgm:pt modelId="{2BF73E87-5621-441B-92FD-FDBCCA92D843}">
      <dgm:prSet phldrT="[Texto]"/>
      <dgm:spPr/>
      <dgm:t>
        <a:bodyPr/>
        <a:lstStyle/>
        <a:p>
          <a:r>
            <a:rPr lang="pt-BR" dirty="0" smtClean="0"/>
            <a:t>Encaminhamento </a:t>
          </a:r>
          <a:endParaRPr lang="pt-BR" dirty="0"/>
        </a:p>
      </dgm:t>
    </dgm:pt>
    <dgm:pt modelId="{9C1CB3C7-253E-48FE-8F65-8A3786C75BC0}" type="parTrans" cxnId="{36B878B2-791D-4E3B-9031-3A1643CF7E19}">
      <dgm:prSet/>
      <dgm:spPr/>
      <dgm:t>
        <a:bodyPr/>
        <a:lstStyle/>
        <a:p>
          <a:endParaRPr lang="pt-BR"/>
        </a:p>
      </dgm:t>
    </dgm:pt>
    <dgm:pt modelId="{97F1A2E5-F8CD-45B6-A657-1E71DBB3F117}" type="sibTrans" cxnId="{36B878B2-791D-4E3B-9031-3A1643CF7E19}">
      <dgm:prSet/>
      <dgm:spPr/>
      <dgm:t>
        <a:bodyPr/>
        <a:lstStyle/>
        <a:p>
          <a:endParaRPr lang="pt-BR"/>
        </a:p>
      </dgm:t>
    </dgm:pt>
    <dgm:pt modelId="{32DEB6CC-DED9-40CE-BC70-B81FC548B281}">
      <dgm:prSet phldrT="[Texto]"/>
      <dgm:spPr/>
      <dgm:t>
        <a:bodyPr/>
        <a:lstStyle/>
        <a:p>
          <a:r>
            <a:rPr lang="pt-BR" dirty="0" smtClean="0"/>
            <a:t>Discussão e aprovação</a:t>
          </a:r>
          <a:endParaRPr lang="pt-BR" dirty="0"/>
        </a:p>
      </dgm:t>
    </dgm:pt>
    <dgm:pt modelId="{A45071B6-5CE3-41EA-A2B1-88444B85A52C}" type="parTrans" cxnId="{0799FD0B-7541-457A-869E-9D3525E2EA94}">
      <dgm:prSet/>
      <dgm:spPr/>
      <dgm:t>
        <a:bodyPr/>
        <a:lstStyle/>
        <a:p>
          <a:endParaRPr lang="pt-BR"/>
        </a:p>
      </dgm:t>
    </dgm:pt>
    <dgm:pt modelId="{6F7FE7B5-704D-4E7A-9277-E5043A297D52}" type="sibTrans" cxnId="{0799FD0B-7541-457A-869E-9D3525E2EA94}">
      <dgm:prSet/>
      <dgm:spPr/>
      <dgm:t>
        <a:bodyPr/>
        <a:lstStyle/>
        <a:p>
          <a:endParaRPr lang="pt-BR"/>
        </a:p>
      </dgm:t>
    </dgm:pt>
    <dgm:pt modelId="{5E2C76BD-89E0-4C6A-89A9-1C3B80B38F19}" type="pres">
      <dgm:prSet presAssocID="{128C335A-101D-400D-AAF0-38B71CC8D3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B7B1ABA-BBCC-4AD5-AC71-9A66B98AD44A}" type="pres">
      <dgm:prSet presAssocID="{5351E84E-ED91-4194-9A5F-B82F00EA53D8}" presName="composite" presStyleCnt="0"/>
      <dgm:spPr/>
    </dgm:pt>
    <dgm:pt modelId="{5B01AF35-BAF7-42AE-AA6F-B83CFE047C64}" type="pres">
      <dgm:prSet presAssocID="{5351E84E-ED91-4194-9A5F-B82F00EA53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6611D9-4C9D-4F35-863B-618D8FAB5275}" type="pres">
      <dgm:prSet presAssocID="{5351E84E-ED91-4194-9A5F-B82F00EA53D8}" presName="descendantText" presStyleLbl="alignAcc1" presStyleIdx="0" presStyleCnt="3" custScaleX="951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F36F793-EF89-46E8-8834-D5CD11F1E414}" type="pres">
      <dgm:prSet presAssocID="{636FF620-BF32-4227-96E9-4761F99251AF}" presName="sp" presStyleCnt="0"/>
      <dgm:spPr/>
    </dgm:pt>
    <dgm:pt modelId="{00B0B6A8-5229-4E34-9DF8-71EC5B7B81A6}" type="pres">
      <dgm:prSet presAssocID="{6ED3C7A2-C0AB-49B5-9348-607ADFBA62AE}" presName="composite" presStyleCnt="0"/>
      <dgm:spPr/>
    </dgm:pt>
    <dgm:pt modelId="{A156FED5-81DC-4391-8026-B6E8FB1A7D2A}" type="pres">
      <dgm:prSet presAssocID="{6ED3C7A2-C0AB-49B5-9348-607ADFBA62A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4C38F4-334B-458E-895F-30A237DC0842}" type="pres">
      <dgm:prSet presAssocID="{6ED3C7A2-C0AB-49B5-9348-607ADFBA62A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338971-C6D1-4129-8FAB-A933ECF63657}" type="pres">
      <dgm:prSet presAssocID="{F27392B4-083C-47BC-B2DC-A2E59B2912CF}" presName="sp" presStyleCnt="0"/>
      <dgm:spPr/>
    </dgm:pt>
    <dgm:pt modelId="{9E510563-2E33-460F-8F06-50CD452A21DA}" type="pres">
      <dgm:prSet presAssocID="{BB6624C7-C491-4F82-A3A0-74DBAEA9ED1E}" presName="composite" presStyleCnt="0"/>
      <dgm:spPr/>
    </dgm:pt>
    <dgm:pt modelId="{D9E86123-19A4-4E68-BBB8-B951595B3B11}" type="pres">
      <dgm:prSet presAssocID="{BB6624C7-C491-4F82-A3A0-74DBAEA9ED1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83AECD-2AE7-47FE-BAE0-04F101D2673C}" type="pres">
      <dgm:prSet presAssocID="{BB6624C7-C491-4F82-A3A0-74DBAEA9ED1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E7096A9-BB6A-44D9-906D-4411AAB4670E}" type="presOf" srcId="{AFEEDB63-5621-404F-9C3D-81D5A0D2B413}" destId="{C14C38F4-334B-458E-895F-30A237DC0842}" srcOrd="0" destOrd="1" presId="urn:microsoft.com/office/officeart/2005/8/layout/chevron2"/>
    <dgm:cxn modelId="{E520F98E-AFE2-44AD-ADD7-3B323482F722}" type="presOf" srcId="{B78178DC-8916-4414-A863-01B3F0915D6C}" destId="{096611D9-4C9D-4F35-863B-618D8FAB5275}" srcOrd="0" destOrd="0" presId="urn:microsoft.com/office/officeart/2005/8/layout/chevron2"/>
    <dgm:cxn modelId="{EF8CDB7A-D146-4F84-95DA-C24F18778C59}" srcId="{5351E84E-ED91-4194-9A5F-B82F00EA53D8}" destId="{2D97C643-0DD0-4965-BF15-A9A77018A26B}" srcOrd="1" destOrd="0" parTransId="{C072CE9F-AC51-4D7A-9F80-F88EB12DF93A}" sibTransId="{24E4D905-471A-481F-A322-324254E492FE}"/>
    <dgm:cxn modelId="{77D62204-D3B8-4C4B-95B2-67D8F988EE87}" srcId="{128C335A-101D-400D-AAF0-38B71CC8D308}" destId="{6ED3C7A2-C0AB-49B5-9348-607ADFBA62AE}" srcOrd="1" destOrd="0" parTransId="{7DA677F5-208D-42A5-BE0E-811AC491E3DA}" sibTransId="{F27392B4-083C-47BC-B2DC-A2E59B2912CF}"/>
    <dgm:cxn modelId="{BCA67AC5-7088-4A5A-895A-AB93F9E17EF0}" type="presOf" srcId="{7B051106-D72D-4281-8C7E-6F52C7A63040}" destId="{C14C38F4-334B-458E-895F-30A237DC0842}" srcOrd="0" destOrd="0" presId="urn:microsoft.com/office/officeart/2005/8/layout/chevron2"/>
    <dgm:cxn modelId="{0799FD0B-7541-457A-869E-9D3525E2EA94}" srcId="{BB6624C7-C491-4F82-A3A0-74DBAEA9ED1E}" destId="{32DEB6CC-DED9-40CE-BC70-B81FC548B281}" srcOrd="1" destOrd="0" parTransId="{A45071B6-5CE3-41EA-A2B1-88444B85A52C}" sibTransId="{6F7FE7B5-704D-4E7A-9277-E5043A297D52}"/>
    <dgm:cxn modelId="{19269416-E5FA-46AC-801A-619316D71FDE}" type="presOf" srcId="{32DEB6CC-DED9-40CE-BC70-B81FC548B281}" destId="{5483AECD-2AE7-47FE-BAE0-04F101D2673C}" srcOrd="0" destOrd="1" presId="urn:microsoft.com/office/officeart/2005/8/layout/chevron2"/>
    <dgm:cxn modelId="{74D71382-F65F-49ED-95A1-AF99F93EA77F}" srcId="{128C335A-101D-400D-AAF0-38B71CC8D308}" destId="{BB6624C7-C491-4F82-A3A0-74DBAEA9ED1E}" srcOrd="2" destOrd="0" parTransId="{FDC1CCE6-4562-475F-BBFA-D128C0432F81}" sibTransId="{5E10C764-FA6D-4480-AD2C-CB8FF4C5D3C7}"/>
    <dgm:cxn modelId="{DE6CD953-3EF1-42C3-97AB-835E091641C9}" srcId="{128C335A-101D-400D-AAF0-38B71CC8D308}" destId="{5351E84E-ED91-4194-9A5F-B82F00EA53D8}" srcOrd="0" destOrd="0" parTransId="{74D1EEEC-5310-4672-84A1-8B8F1E0C4950}" sibTransId="{636FF620-BF32-4227-96E9-4761F99251AF}"/>
    <dgm:cxn modelId="{EB943F95-B7E2-48F7-8765-8131AC951970}" type="presOf" srcId="{128C335A-101D-400D-AAF0-38B71CC8D308}" destId="{5E2C76BD-89E0-4C6A-89A9-1C3B80B38F19}" srcOrd="0" destOrd="0" presId="urn:microsoft.com/office/officeart/2005/8/layout/chevron2"/>
    <dgm:cxn modelId="{596333BA-9EBC-47D7-98A1-8B5EE6A9F048}" type="presOf" srcId="{2D97C643-0DD0-4965-BF15-A9A77018A26B}" destId="{096611D9-4C9D-4F35-863B-618D8FAB5275}" srcOrd="0" destOrd="1" presId="urn:microsoft.com/office/officeart/2005/8/layout/chevron2"/>
    <dgm:cxn modelId="{36B878B2-791D-4E3B-9031-3A1643CF7E19}" srcId="{BB6624C7-C491-4F82-A3A0-74DBAEA9ED1E}" destId="{2BF73E87-5621-441B-92FD-FDBCCA92D843}" srcOrd="0" destOrd="0" parTransId="{9C1CB3C7-253E-48FE-8F65-8A3786C75BC0}" sibTransId="{97F1A2E5-F8CD-45B6-A657-1E71DBB3F117}"/>
    <dgm:cxn modelId="{9F15810C-5CC1-45E2-A004-59E56AD20592}" type="presOf" srcId="{5351E84E-ED91-4194-9A5F-B82F00EA53D8}" destId="{5B01AF35-BAF7-42AE-AA6F-B83CFE047C64}" srcOrd="0" destOrd="0" presId="urn:microsoft.com/office/officeart/2005/8/layout/chevron2"/>
    <dgm:cxn modelId="{3B94F461-A7E5-40C4-A522-378C8ACCBE3C}" srcId="{5351E84E-ED91-4194-9A5F-B82F00EA53D8}" destId="{B78178DC-8916-4414-A863-01B3F0915D6C}" srcOrd="0" destOrd="0" parTransId="{BC6CD9B4-D103-4446-AB73-12227B1D791A}" sibTransId="{E48016C4-EE1B-4667-B47C-55D3B56584AA}"/>
    <dgm:cxn modelId="{C37E9A3D-0A2D-4663-AA37-466D6D7F7B28}" type="presOf" srcId="{BB6624C7-C491-4F82-A3A0-74DBAEA9ED1E}" destId="{D9E86123-19A4-4E68-BBB8-B951595B3B11}" srcOrd="0" destOrd="0" presId="urn:microsoft.com/office/officeart/2005/8/layout/chevron2"/>
    <dgm:cxn modelId="{90E93A99-1C2E-4094-8BA0-D5016C1D147D}" type="presOf" srcId="{6ED3C7A2-C0AB-49B5-9348-607ADFBA62AE}" destId="{A156FED5-81DC-4391-8026-B6E8FB1A7D2A}" srcOrd="0" destOrd="0" presId="urn:microsoft.com/office/officeart/2005/8/layout/chevron2"/>
    <dgm:cxn modelId="{342D24D6-5A34-48C0-BE45-2C1901DCB2C3}" type="presOf" srcId="{2BF73E87-5621-441B-92FD-FDBCCA92D843}" destId="{5483AECD-2AE7-47FE-BAE0-04F101D2673C}" srcOrd="0" destOrd="0" presId="urn:microsoft.com/office/officeart/2005/8/layout/chevron2"/>
    <dgm:cxn modelId="{61311361-3D5B-421D-AD9D-3E4392B470FD}" srcId="{6ED3C7A2-C0AB-49B5-9348-607ADFBA62AE}" destId="{7B051106-D72D-4281-8C7E-6F52C7A63040}" srcOrd="0" destOrd="0" parTransId="{5BE663D4-3266-4F50-97A8-F226C4F8477A}" sibTransId="{BF3A7614-0FA6-40A0-933E-8121769BF0EE}"/>
    <dgm:cxn modelId="{9E3DA309-101C-4E38-9692-CF35CC145957}" srcId="{6ED3C7A2-C0AB-49B5-9348-607ADFBA62AE}" destId="{AFEEDB63-5621-404F-9C3D-81D5A0D2B413}" srcOrd="1" destOrd="0" parTransId="{5DB37A6E-929D-456A-B903-58F5B7368471}" sibTransId="{4293F8C9-B0D6-49B1-B88C-61019F20F8F4}"/>
    <dgm:cxn modelId="{40D2ADDE-3C64-4ABA-AFAF-0D7E49411B7E}" type="presParOf" srcId="{5E2C76BD-89E0-4C6A-89A9-1C3B80B38F19}" destId="{9B7B1ABA-BBCC-4AD5-AC71-9A66B98AD44A}" srcOrd="0" destOrd="0" presId="urn:microsoft.com/office/officeart/2005/8/layout/chevron2"/>
    <dgm:cxn modelId="{02B81996-5E24-429D-B618-DFC3EE57572B}" type="presParOf" srcId="{9B7B1ABA-BBCC-4AD5-AC71-9A66B98AD44A}" destId="{5B01AF35-BAF7-42AE-AA6F-B83CFE047C64}" srcOrd="0" destOrd="0" presId="urn:microsoft.com/office/officeart/2005/8/layout/chevron2"/>
    <dgm:cxn modelId="{D3106A24-25FB-458C-9273-C0236C86242E}" type="presParOf" srcId="{9B7B1ABA-BBCC-4AD5-AC71-9A66B98AD44A}" destId="{096611D9-4C9D-4F35-863B-618D8FAB5275}" srcOrd="1" destOrd="0" presId="urn:microsoft.com/office/officeart/2005/8/layout/chevron2"/>
    <dgm:cxn modelId="{9216CAF0-0A8F-4A62-84C5-D9588952D6AE}" type="presParOf" srcId="{5E2C76BD-89E0-4C6A-89A9-1C3B80B38F19}" destId="{CF36F793-EF89-46E8-8834-D5CD11F1E414}" srcOrd="1" destOrd="0" presId="urn:microsoft.com/office/officeart/2005/8/layout/chevron2"/>
    <dgm:cxn modelId="{23A30521-AD44-4F1F-ADA6-CEFA5C496054}" type="presParOf" srcId="{5E2C76BD-89E0-4C6A-89A9-1C3B80B38F19}" destId="{00B0B6A8-5229-4E34-9DF8-71EC5B7B81A6}" srcOrd="2" destOrd="0" presId="urn:microsoft.com/office/officeart/2005/8/layout/chevron2"/>
    <dgm:cxn modelId="{56A6A1A3-AEC2-49C7-8D0A-A08231E1A336}" type="presParOf" srcId="{00B0B6A8-5229-4E34-9DF8-71EC5B7B81A6}" destId="{A156FED5-81DC-4391-8026-B6E8FB1A7D2A}" srcOrd="0" destOrd="0" presId="urn:microsoft.com/office/officeart/2005/8/layout/chevron2"/>
    <dgm:cxn modelId="{0C0DC85B-0FE6-42FB-B9B8-1DE48126E4CB}" type="presParOf" srcId="{00B0B6A8-5229-4E34-9DF8-71EC5B7B81A6}" destId="{C14C38F4-334B-458E-895F-30A237DC0842}" srcOrd="1" destOrd="0" presId="urn:microsoft.com/office/officeart/2005/8/layout/chevron2"/>
    <dgm:cxn modelId="{D0D5C01C-68E5-4D6C-88FC-25073925EA67}" type="presParOf" srcId="{5E2C76BD-89E0-4C6A-89A9-1C3B80B38F19}" destId="{20338971-C6D1-4129-8FAB-A933ECF63657}" srcOrd="3" destOrd="0" presId="urn:microsoft.com/office/officeart/2005/8/layout/chevron2"/>
    <dgm:cxn modelId="{B54B3691-0D60-44A0-84E2-9637C15F3582}" type="presParOf" srcId="{5E2C76BD-89E0-4C6A-89A9-1C3B80B38F19}" destId="{9E510563-2E33-460F-8F06-50CD452A21DA}" srcOrd="4" destOrd="0" presId="urn:microsoft.com/office/officeart/2005/8/layout/chevron2"/>
    <dgm:cxn modelId="{43329EB5-424F-4448-A6ED-34E2C96B5C01}" type="presParOf" srcId="{9E510563-2E33-460F-8F06-50CD452A21DA}" destId="{D9E86123-19A4-4E68-BBB8-B951595B3B11}" srcOrd="0" destOrd="0" presId="urn:microsoft.com/office/officeart/2005/8/layout/chevron2"/>
    <dgm:cxn modelId="{E3697ED8-C546-477E-82E5-ED3CF75A5EDF}" type="presParOf" srcId="{9E510563-2E33-460F-8F06-50CD452A21DA}" destId="{5483AECD-2AE7-47FE-BAE0-04F101D2673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BB96E3-51D5-4458-8F1E-3B8804DA8969}">
      <dsp:nvSpPr>
        <dsp:cNvPr id="0" name=""/>
        <dsp:cNvSpPr/>
      </dsp:nvSpPr>
      <dsp:spPr>
        <a:xfrm>
          <a:off x="4412018" y="763370"/>
          <a:ext cx="159980" cy="2864420"/>
        </a:xfrm>
        <a:custGeom>
          <a:avLst/>
          <a:gdLst/>
          <a:ahLst/>
          <a:cxnLst/>
          <a:rect l="0" t="0" r="0" b="0"/>
          <a:pathLst>
            <a:path>
              <a:moveTo>
                <a:pt x="159980" y="0"/>
              </a:moveTo>
              <a:lnTo>
                <a:pt x="159980" y="2864420"/>
              </a:lnTo>
              <a:lnTo>
                <a:pt x="0" y="2864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9218E-5660-411A-ADB1-F405E828476E}">
      <dsp:nvSpPr>
        <dsp:cNvPr id="0" name=""/>
        <dsp:cNvSpPr/>
      </dsp:nvSpPr>
      <dsp:spPr>
        <a:xfrm>
          <a:off x="4571999" y="763370"/>
          <a:ext cx="159980" cy="17826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2644"/>
              </a:lnTo>
              <a:lnTo>
                <a:pt x="159980" y="17826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AC7C4-C91A-40F6-9067-0C9444D5D7EA}">
      <dsp:nvSpPr>
        <dsp:cNvPr id="0" name=""/>
        <dsp:cNvSpPr/>
      </dsp:nvSpPr>
      <dsp:spPr>
        <a:xfrm>
          <a:off x="4412018" y="763370"/>
          <a:ext cx="159980" cy="1782644"/>
        </a:xfrm>
        <a:custGeom>
          <a:avLst/>
          <a:gdLst/>
          <a:ahLst/>
          <a:cxnLst/>
          <a:rect l="0" t="0" r="0" b="0"/>
          <a:pathLst>
            <a:path>
              <a:moveTo>
                <a:pt x="159980" y="0"/>
              </a:moveTo>
              <a:lnTo>
                <a:pt x="159980" y="1782644"/>
              </a:lnTo>
              <a:lnTo>
                <a:pt x="0" y="178264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F7BA-7932-4375-8768-F3F9F6EFE72C}">
      <dsp:nvSpPr>
        <dsp:cNvPr id="0" name=""/>
        <dsp:cNvSpPr/>
      </dsp:nvSpPr>
      <dsp:spPr>
        <a:xfrm>
          <a:off x="4571999" y="763370"/>
          <a:ext cx="159980" cy="700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0868"/>
              </a:lnTo>
              <a:lnTo>
                <a:pt x="159980" y="700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AC275-FD42-4CA1-9141-C1DF52C57842}">
      <dsp:nvSpPr>
        <dsp:cNvPr id="0" name=""/>
        <dsp:cNvSpPr/>
      </dsp:nvSpPr>
      <dsp:spPr>
        <a:xfrm>
          <a:off x="4412018" y="763370"/>
          <a:ext cx="159980" cy="700868"/>
        </a:xfrm>
        <a:custGeom>
          <a:avLst/>
          <a:gdLst/>
          <a:ahLst/>
          <a:cxnLst/>
          <a:rect l="0" t="0" r="0" b="0"/>
          <a:pathLst>
            <a:path>
              <a:moveTo>
                <a:pt x="159980" y="0"/>
              </a:moveTo>
              <a:lnTo>
                <a:pt x="159980" y="700868"/>
              </a:lnTo>
              <a:lnTo>
                <a:pt x="0" y="7008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E3299-C87D-4C32-8BF5-45AC12280B38}">
      <dsp:nvSpPr>
        <dsp:cNvPr id="0" name=""/>
        <dsp:cNvSpPr/>
      </dsp:nvSpPr>
      <dsp:spPr>
        <a:xfrm>
          <a:off x="4571999" y="763370"/>
          <a:ext cx="3687179" cy="3565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5308"/>
              </a:lnTo>
              <a:lnTo>
                <a:pt x="3687179" y="3405308"/>
              </a:lnTo>
              <a:lnTo>
                <a:pt x="3687179" y="3565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F6848-232E-4959-B054-DC1694BE2A74}">
      <dsp:nvSpPr>
        <dsp:cNvPr id="0" name=""/>
        <dsp:cNvSpPr/>
      </dsp:nvSpPr>
      <dsp:spPr>
        <a:xfrm>
          <a:off x="4571999" y="763370"/>
          <a:ext cx="1843589" cy="35652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05308"/>
              </a:lnTo>
              <a:lnTo>
                <a:pt x="1843589" y="3405308"/>
              </a:lnTo>
              <a:lnTo>
                <a:pt x="1843589" y="3565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A24FE-6F37-4BFF-98E4-C64B6F33B9B2}">
      <dsp:nvSpPr>
        <dsp:cNvPr id="0" name=""/>
        <dsp:cNvSpPr/>
      </dsp:nvSpPr>
      <dsp:spPr>
        <a:xfrm>
          <a:off x="4526279" y="763370"/>
          <a:ext cx="91440" cy="356528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65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C4BFE-EEBD-455C-96F4-3696419EFF98}">
      <dsp:nvSpPr>
        <dsp:cNvPr id="0" name=""/>
        <dsp:cNvSpPr/>
      </dsp:nvSpPr>
      <dsp:spPr>
        <a:xfrm>
          <a:off x="2728409" y="763370"/>
          <a:ext cx="1843589" cy="3565288"/>
        </a:xfrm>
        <a:custGeom>
          <a:avLst/>
          <a:gdLst/>
          <a:ahLst/>
          <a:cxnLst/>
          <a:rect l="0" t="0" r="0" b="0"/>
          <a:pathLst>
            <a:path>
              <a:moveTo>
                <a:pt x="1843589" y="0"/>
              </a:moveTo>
              <a:lnTo>
                <a:pt x="1843589" y="3405308"/>
              </a:lnTo>
              <a:lnTo>
                <a:pt x="0" y="3405308"/>
              </a:lnTo>
              <a:lnTo>
                <a:pt x="0" y="3565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DB665-59C2-4B34-893A-FC31AC52BB1A}">
      <dsp:nvSpPr>
        <dsp:cNvPr id="0" name=""/>
        <dsp:cNvSpPr/>
      </dsp:nvSpPr>
      <dsp:spPr>
        <a:xfrm>
          <a:off x="884820" y="763370"/>
          <a:ext cx="3687179" cy="3565288"/>
        </a:xfrm>
        <a:custGeom>
          <a:avLst/>
          <a:gdLst/>
          <a:ahLst/>
          <a:cxnLst/>
          <a:rect l="0" t="0" r="0" b="0"/>
          <a:pathLst>
            <a:path>
              <a:moveTo>
                <a:pt x="3687179" y="0"/>
              </a:moveTo>
              <a:lnTo>
                <a:pt x="3687179" y="3405308"/>
              </a:lnTo>
              <a:lnTo>
                <a:pt x="0" y="3405308"/>
              </a:lnTo>
              <a:lnTo>
                <a:pt x="0" y="356528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F300D-757E-41D1-B7D4-B291D4F303AA}">
      <dsp:nvSpPr>
        <dsp:cNvPr id="0" name=""/>
        <dsp:cNvSpPr/>
      </dsp:nvSpPr>
      <dsp:spPr>
        <a:xfrm>
          <a:off x="3810185" y="1556"/>
          <a:ext cx="1523627" cy="761813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Direção Geral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3810185" y="1556"/>
        <a:ext cx="1523627" cy="761813"/>
      </dsp:txXfrm>
    </dsp:sp>
    <dsp:sp modelId="{C7D4EDA7-CD50-49FE-BD25-926D13878BCF}">
      <dsp:nvSpPr>
        <dsp:cNvPr id="0" name=""/>
        <dsp:cNvSpPr/>
      </dsp:nvSpPr>
      <dsp:spPr>
        <a:xfrm>
          <a:off x="123006" y="4328659"/>
          <a:ext cx="1523627" cy="761813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Departamento de Ensino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123006" y="4328659"/>
        <a:ext cx="1523627" cy="761813"/>
      </dsp:txXfrm>
    </dsp:sp>
    <dsp:sp modelId="{0242BF9E-F042-426B-A2EF-55AFDA8CD75F}">
      <dsp:nvSpPr>
        <dsp:cNvPr id="0" name=""/>
        <dsp:cNvSpPr/>
      </dsp:nvSpPr>
      <dsp:spPr>
        <a:xfrm>
          <a:off x="1966596" y="4328659"/>
          <a:ext cx="1523627" cy="761813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1966596" y="4328659"/>
        <a:ext cx="1523627" cy="761813"/>
      </dsp:txXfrm>
    </dsp:sp>
    <dsp:sp modelId="{773A1542-5205-4691-BFF9-A5602E44DF18}">
      <dsp:nvSpPr>
        <dsp:cNvPr id="0" name=""/>
        <dsp:cNvSpPr/>
      </dsp:nvSpPr>
      <dsp:spPr>
        <a:xfrm>
          <a:off x="3810185" y="4328659"/>
          <a:ext cx="1523627" cy="761813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Extensão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3810185" y="4328659"/>
        <a:ext cx="1523627" cy="761813"/>
      </dsp:txXfrm>
    </dsp:sp>
    <dsp:sp modelId="{E382F402-1B11-4233-9A76-4DF9B819F486}">
      <dsp:nvSpPr>
        <dsp:cNvPr id="0" name=""/>
        <dsp:cNvSpPr/>
      </dsp:nvSpPr>
      <dsp:spPr>
        <a:xfrm>
          <a:off x="5653775" y="4328659"/>
          <a:ext cx="1523627" cy="761813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Departamento  Técnico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5653775" y="4328659"/>
        <a:ext cx="1523627" cy="761813"/>
      </dsp:txXfrm>
    </dsp:sp>
    <dsp:sp modelId="{BDA91002-4B40-404A-BC21-F2660AE5F28A}">
      <dsp:nvSpPr>
        <dsp:cNvPr id="0" name=""/>
        <dsp:cNvSpPr/>
      </dsp:nvSpPr>
      <dsp:spPr>
        <a:xfrm>
          <a:off x="7497364" y="4328659"/>
          <a:ext cx="1523627" cy="761813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Departamento de Administração e Planejamento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7497364" y="4328659"/>
        <a:ext cx="1523627" cy="761813"/>
      </dsp:txXfrm>
    </dsp:sp>
    <dsp:sp modelId="{BB86EFAE-BF99-4CBB-8C32-41DA4F24712B}">
      <dsp:nvSpPr>
        <dsp:cNvPr id="0" name=""/>
        <dsp:cNvSpPr/>
      </dsp:nvSpPr>
      <dsp:spPr>
        <a:xfrm>
          <a:off x="2888390" y="1083332"/>
          <a:ext cx="1523627" cy="761813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Chefia de Gabinete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2888390" y="1083332"/>
        <a:ext cx="1523627" cy="761813"/>
      </dsp:txXfrm>
    </dsp:sp>
    <dsp:sp modelId="{B450CCEE-37D7-4C07-AAA8-1BF9DC739FC0}">
      <dsp:nvSpPr>
        <dsp:cNvPr id="0" name=""/>
        <dsp:cNvSpPr/>
      </dsp:nvSpPr>
      <dsp:spPr>
        <a:xfrm>
          <a:off x="4731980" y="1083332"/>
          <a:ext cx="1523627" cy="76181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4731980" y="1083332"/>
        <a:ext cx="1523627" cy="761813"/>
      </dsp:txXfrm>
    </dsp:sp>
    <dsp:sp modelId="{F69BCF6B-197C-45AB-A0C5-15872D263468}">
      <dsp:nvSpPr>
        <dsp:cNvPr id="0" name=""/>
        <dsp:cNvSpPr/>
      </dsp:nvSpPr>
      <dsp:spPr>
        <a:xfrm>
          <a:off x="2888390" y="2165108"/>
          <a:ext cx="1523627" cy="76181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Registros Escolares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2888390" y="2165108"/>
        <a:ext cx="1523627" cy="761813"/>
      </dsp:txXfrm>
    </dsp:sp>
    <dsp:sp modelId="{6D7FDEBE-0F67-46CD-823E-49447F061DB6}">
      <dsp:nvSpPr>
        <dsp:cNvPr id="0" name=""/>
        <dsp:cNvSpPr/>
      </dsp:nvSpPr>
      <dsp:spPr>
        <a:xfrm>
          <a:off x="4731980" y="2165108"/>
          <a:ext cx="1523627" cy="761813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Conselho Comunitário Escolar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4731980" y="2165108"/>
        <a:ext cx="1523627" cy="761813"/>
      </dsp:txXfrm>
    </dsp:sp>
    <dsp:sp modelId="{EC96678A-71C0-4D34-B9C7-DA60C858915B}">
      <dsp:nvSpPr>
        <dsp:cNvPr id="0" name=""/>
        <dsp:cNvSpPr/>
      </dsp:nvSpPr>
      <dsp:spPr>
        <a:xfrm>
          <a:off x="2888390" y="3246883"/>
          <a:ext cx="1523627" cy="761813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</a:rPr>
            <a:t>Coordenação de Gestão de Pessoas</a:t>
          </a:r>
          <a:endParaRPr lang="pt-BR" sz="1300" b="1" kern="1200" dirty="0">
            <a:solidFill>
              <a:schemeClr val="tx1"/>
            </a:solidFill>
          </a:endParaRPr>
        </a:p>
      </dsp:txBody>
      <dsp:txXfrm>
        <a:off x="2888390" y="3246883"/>
        <a:ext cx="1523627" cy="761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4BE5A-A0F0-451E-82F2-C3BAC27E1F05}">
      <dsp:nvSpPr>
        <dsp:cNvPr id="0" name=""/>
        <dsp:cNvSpPr/>
      </dsp:nvSpPr>
      <dsp:spPr>
        <a:xfrm>
          <a:off x="4526279" y="372326"/>
          <a:ext cx="91440" cy="1387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87617"/>
              </a:lnTo>
              <a:lnTo>
                <a:pt x="123219" y="13876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BB96E3-51D5-4458-8F1E-3B8804DA8969}">
      <dsp:nvSpPr>
        <dsp:cNvPr id="0" name=""/>
        <dsp:cNvSpPr/>
      </dsp:nvSpPr>
      <dsp:spPr>
        <a:xfrm>
          <a:off x="4448779" y="372326"/>
          <a:ext cx="91440" cy="1387617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1387617"/>
              </a:lnTo>
              <a:lnTo>
                <a:pt x="45720" y="13876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9218E-5660-411A-ADB1-F405E828476E}">
      <dsp:nvSpPr>
        <dsp:cNvPr id="0" name=""/>
        <dsp:cNvSpPr/>
      </dsp:nvSpPr>
      <dsp:spPr>
        <a:xfrm>
          <a:off x="4526279" y="372326"/>
          <a:ext cx="91440" cy="8635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3570"/>
              </a:lnTo>
              <a:lnTo>
                <a:pt x="123219" y="863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0AC7C4-C91A-40F6-9067-0C9444D5D7EA}">
      <dsp:nvSpPr>
        <dsp:cNvPr id="0" name=""/>
        <dsp:cNvSpPr/>
      </dsp:nvSpPr>
      <dsp:spPr>
        <a:xfrm>
          <a:off x="4448779" y="372326"/>
          <a:ext cx="91440" cy="863570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863570"/>
              </a:lnTo>
              <a:lnTo>
                <a:pt x="45720" y="8635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F7BA-7932-4375-8768-F3F9F6EFE72C}">
      <dsp:nvSpPr>
        <dsp:cNvPr id="0" name=""/>
        <dsp:cNvSpPr/>
      </dsp:nvSpPr>
      <dsp:spPr>
        <a:xfrm>
          <a:off x="4526279" y="372326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23"/>
              </a:lnTo>
              <a:lnTo>
                <a:pt x="123219" y="339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6AC275-FD42-4CA1-9141-C1DF52C57842}">
      <dsp:nvSpPr>
        <dsp:cNvPr id="0" name=""/>
        <dsp:cNvSpPr/>
      </dsp:nvSpPr>
      <dsp:spPr>
        <a:xfrm>
          <a:off x="4448779" y="372326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339523"/>
              </a:lnTo>
              <a:lnTo>
                <a:pt x="45720" y="33952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20AC2-AA4E-4885-94C9-677A291F5D00}">
      <dsp:nvSpPr>
        <dsp:cNvPr id="0" name=""/>
        <dsp:cNvSpPr/>
      </dsp:nvSpPr>
      <dsp:spPr>
        <a:xfrm>
          <a:off x="7128062" y="2468515"/>
          <a:ext cx="91440" cy="2435711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2435711"/>
              </a:lnTo>
              <a:lnTo>
                <a:pt x="45720" y="24357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6DCEA-A9DC-4CB7-990B-B182268C9548}">
      <dsp:nvSpPr>
        <dsp:cNvPr id="0" name=""/>
        <dsp:cNvSpPr/>
      </dsp:nvSpPr>
      <dsp:spPr>
        <a:xfrm>
          <a:off x="7205562" y="2468515"/>
          <a:ext cx="91440" cy="19116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11664"/>
              </a:lnTo>
              <a:lnTo>
                <a:pt x="123219" y="19116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A09003-7F16-4E22-A14C-66DB36897CF4}">
      <dsp:nvSpPr>
        <dsp:cNvPr id="0" name=""/>
        <dsp:cNvSpPr/>
      </dsp:nvSpPr>
      <dsp:spPr>
        <a:xfrm>
          <a:off x="7128062" y="2468515"/>
          <a:ext cx="91440" cy="1911664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1911664"/>
              </a:lnTo>
              <a:lnTo>
                <a:pt x="45720" y="191166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806401-DD2B-4060-A03E-DF21D1127C4E}">
      <dsp:nvSpPr>
        <dsp:cNvPr id="0" name=""/>
        <dsp:cNvSpPr/>
      </dsp:nvSpPr>
      <dsp:spPr>
        <a:xfrm>
          <a:off x="7205562" y="2468515"/>
          <a:ext cx="91440" cy="1387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87617"/>
              </a:lnTo>
              <a:lnTo>
                <a:pt x="123219" y="1387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14715A-BF1F-419E-AC38-CCD86D8B697D}">
      <dsp:nvSpPr>
        <dsp:cNvPr id="0" name=""/>
        <dsp:cNvSpPr/>
      </dsp:nvSpPr>
      <dsp:spPr>
        <a:xfrm>
          <a:off x="7128062" y="2468515"/>
          <a:ext cx="91440" cy="1387617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1387617"/>
              </a:lnTo>
              <a:lnTo>
                <a:pt x="45720" y="1387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A2328F-5D34-4801-AA89-D9CDE465631C}">
      <dsp:nvSpPr>
        <dsp:cNvPr id="0" name=""/>
        <dsp:cNvSpPr/>
      </dsp:nvSpPr>
      <dsp:spPr>
        <a:xfrm>
          <a:off x="7205562" y="2468515"/>
          <a:ext cx="91440" cy="8635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3570"/>
              </a:lnTo>
              <a:lnTo>
                <a:pt x="123219" y="863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429D4-D204-443E-A07D-74AC331359BD}">
      <dsp:nvSpPr>
        <dsp:cNvPr id="0" name=""/>
        <dsp:cNvSpPr/>
      </dsp:nvSpPr>
      <dsp:spPr>
        <a:xfrm>
          <a:off x="7128062" y="2468515"/>
          <a:ext cx="91440" cy="863570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863570"/>
              </a:lnTo>
              <a:lnTo>
                <a:pt x="45720" y="863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8767C5-399D-4AE5-A58B-411657B12462}">
      <dsp:nvSpPr>
        <dsp:cNvPr id="0" name=""/>
        <dsp:cNvSpPr/>
      </dsp:nvSpPr>
      <dsp:spPr>
        <a:xfrm>
          <a:off x="7205562" y="2468515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23"/>
              </a:lnTo>
              <a:lnTo>
                <a:pt x="123219" y="339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02571-ECC1-4DA2-A0F8-ECC6D6CCD001}">
      <dsp:nvSpPr>
        <dsp:cNvPr id="0" name=""/>
        <dsp:cNvSpPr/>
      </dsp:nvSpPr>
      <dsp:spPr>
        <a:xfrm>
          <a:off x="7128062" y="2468515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339523"/>
              </a:lnTo>
              <a:lnTo>
                <a:pt x="45720" y="339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AE3299-C87D-4C32-8BF5-45AC12280B38}">
      <dsp:nvSpPr>
        <dsp:cNvPr id="0" name=""/>
        <dsp:cNvSpPr/>
      </dsp:nvSpPr>
      <dsp:spPr>
        <a:xfrm>
          <a:off x="4571999" y="372326"/>
          <a:ext cx="2679282" cy="1727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9640"/>
              </a:lnTo>
              <a:lnTo>
                <a:pt x="2679282" y="1649640"/>
              </a:lnTo>
              <a:lnTo>
                <a:pt x="2679282" y="1727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1DFD17-79D9-41E5-B545-215EE28BC81C}">
      <dsp:nvSpPr>
        <dsp:cNvPr id="0" name=""/>
        <dsp:cNvSpPr/>
      </dsp:nvSpPr>
      <dsp:spPr>
        <a:xfrm>
          <a:off x="5419373" y="2468515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23"/>
              </a:lnTo>
              <a:lnTo>
                <a:pt x="123219" y="339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C6339D-4A4B-49EC-BB6D-1A95204A8FBC}">
      <dsp:nvSpPr>
        <dsp:cNvPr id="0" name=""/>
        <dsp:cNvSpPr/>
      </dsp:nvSpPr>
      <dsp:spPr>
        <a:xfrm>
          <a:off x="5341873" y="2468515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339523"/>
              </a:lnTo>
              <a:lnTo>
                <a:pt x="45720" y="339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4F6848-232E-4959-B054-DC1694BE2A74}">
      <dsp:nvSpPr>
        <dsp:cNvPr id="0" name=""/>
        <dsp:cNvSpPr/>
      </dsp:nvSpPr>
      <dsp:spPr>
        <a:xfrm>
          <a:off x="4571999" y="372326"/>
          <a:ext cx="893094" cy="17271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9640"/>
              </a:lnTo>
              <a:lnTo>
                <a:pt x="893094" y="1649640"/>
              </a:lnTo>
              <a:lnTo>
                <a:pt x="893094" y="1727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A24FE-6F37-4BFF-98E4-C64B6F33B9B2}">
      <dsp:nvSpPr>
        <dsp:cNvPr id="0" name=""/>
        <dsp:cNvSpPr/>
      </dsp:nvSpPr>
      <dsp:spPr>
        <a:xfrm>
          <a:off x="4526279" y="372326"/>
          <a:ext cx="91440" cy="17271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7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D31D83-B8BD-4A60-8546-5C73AA95328B}">
      <dsp:nvSpPr>
        <dsp:cNvPr id="0" name=""/>
        <dsp:cNvSpPr/>
      </dsp:nvSpPr>
      <dsp:spPr>
        <a:xfrm>
          <a:off x="3555685" y="2468515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339523"/>
              </a:lnTo>
              <a:lnTo>
                <a:pt x="45720" y="339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FC4BFE-EEBD-455C-96F4-3696419EFF98}">
      <dsp:nvSpPr>
        <dsp:cNvPr id="0" name=""/>
        <dsp:cNvSpPr/>
      </dsp:nvSpPr>
      <dsp:spPr>
        <a:xfrm>
          <a:off x="3678905" y="372326"/>
          <a:ext cx="893094" cy="1727140"/>
        </a:xfrm>
        <a:custGeom>
          <a:avLst/>
          <a:gdLst/>
          <a:ahLst/>
          <a:cxnLst/>
          <a:rect l="0" t="0" r="0" b="0"/>
          <a:pathLst>
            <a:path>
              <a:moveTo>
                <a:pt x="893094" y="0"/>
              </a:moveTo>
              <a:lnTo>
                <a:pt x="893094" y="1649640"/>
              </a:lnTo>
              <a:lnTo>
                <a:pt x="0" y="1649640"/>
              </a:lnTo>
              <a:lnTo>
                <a:pt x="0" y="1727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B2CC2-807E-482D-981B-F51981135F00}">
      <dsp:nvSpPr>
        <dsp:cNvPr id="0" name=""/>
        <dsp:cNvSpPr/>
      </dsp:nvSpPr>
      <dsp:spPr>
        <a:xfrm>
          <a:off x="1846996" y="2468515"/>
          <a:ext cx="91440" cy="138761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87617"/>
              </a:lnTo>
              <a:lnTo>
                <a:pt x="123219" y="1387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49001-7F13-458C-93A5-9D489EADF975}">
      <dsp:nvSpPr>
        <dsp:cNvPr id="0" name=""/>
        <dsp:cNvSpPr/>
      </dsp:nvSpPr>
      <dsp:spPr>
        <a:xfrm>
          <a:off x="1769496" y="2468515"/>
          <a:ext cx="91440" cy="1387617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1387617"/>
              </a:lnTo>
              <a:lnTo>
                <a:pt x="45720" y="138761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1D151F-A1D9-493E-B983-CFB070A625E5}">
      <dsp:nvSpPr>
        <dsp:cNvPr id="0" name=""/>
        <dsp:cNvSpPr/>
      </dsp:nvSpPr>
      <dsp:spPr>
        <a:xfrm>
          <a:off x="1846996" y="2468515"/>
          <a:ext cx="91440" cy="8635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63570"/>
              </a:lnTo>
              <a:lnTo>
                <a:pt x="123219" y="863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770A0F-1B84-4403-849E-5AEE5CEABC83}">
      <dsp:nvSpPr>
        <dsp:cNvPr id="0" name=""/>
        <dsp:cNvSpPr/>
      </dsp:nvSpPr>
      <dsp:spPr>
        <a:xfrm>
          <a:off x="1769496" y="2468515"/>
          <a:ext cx="91440" cy="863570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863570"/>
              </a:lnTo>
              <a:lnTo>
                <a:pt x="45720" y="86357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3539C5-4EC8-4219-81D4-AA9247133511}">
      <dsp:nvSpPr>
        <dsp:cNvPr id="0" name=""/>
        <dsp:cNvSpPr/>
      </dsp:nvSpPr>
      <dsp:spPr>
        <a:xfrm>
          <a:off x="1846996" y="2468515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23"/>
              </a:lnTo>
              <a:lnTo>
                <a:pt x="123219" y="339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50CDB9-7E77-4F42-A7CE-B971756CF308}">
      <dsp:nvSpPr>
        <dsp:cNvPr id="0" name=""/>
        <dsp:cNvSpPr/>
      </dsp:nvSpPr>
      <dsp:spPr>
        <a:xfrm>
          <a:off x="1769496" y="2468515"/>
          <a:ext cx="91440" cy="339523"/>
        </a:xfrm>
        <a:custGeom>
          <a:avLst/>
          <a:gdLst/>
          <a:ahLst/>
          <a:cxnLst/>
          <a:rect l="0" t="0" r="0" b="0"/>
          <a:pathLst>
            <a:path>
              <a:moveTo>
                <a:pt x="123219" y="0"/>
              </a:moveTo>
              <a:lnTo>
                <a:pt x="123219" y="339523"/>
              </a:lnTo>
              <a:lnTo>
                <a:pt x="45720" y="33952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BDB665-59C2-4B34-893A-FC31AC52BB1A}">
      <dsp:nvSpPr>
        <dsp:cNvPr id="0" name=""/>
        <dsp:cNvSpPr/>
      </dsp:nvSpPr>
      <dsp:spPr>
        <a:xfrm>
          <a:off x="1892716" y="372326"/>
          <a:ext cx="2679282" cy="1727140"/>
        </a:xfrm>
        <a:custGeom>
          <a:avLst/>
          <a:gdLst/>
          <a:ahLst/>
          <a:cxnLst/>
          <a:rect l="0" t="0" r="0" b="0"/>
          <a:pathLst>
            <a:path>
              <a:moveTo>
                <a:pt x="2679282" y="0"/>
              </a:moveTo>
              <a:lnTo>
                <a:pt x="2679282" y="1649640"/>
              </a:lnTo>
              <a:lnTo>
                <a:pt x="0" y="1649640"/>
              </a:lnTo>
              <a:lnTo>
                <a:pt x="0" y="172714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F300D-757E-41D1-B7D4-B291D4F303AA}">
      <dsp:nvSpPr>
        <dsp:cNvPr id="0" name=""/>
        <dsp:cNvSpPr/>
      </dsp:nvSpPr>
      <dsp:spPr>
        <a:xfrm>
          <a:off x="4202952" y="3279"/>
          <a:ext cx="738094" cy="369047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Direção Geral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202952" y="3279"/>
        <a:ext cx="738094" cy="369047"/>
      </dsp:txXfrm>
    </dsp:sp>
    <dsp:sp modelId="{C7D4EDA7-CD50-49FE-BD25-926D13878BCF}">
      <dsp:nvSpPr>
        <dsp:cNvPr id="0" name=""/>
        <dsp:cNvSpPr/>
      </dsp:nvSpPr>
      <dsp:spPr>
        <a:xfrm>
          <a:off x="1523669" y="2099467"/>
          <a:ext cx="738094" cy="36904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Departamento de Ensino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523669" y="2099467"/>
        <a:ext cx="738094" cy="369047"/>
      </dsp:txXfrm>
    </dsp:sp>
    <dsp:sp modelId="{C347C8EB-B318-4BBB-B5DE-FE4BB89F3FF5}">
      <dsp:nvSpPr>
        <dsp:cNvPr id="0" name=""/>
        <dsp:cNvSpPr/>
      </dsp:nvSpPr>
      <dsp:spPr>
        <a:xfrm>
          <a:off x="1077122" y="2623514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Curso Técnico em Agricultura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077122" y="2623514"/>
        <a:ext cx="738094" cy="369047"/>
      </dsp:txXfrm>
    </dsp:sp>
    <dsp:sp modelId="{9E61720B-3AD8-4946-982C-BFA8156729C9}">
      <dsp:nvSpPr>
        <dsp:cNvPr id="0" name=""/>
        <dsp:cNvSpPr/>
      </dsp:nvSpPr>
      <dsp:spPr>
        <a:xfrm>
          <a:off x="1970216" y="2623514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Curso Técnico em Agropecuária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970216" y="2623514"/>
        <a:ext cx="738094" cy="369047"/>
      </dsp:txXfrm>
    </dsp:sp>
    <dsp:sp modelId="{D1ADE399-7443-4FF8-9A01-A6510ACDED44}">
      <dsp:nvSpPr>
        <dsp:cNvPr id="0" name=""/>
        <dsp:cNvSpPr/>
      </dsp:nvSpPr>
      <dsp:spPr>
        <a:xfrm>
          <a:off x="1077122" y="3147561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Assistência Estudantil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077122" y="3147561"/>
        <a:ext cx="738094" cy="369047"/>
      </dsp:txXfrm>
    </dsp:sp>
    <dsp:sp modelId="{9A94BC79-AA84-4679-9C37-575D0BBCBEFC}">
      <dsp:nvSpPr>
        <dsp:cNvPr id="0" name=""/>
        <dsp:cNvSpPr/>
      </dsp:nvSpPr>
      <dsp:spPr>
        <a:xfrm>
          <a:off x="1970216" y="3147561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Estágio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970216" y="3147561"/>
        <a:ext cx="738094" cy="369047"/>
      </dsp:txXfrm>
    </dsp:sp>
    <dsp:sp modelId="{A28B56E4-A27C-4591-9A07-E36BD5613B39}">
      <dsp:nvSpPr>
        <dsp:cNvPr id="0" name=""/>
        <dsp:cNvSpPr/>
      </dsp:nvSpPr>
      <dsp:spPr>
        <a:xfrm>
          <a:off x="1077122" y="3671608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Pedagógica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077122" y="3671608"/>
        <a:ext cx="738094" cy="369047"/>
      </dsp:txXfrm>
    </dsp:sp>
    <dsp:sp modelId="{23D7D025-27B6-4202-B3ED-6E51B1714153}">
      <dsp:nvSpPr>
        <dsp:cNvPr id="0" name=""/>
        <dsp:cNvSpPr/>
      </dsp:nvSpPr>
      <dsp:spPr>
        <a:xfrm>
          <a:off x="1970216" y="3671608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Biblioteca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1970216" y="3671608"/>
        <a:ext cx="738094" cy="369047"/>
      </dsp:txXfrm>
    </dsp:sp>
    <dsp:sp modelId="{0242BF9E-F042-426B-A2EF-55AFDA8CD75F}">
      <dsp:nvSpPr>
        <dsp:cNvPr id="0" name=""/>
        <dsp:cNvSpPr/>
      </dsp:nvSpPr>
      <dsp:spPr>
        <a:xfrm>
          <a:off x="3309858" y="2099467"/>
          <a:ext cx="738094" cy="36904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Pesquisa, Pós-Graduação e Inovação Tecnológica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309858" y="2099467"/>
        <a:ext cx="738094" cy="369047"/>
      </dsp:txXfrm>
    </dsp:sp>
    <dsp:sp modelId="{77AEB425-EA25-4D69-B2EC-28FE071963FA}">
      <dsp:nvSpPr>
        <dsp:cNvPr id="0" name=""/>
        <dsp:cNvSpPr/>
      </dsp:nvSpPr>
      <dsp:spPr>
        <a:xfrm>
          <a:off x="2863310" y="2623514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 Núcleo de Inovação Tecnológica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2863310" y="2623514"/>
        <a:ext cx="738094" cy="369047"/>
      </dsp:txXfrm>
    </dsp:sp>
    <dsp:sp modelId="{773A1542-5205-4691-BFF9-A5602E44DF18}">
      <dsp:nvSpPr>
        <dsp:cNvPr id="0" name=""/>
        <dsp:cNvSpPr/>
      </dsp:nvSpPr>
      <dsp:spPr>
        <a:xfrm>
          <a:off x="4202952" y="2099467"/>
          <a:ext cx="738094" cy="36904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Extensão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202952" y="2099467"/>
        <a:ext cx="738094" cy="369047"/>
      </dsp:txXfrm>
    </dsp:sp>
    <dsp:sp modelId="{E382F402-1B11-4233-9A76-4DF9B819F486}">
      <dsp:nvSpPr>
        <dsp:cNvPr id="0" name=""/>
        <dsp:cNvSpPr/>
      </dsp:nvSpPr>
      <dsp:spPr>
        <a:xfrm>
          <a:off x="5096046" y="2099467"/>
          <a:ext cx="738094" cy="36904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Departamento  Técnico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5096046" y="2099467"/>
        <a:ext cx="738094" cy="369047"/>
      </dsp:txXfrm>
    </dsp:sp>
    <dsp:sp modelId="{CA665AF8-E282-4468-8DDC-4E3B682A7B3A}">
      <dsp:nvSpPr>
        <dsp:cNvPr id="0" name=""/>
        <dsp:cNvSpPr/>
      </dsp:nvSpPr>
      <dsp:spPr>
        <a:xfrm>
          <a:off x="4649499" y="2623514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Setor de produção vegetal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49499" y="2623514"/>
        <a:ext cx="738094" cy="369047"/>
      </dsp:txXfrm>
    </dsp:sp>
    <dsp:sp modelId="{3FE1A134-8DBB-4278-ABE7-02E67283BCBC}">
      <dsp:nvSpPr>
        <dsp:cNvPr id="0" name=""/>
        <dsp:cNvSpPr/>
      </dsp:nvSpPr>
      <dsp:spPr>
        <a:xfrm>
          <a:off x="5542593" y="2623514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Setor de produção animal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5542593" y="2623514"/>
        <a:ext cx="738094" cy="369047"/>
      </dsp:txXfrm>
    </dsp:sp>
    <dsp:sp modelId="{BDA91002-4B40-404A-BC21-F2660AE5F28A}">
      <dsp:nvSpPr>
        <dsp:cNvPr id="0" name=""/>
        <dsp:cNvSpPr/>
      </dsp:nvSpPr>
      <dsp:spPr>
        <a:xfrm>
          <a:off x="6882234" y="2099467"/>
          <a:ext cx="738094" cy="369047"/>
        </a:xfrm>
        <a:prstGeom prst="rect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Departamento de Administração e Planejamento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882234" y="2099467"/>
        <a:ext cx="738094" cy="369047"/>
      </dsp:txXfrm>
    </dsp:sp>
    <dsp:sp modelId="{E7619CCB-C90B-47F2-B8E3-D3F505A992AE}">
      <dsp:nvSpPr>
        <dsp:cNvPr id="0" name=""/>
        <dsp:cNvSpPr/>
      </dsp:nvSpPr>
      <dsp:spPr>
        <a:xfrm>
          <a:off x="6435687" y="2623514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Tecnologia da Informação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435687" y="2623514"/>
        <a:ext cx="738094" cy="369047"/>
      </dsp:txXfrm>
    </dsp:sp>
    <dsp:sp modelId="{843333E3-955A-404D-AC38-9C07163ED917}">
      <dsp:nvSpPr>
        <dsp:cNvPr id="0" name=""/>
        <dsp:cNvSpPr/>
      </dsp:nvSpPr>
      <dsp:spPr>
        <a:xfrm>
          <a:off x="7328782" y="2623514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Protocolo e Arquivo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7328782" y="2623514"/>
        <a:ext cx="738094" cy="369047"/>
      </dsp:txXfrm>
    </dsp:sp>
    <dsp:sp modelId="{A7B3821E-018C-4458-8BEE-0681913B7DAD}">
      <dsp:nvSpPr>
        <dsp:cNvPr id="0" name=""/>
        <dsp:cNvSpPr/>
      </dsp:nvSpPr>
      <dsp:spPr>
        <a:xfrm>
          <a:off x="6435687" y="3147561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Almoxarifado e Patrimônio 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435687" y="3147561"/>
        <a:ext cx="738094" cy="369047"/>
      </dsp:txXfrm>
    </dsp:sp>
    <dsp:sp modelId="{1386A62A-CF4C-4B72-875A-B0134D5EE245}">
      <dsp:nvSpPr>
        <dsp:cNvPr id="0" name=""/>
        <dsp:cNvSpPr/>
      </dsp:nvSpPr>
      <dsp:spPr>
        <a:xfrm>
          <a:off x="7328782" y="3147561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Contabilidade e Finanças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7328782" y="3147561"/>
        <a:ext cx="738094" cy="369047"/>
      </dsp:txXfrm>
    </dsp:sp>
    <dsp:sp modelId="{AA6C2133-A02B-41D8-BA12-5DFC5FF939FB}">
      <dsp:nvSpPr>
        <dsp:cNvPr id="0" name=""/>
        <dsp:cNvSpPr/>
      </dsp:nvSpPr>
      <dsp:spPr>
        <a:xfrm>
          <a:off x="6435687" y="3671608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Transporte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435687" y="3671608"/>
        <a:ext cx="738094" cy="369047"/>
      </dsp:txXfrm>
    </dsp:sp>
    <dsp:sp modelId="{EA59D7AB-4953-4827-99F1-D19C7330ED55}">
      <dsp:nvSpPr>
        <dsp:cNvPr id="0" name=""/>
        <dsp:cNvSpPr/>
      </dsp:nvSpPr>
      <dsp:spPr>
        <a:xfrm>
          <a:off x="7328782" y="3671608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Alojamento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7328782" y="3671608"/>
        <a:ext cx="738094" cy="369047"/>
      </dsp:txXfrm>
    </dsp:sp>
    <dsp:sp modelId="{A1A77D02-4B11-4D36-9CA9-CFC4F291D508}">
      <dsp:nvSpPr>
        <dsp:cNvPr id="0" name=""/>
        <dsp:cNvSpPr/>
      </dsp:nvSpPr>
      <dsp:spPr>
        <a:xfrm>
          <a:off x="6435687" y="4195655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Manutenção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435687" y="4195655"/>
        <a:ext cx="738094" cy="369047"/>
      </dsp:txXfrm>
    </dsp:sp>
    <dsp:sp modelId="{4975A4EC-B08A-4378-8F73-A82D03731197}">
      <dsp:nvSpPr>
        <dsp:cNvPr id="0" name=""/>
        <dsp:cNvSpPr/>
      </dsp:nvSpPr>
      <dsp:spPr>
        <a:xfrm>
          <a:off x="7328782" y="4195655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Gestão  Contratos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7328782" y="4195655"/>
        <a:ext cx="738094" cy="369047"/>
      </dsp:txXfrm>
    </dsp:sp>
    <dsp:sp modelId="{F2099A8E-1CC3-479E-93E4-3E4AFFBC83A2}">
      <dsp:nvSpPr>
        <dsp:cNvPr id="0" name=""/>
        <dsp:cNvSpPr/>
      </dsp:nvSpPr>
      <dsp:spPr>
        <a:xfrm>
          <a:off x="6435687" y="4719703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 Planejamento e Orçamento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6435687" y="4719703"/>
        <a:ext cx="738094" cy="369047"/>
      </dsp:txXfrm>
    </dsp:sp>
    <dsp:sp modelId="{BB86EFAE-BF99-4CBB-8C32-41DA4F24712B}">
      <dsp:nvSpPr>
        <dsp:cNvPr id="0" name=""/>
        <dsp:cNvSpPr/>
      </dsp:nvSpPr>
      <dsp:spPr>
        <a:xfrm>
          <a:off x="3756405" y="527326"/>
          <a:ext cx="738094" cy="369047"/>
        </a:xfrm>
        <a:prstGeom prst="rect">
          <a:avLst/>
        </a:prstGeom>
        <a:solidFill>
          <a:srgbClr val="FFFF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Chefia de Gabinete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756405" y="527326"/>
        <a:ext cx="738094" cy="369047"/>
      </dsp:txXfrm>
    </dsp:sp>
    <dsp:sp modelId="{B450CCEE-37D7-4C07-AAA8-1BF9DC739FC0}">
      <dsp:nvSpPr>
        <dsp:cNvPr id="0" name=""/>
        <dsp:cNvSpPr/>
      </dsp:nvSpPr>
      <dsp:spPr>
        <a:xfrm>
          <a:off x="4649499" y="527326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Comunicação Social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49499" y="527326"/>
        <a:ext cx="738094" cy="369047"/>
      </dsp:txXfrm>
    </dsp:sp>
    <dsp:sp modelId="{F69BCF6B-197C-45AB-A0C5-15872D263468}">
      <dsp:nvSpPr>
        <dsp:cNvPr id="0" name=""/>
        <dsp:cNvSpPr/>
      </dsp:nvSpPr>
      <dsp:spPr>
        <a:xfrm>
          <a:off x="3756405" y="1051373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Registros Escolares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756405" y="1051373"/>
        <a:ext cx="738094" cy="369047"/>
      </dsp:txXfrm>
    </dsp:sp>
    <dsp:sp modelId="{6D7FDEBE-0F67-46CD-823E-49447F061DB6}">
      <dsp:nvSpPr>
        <dsp:cNvPr id="0" name=""/>
        <dsp:cNvSpPr/>
      </dsp:nvSpPr>
      <dsp:spPr>
        <a:xfrm>
          <a:off x="4649499" y="1051373"/>
          <a:ext cx="738094" cy="369047"/>
        </a:xfrm>
        <a:prstGeom prst="rect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Conselho Comunitário Escolar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49499" y="1051373"/>
        <a:ext cx="738094" cy="369047"/>
      </dsp:txXfrm>
    </dsp:sp>
    <dsp:sp modelId="{EC96678A-71C0-4D34-B9C7-DA60C858915B}">
      <dsp:nvSpPr>
        <dsp:cNvPr id="0" name=""/>
        <dsp:cNvSpPr/>
      </dsp:nvSpPr>
      <dsp:spPr>
        <a:xfrm>
          <a:off x="3756405" y="1575420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6"/>
        </a:lnRef>
        <a:fillRef idx="3">
          <a:schemeClr val="accent6"/>
        </a:fillRef>
        <a:effectRef idx="3">
          <a:schemeClr val="accent6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de Gestão de Pessoas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3756405" y="1575420"/>
        <a:ext cx="738094" cy="369047"/>
      </dsp:txXfrm>
    </dsp:sp>
    <dsp:sp modelId="{027CE2FE-5854-4C4E-97E0-461FA93C3BA1}">
      <dsp:nvSpPr>
        <dsp:cNvPr id="0" name=""/>
        <dsp:cNvSpPr/>
      </dsp:nvSpPr>
      <dsp:spPr>
        <a:xfrm>
          <a:off x="4649499" y="1575420"/>
          <a:ext cx="738094" cy="36904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noFill/>
          <a:prstDash val="solid"/>
        </a:ln>
        <a:effectLst>
          <a:outerShdw blurRad="149987" dist="250190" dir="8460000" algn="ctr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" tIns="3810" rIns="3810" bIns="381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" b="1" kern="1200" dirty="0" smtClean="0">
              <a:solidFill>
                <a:schemeClr val="tx1"/>
              </a:solidFill>
            </a:rPr>
            <a:t>Coordenação do Núcleo de Educação a Distância</a:t>
          </a:r>
          <a:endParaRPr lang="pt-BR" sz="600" b="1" kern="1200" dirty="0">
            <a:solidFill>
              <a:schemeClr val="tx1"/>
            </a:solidFill>
          </a:endParaRPr>
        </a:p>
      </dsp:txBody>
      <dsp:txXfrm>
        <a:off x="4649499" y="1575420"/>
        <a:ext cx="738094" cy="3690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01AF35-BAF7-42AE-AA6F-B83CFE047C64}">
      <dsp:nvSpPr>
        <dsp:cNvPr id="0" name=""/>
        <dsp:cNvSpPr/>
      </dsp:nvSpPr>
      <dsp:spPr>
        <a:xfrm rot="5400000">
          <a:off x="-222429" y="225592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err="1" smtClean="0"/>
            <a:t>Câmpus</a:t>
          </a:r>
          <a:r>
            <a:rPr lang="pt-BR" sz="1000" kern="1200" dirty="0" smtClean="0"/>
            <a:t>/</a:t>
          </a:r>
          <a:r>
            <a:rPr lang="pt-BR" sz="1000" kern="1200" dirty="0" err="1" smtClean="0"/>
            <a:t>Pró-Reitoria</a:t>
          </a:r>
          <a:r>
            <a:rPr lang="pt-BR" sz="1000" kern="1200" dirty="0" smtClean="0"/>
            <a:t>/Assessorias/Sistêmicas</a:t>
          </a:r>
          <a:endParaRPr lang="pt-BR" sz="1000" kern="1200" dirty="0"/>
        </a:p>
      </dsp:txBody>
      <dsp:txXfrm rot="-5400000">
        <a:off x="0" y="522165"/>
        <a:ext cx="1038004" cy="444858"/>
      </dsp:txXfrm>
    </dsp:sp>
    <dsp:sp modelId="{096611D9-4C9D-4F35-863B-618D8FAB5275}">
      <dsp:nvSpPr>
        <dsp:cNvPr id="0" name=""/>
        <dsp:cNvSpPr/>
      </dsp:nvSpPr>
      <dsp:spPr>
        <a:xfrm rot="5400000">
          <a:off x="4357551" y="-3130263"/>
          <a:ext cx="963860" cy="72307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Criação ou reconfiguração de Estrutura</a:t>
          </a:r>
          <a:endParaRPr lang="pt-BR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300" kern="1200" dirty="0" smtClean="0"/>
            <a:t>Discussão interna e encaminhamento para PRODIN </a:t>
          </a:r>
          <a:endParaRPr lang="pt-BR" sz="2300" kern="1200" dirty="0"/>
        </a:p>
      </dsp:txBody>
      <dsp:txXfrm rot="-5400000">
        <a:off x="1224124" y="50216"/>
        <a:ext cx="7183663" cy="869756"/>
      </dsp:txXfrm>
    </dsp:sp>
    <dsp:sp modelId="{A156FED5-81DC-4391-8026-B6E8FB1A7D2A}">
      <dsp:nvSpPr>
        <dsp:cNvPr id="0" name=""/>
        <dsp:cNvSpPr/>
      </dsp:nvSpPr>
      <dsp:spPr>
        <a:xfrm rot="5400000">
          <a:off x="-222429" y="1512997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PRODIN</a:t>
          </a:r>
          <a:endParaRPr lang="pt-BR" sz="1000" kern="1200" dirty="0"/>
        </a:p>
      </dsp:txBody>
      <dsp:txXfrm rot="-5400000">
        <a:off x="0" y="1809570"/>
        <a:ext cx="1038004" cy="444858"/>
      </dsp:txXfrm>
    </dsp:sp>
    <dsp:sp modelId="{C14C38F4-334B-458E-895F-30A237DC0842}">
      <dsp:nvSpPr>
        <dsp:cNvPr id="0" name=""/>
        <dsp:cNvSpPr/>
      </dsp:nvSpPr>
      <dsp:spPr>
        <a:xfrm rot="5400000">
          <a:off x="4357551" y="-2028978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formatação(padronização/viabilidade)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Alinhamento com a Política Institucional</a:t>
          </a:r>
          <a:endParaRPr lang="pt-BR" sz="2600" kern="1200" dirty="0"/>
        </a:p>
      </dsp:txBody>
      <dsp:txXfrm rot="-5400000">
        <a:off x="1038004" y="1337621"/>
        <a:ext cx="7555903" cy="869756"/>
      </dsp:txXfrm>
    </dsp:sp>
    <dsp:sp modelId="{D9E86123-19A4-4E68-BBB8-B951595B3B11}">
      <dsp:nvSpPr>
        <dsp:cNvPr id="0" name=""/>
        <dsp:cNvSpPr/>
      </dsp:nvSpPr>
      <dsp:spPr>
        <a:xfrm rot="5400000">
          <a:off x="-222429" y="2800403"/>
          <a:ext cx="1482862" cy="103800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kern="1200" dirty="0" smtClean="0"/>
            <a:t>Colégio de  Dirigentes/CONSUP</a:t>
          </a:r>
          <a:endParaRPr lang="pt-BR" sz="1000" kern="1200" dirty="0"/>
        </a:p>
      </dsp:txBody>
      <dsp:txXfrm rot="-5400000">
        <a:off x="0" y="3096976"/>
        <a:ext cx="1038004" cy="444858"/>
      </dsp:txXfrm>
    </dsp:sp>
    <dsp:sp modelId="{5483AECD-2AE7-47FE-BAE0-04F101D2673C}">
      <dsp:nvSpPr>
        <dsp:cNvPr id="0" name=""/>
        <dsp:cNvSpPr/>
      </dsp:nvSpPr>
      <dsp:spPr>
        <a:xfrm rot="5400000">
          <a:off x="4357551" y="-741573"/>
          <a:ext cx="963860" cy="76029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Encaminhamento </a:t>
          </a:r>
          <a:endParaRPr lang="pt-BR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2600" kern="1200" dirty="0" smtClean="0"/>
            <a:t>Discussão e aprovação</a:t>
          </a:r>
          <a:endParaRPr lang="pt-BR" sz="2600" kern="1200" dirty="0"/>
        </a:p>
      </dsp:txBody>
      <dsp:txXfrm rot="-5400000">
        <a:off x="1038004" y="2625026"/>
        <a:ext cx="7555903" cy="86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F709B-AF00-4DD0-A261-2F1FCB1456D2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AD9FA-29BF-4589-BFEA-0830DF60A8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731072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9E4BF-6E75-4541-9824-A4B02D86944E}" type="datetimeFigureOut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B9363-4ECF-4634-990F-A6EE3A11DD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367593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abeçalho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637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5A77-72D7-46FF-9380-23116016A33E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D547-B7AE-4914-B9DD-29B38A684261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DD10-A96E-4194-8140-3E389BABA2F2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4F209-D22E-4169-9583-9983AAC45BA1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39E5E-A4C0-4010-90B8-28BC60EB135C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87F73-B9DF-4349-BD57-61CFE55B4B02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6B345-C66E-4E95-94B7-BC2820AA55D0}" type="datetime1">
              <a:rPr lang="pt-BR" smtClean="0"/>
              <a:t>03/09/2015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C3A9E-FC2C-460F-B648-28691C2AF1C1}" type="datetime1">
              <a:rPr lang="pt-BR" smtClean="0"/>
              <a:t>03/09/2015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6ED0-0838-4B1E-B56C-AEFDB5BC0533}" type="datetime1">
              <a:rPr lang="pt-BR" smtClean="0"/>
              <a:t>03/09/2015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50F26-8FE4-4BEC-A2AE-00941E2F3737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8AD2E-6511-4D09-9380-9CDDCF645164}" type="datetime1">
              <a:rPr lang="pt-BR" smtClean="0"/>
              <a:t>03/09/2015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9AAE7-4CBA-4E1F-B71A-718E8AAE875F}" type="datetime1">
              <a:rPr lang="pt-BR" smtClean="0"/>
              <a:t>03/09/2015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7D7F1-29E1-4DFB-A313-4BADDAC73CE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63637"/>
            <a:ext cx="8229600" cy="3030985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sz="3000" b="1" dirty="0" smtClean="0"/>
              <a:t>Estrutura Organizacional  </a:t>
            </a:r>
          </a:p>
          <a:p>
            <a:pPr marL="0" indent="0" algn="ctr">
              <a:buNone/>
            </a:pPr>
            <a:r>
              <a:rPr lang="pt-BR" sz="3000" b="1" dirty="0" smtClean="0"/>
              <a:t> </a:t>
            </a:r>
            <a:r>
              <a:rPr lang="pt-BR" sz="3000" b="1" dirty="0" err="1" smtClean="0"/>
              <a:t>Câmpus</a:t>
            </a:r>
            <a:r>
              <a:rPr lang="pt-BR" sz="3000" b="1" dirty="0" smtClean="0"/>
              <a:t> Novo Paraíso - IFRR </a:t>
            </a:r>
          </a:p>
          <a:p>
            <a:pPr marL="0" indent="0" algn="ctr">
              <a:buNone/>
            </a:pPr>
            <a:endParaRPr lang="pt-BR" sz="3000" b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366" y="123478"/>
            <a:ext cx="2841625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>
          <a:xfrm>
            <a:off x="2571708" y="1347614"/>
            <a:ext cx="4448563" cy="489868"/>
          </a:xfrm>
        </p:spPr>
        <p:txBody>
          <a:bodyPr/>
          <a:lstStyle/>
          <a:p>
            <a:r>
              <a:rPr lang="pt-BR" sz="2000" dirty="0" smtClean="0">
                <a:solidFill>
                  <a:schemeClr val="tx1"/>
                </a:solidFill>
              </a:rPr>
              <a:t>Pró – Reitoria de Desenvolvimento Institucional - PRODIN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044397476"/>
              </p:ext>
            </p:extLst>
          </p:nvPr>
        </p:nvGraphicFramePr>
        <p:xfrm>
          <a:off x="0" y="0"/>
          <a:ext cx="9143999" cy="509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NOVO PARAÍSO - SINTÉTICO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64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1339928335"/>
              </p:ext>
            </p:extLst>
          </p:nvPr>
        </p:nvGraphicFramePr>
        <p:xfrm>
          <a:off x="0" y="0"/>
          <a:ext cx="9143999" cy="5092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0" y="149900"/>
            <a:ext cx="3557419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CÂMPUS NOVO PARAÍSO – </a:t>
            </a:r>
          </a:p>
          <a:p>
            <a:r>
              <a:rPr lang="pt-BR" sz="20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ANALÍTICO</a:t>
            </a:r>
            <a:endParaRPr lang="pt-BR" sz="20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66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Fluxo do organograma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494254642"/>
              </p:ext>
            </p:extLst>
          </p:nvPr>
        </p:nvGraphicFramePr>
        <p:xfrm>
          <a:off x="323528" y="627534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2843808" y="195486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FLUXO DE PROCEDIMENTOS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5333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7371</TotalTime>
  <Words>227</Words>
  <Application>Microsoft Office PowerPoint</Application>
  <PresentationFormat>Apresentação na tela (16:9)</PresentationFormat>
  <Paragraphs>59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Fluxo do organograma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Carlos</dc:creator>
  <cp:lastModifiedBy>Luciano Monteiro Amaral</cp:lastModifiedBy>
  <cp:revision>607</cp:revision>
  <cp:lastPrinted>2013-10-23T19:30:51Z</cp:lastPrinted>
  <dcterms:created xsi:type="dcterms:W3CDTF">2013-03-11T14:17:59Z</dcterms:created>
  <dcterms:modified xsi:type="dcterms:W3CDTF">2015-09-03T12:41:02Z</dcterms:modified>
</cp:coreProperties>
</file>