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78" r:id="rId3"/>
    <p:sldId id="277" r:id="rId4"/>
    <p:sldId id="274" r:id="rId5"/>
  </p:sldIdLst>
  <p:sldSz cx="9144000" cy="5143500" type="screen16x9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38" y="-462"/>
      </p:cViewPr>
      <p:guideLst>
        <p:guide orient="horz" pos="19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Direção Geral</a:t>
          </a:r>
          <a:endParaRPr lang="pt-BR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Chefia de Gabinete</a:t>
          </a:r>
          <a:endParaRPr lang="pt-BR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Ensino</a:t>
          </a:r>
          <a:endParaRPr lang="pt-BR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</a:t>
          </a:r>
          <a:endParaRPr lang="pt-BR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Registros Escolares</a:t>
          </a:r>
          <a:endParaRPr lang="pt-BR" b="1" dirty="0">
            <a:solidFill>
              <a:schemeClr val="tx1"/>
            </a:solidFill>
          </a:endParaRPr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Conselho Comunitário Escolar</a:t>
          </a:r>
          <a:endParaRPr lang="pt-BR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Coordenação de Pessoas</a:t>
          </a:r>
          <a:endParaRPr lang="pt-BR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3489B76B-7E4E-47AF-85A4-CC770BA7B1F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A9AB9AA6-C0E7-4BA3-B99B-1BBBD9202FB5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Extensão</a:t>
          </a:r>
          <a:endParaRPr lang="pt-BR" dirty="0"/>
        </a:p>
      </dgm:t>
    </dgm:pt>
    <dgm:pt modelId="{5B6807AA-E66C-48C8-821C-CB5B38DE0B9C}" type="parTrans" cxnId="{F3A0FDAA-2650-4EB4-8E63-053DAA44499C}">
      <dgm:prSet/>
      <dgm:spPr/>
      <dgm:t>
        <a:bodyPr/>
        <a:lstStyle/>
        <a:p>
          <a:endParaRPr lang="pt-BR"/>
        </a:p>
      </dgm:t>
    </dgm:pt>
    <dgm:pt modelId="{E9CA82F3-48ED-4044-9A27-05D903A164D3}" type="sibTrans" cxnId="{F3A0FDAA-2650-4EB4-8E63-053DAA44499C}">
      <dgm:prSet/>
      <dgm:spPr/>
      <dgm:t>
        <a:bodyPr/>
        <a:lstStyle/>
        <a:p>
          <a:endParaRPr lang="pt-BR"/>
        </a:p>
      </dgm:t>
    </dgm:pt>
    <dgm:pt modelId="{FF15779B-8C4E-4F11-9DB0-96B487189021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Administração e Planejamento</a:t>
          </a:r>
          <a:endParaRPr lang="pt-BR" b="1" dirty="0">
            <a:solidFill>
              <a:schemeClr val="tx1"/>
            </a:solidFill>
          </a:endParaRPr>
        </a:p>
      </dgm:t>
    </dgm:pt>
    <dgm:pt modelId="{F331D632-7E42-4DF5-9B73-6A966D158E08}" type="parTrans" cxnId="{E72B35FE-0612-4F0F-A84E-CDD9DFF23AAB}">
      <dgm:prSet/>
      <dgm:spPr/>
      <dgm:t>
        <a:bodyPr/>
        <a:lstStyle/>
        <a:p>
          <a:endParaRPr lang="pt-BR"/>
        </a:p>
      </dgm:t>
    </dgm:pt>
    <dgm:pt modelId="{682A1906-DA47-42F2-8C3A-A68CD70BC3A0}" type="sibTrans" cxnId="{E72B35FE-0612-4F0F-A84E-CDD9DFF23AAB}">
      <dgm:prSet/>
      <dgm:spPr/>
      <dgm:t>
        <a:bodyPr/>
        <a:lstStyle/>
        <a:p>
          <a:endParaRPr lang="pt-BR"/>
        </a:p>
      </dgm:t>
    </dgm:pt>
    <dgm:pt modelId="{1C5EAEF1-CB5D-48C0-9294-52E7B62601D3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Núcleo de Educação a Distância</a:t>
          </a:r>
          <a:endParaRPr lang="pt-BR" b="1" dirty="0">
            <a:solidFill>
              <a:schemeClr val="tx1"/>
            </a:solidFill>
          </a:endParaRPr>
        </a:p>
      </dgm:t>
    </dgm:pt>
    <dgm:pt modelId="{F647EA0C-924D-4D2F-B80B-F3B52493923D}" type="parTrans" cxnId="{634E8E6E-4942-45F3-990A-AE93364DE2FD}">
      <dgm:prSet/>
      <dgm:spPr/>
      <dgm:t>
        <a:bodyPr/>
        <a:lstStyle/>
        <a:p>
          <a:endParaRPr lang="pt-BR"/>
        </a:p>
      </dgm:t>
    </dgm:pt>
    <dgm:pt modelId="{EA96652E-D89D-47FA-A340-AE36AB8E89FF}" type="sibTrans" cxnId="{634E8E6E-4942-45F3-990A-AE93364DE2FD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4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16AE3299-C87D-4C32-8BF5-45AC12280B38}" type="pres">
      <dgm:prSet presAssocID="{54CBAA4B-F689-4AA8-9FD1-6A5157DD30B9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1" presStyleCnt="4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6F1781BE-4E90-4D0D-BE3C-2805766FE2DD}" type="pres">
      <dgm:prSet presAssocID="{5B6807AA-E66C-48C8-821C-CB5B38DE0B9C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4C966F29-1664-4992-9EA0-109E546F0CF1}" type="pres">
      <dgm:prSet presAssocID="{A9AB9AA6-C0E7-4BA3-B99B-1BBBD9202FB5}" presName="hierRoot2" presStyleCnt="0">
        <dgm:presLayoutVars>
          <dgm:hierBranch val="init"/>
        </dgm:presLayoutVars>
      </dgm:prSet>
      <dgm:spPr/>
    </dgm:pt>
    <dgm:pt modelId="{38C5C927-DBAF-417F-B7EF-6928DEC52C9B}" type="pres">
      <dgm:prSet presAssocID="{A9AB9AA6-C0E7-4BA3-B99B-1BBBD9202FB5}" presName="rootComposite" presStyleCnt="0"/>
      <dgm:spPr/>
    </dgm:pt>
    <dgm:pt modelId="{39A54C3E-F1C3-4AFA-A833-1CF1D085716F}" type="pres">
      <dgm:prSet presAssocID="{A9AB9AA6-C0E7-4BA3-B99B-1BBBD9202FB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F65A0E-7015-47C0-A210-782D5C5AE0D1}" type="pres">
      <dgm:prSet presAssocID="{A9AB9AA6-C0E7-4BA3-B99B-1BBBD9202FB5}" presName="rootConnector" presStyleLbl="node2" presStyleIdx="2" presStyleCnt="4"/>
      <dgm:spPr/>
      <dgm:t>
        <a:bodyPr/>
        <a:lstStyle/>
        <a:p>
          <a:endParaRPr lang="pt-BR"/>
        </a:p>
      </dgm:t>
    </dgm:pt>
    <dgm:pt modelId="{23940D4C-11E8-4248-A3DD-E5700580C189}" type="pres">
      <dgm:prSet presAssocID="{A9AB9AA6-C0E7-4BA3-B99B-1BBBD9202FB5}" presName="hierChild4" presStyleCnt="0"/>
      <dgm:spPr/>
    </dgm:pt>
    <dgm:pt modelId="{9DA166FD-1A91-4CDE-87DA-7B455B560EDC}" type="pres">
      <dgm:prSet presAssocID="{A9AB9AA6-C0E7-4BA3-B99B-1BBBD9202FB5}" presName="hierChild5" presStyleCnt="0"/>
      <dgm:spPr/>
    </dgm:pt>
    <dgm:pt modelId="{C079A7F1-F70C-41EE-A94D-3A360FC3CE09}" type="pres">
      <dgm:prSet presAssocID="{F331D632-7E42-4DF5-9B73-6A966D158E08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A972A2C0-0DF2-479E-864A-1B7639B97977}" type="pres">
      <dgm:prSet presAssocID="{FF15779B-8C4E-4F11-9DB0-96B487189021}" presName="hierRoot2" presStyleCnt="0">
        <dgm:presLayoutVars>
          <dgm:hierBranch val="init"/>
        </dgm:presLayoutVars>
      </dgm:prSet>
      <dgm:spPr/>
    </dgm:pt>
    <dgm:pt modelId="{64D9A0BB-05EB-4CE2-BD4A-EDC65047ED15}" type="pres">
      <dgm:prSet presAssocID="{FF15779B-8C4E-4F11-9DB0-96B487189021}" presName="rootComposite" presStyleCnt="0"/>
      <dgm:spPr/>
    </dgm:pt>
    <dgm:pt modelId="{5AFC648A-5B26-43B0-90E1-61802D3B43C1}" type="pres">
      <dgm:prSet presAssocID="{FF15779B-8C4E-4F11-9DB0-96B48718902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E386C7A-37F7-4110-827D-09C80339EDEE}" type="pres">
      <dgm:prSet presAssocID="{FF15779B-8C4E-4F11-9DB0-96B487189021}" presName="rootConnector" presStyleLbl="node2" presStyleIdx="3" presStyleCnt="4"/>
      <dgm:spPr/>
      <dgm:t>
        <a:bodyPr/>
        <a:lstStyle/>
        <a:p>
          <a:endParaRPr lang="pt-BR"/>
        </a:p>
      </dgm:t>
    </dgm:pt>
    <dgm:pt modelId="{621B6E4D-357A-4045-9064-787769AA3FA9}" type="pres">
      <dgm:prSet presAssocID="{FF15779B-8C4E-4F11-9DB0-96B487189021}" presName="hierChild4" presStyleCnt="0"/>
      <dgm:spPr/>
    </dgm:pt>
    <dgm:pt modelId="{D5063C24-1527-4AB2-92CF-F49B502C1872}" type="pres">
      <dgm:prSet presAssocID="{FF15779B-8C4E-4F11-9DB0-96B487189021}" presName="hierChild5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4" presStyleCnt="10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6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6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6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6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6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  <dgm:pt modelId="{106EA247-EECE-4E88-9C7D-349FDC70DE5C}" type="pres">
      <dgm:prSet presAssocID="{F647EA0C-924D-4D2F-B80B-F3B52493923D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0C5505B8-37AE-4044-88BE-52141E452827}" type="pres">
      <dgm:prSet presAssocID="{1C5EAEF1-CB5D-48C0-9294-52E7B62601D3}" presName="hierRoot3" presStyleCnt="0">
        <dgm:presLayoutVars>
          <dgm:hierBranch val="init"/>
        </dgm:presLayoutVars>
      </dgm:prSet>
      <dgm:spPr/>
    </dgm:pt>
    <dgm:pt modelId="{BF31AACD-65ED-46BE-9DAA-A442711F5DDB}" type="pres">
      <dgm:prSet presAssocID="{1C5EAEF1-CB5D-48C0-9294-52E7B62601D3}" presName="rootComposite3" presStyleCnt="0"/>
      <dgm:spPr/>
    </dgm:pt>
    <dgm:pt modelId="{BAEF9CC3-DCCF-4ED7-9173-07E8D9CAE2B2}" type="pres">
      <dgm:prSet presAssocID="{1C5EAEF1-CB5D-48C0-9294-52E7B62601D3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C81396-802B-4221-9728-D55A16E973B2}" type="pres">
      <dgm:prSet presAssocID="{1C5EAEF1-CB5D-48C0-9294-52E7B62601D3}" presName="rootConnector3" presStyleLbl="asst1" presStyleIdx="5" presStyleCnt="6"/>
      <dgm:spPr/>
      <dgm:t>
        <a:bodyPr/>
        <a:lstStyle/>
        <a:p>
          <a:endParaRPr lang="pt-BR"/>
        </a:p>
      </dgm:t>
    </dgm:pt>
    <dgm:pt modelId="{25E1FDE3-D48E-4016-B0E5-987249FF462A}" type="pres">
      <dgm:prSet presAssocID="{1C5EAEF1-CB5D-48C0-9294-52E7B62601D3}" presName="hierChild6" presStyleCnt="0"/>
      <dgm:spPr/>
    </dgm:pt>
    <dgm:pt modelId="{F01B4350-75DC-4DC4-A418-547177746230}" type="pres">
      <dgm:prSet presAssocID="{1C5EAEF1-CB5D-48C0-9294-52E7B62601D3}" presName="hierChild7" presStyleCnt="0"/>
      <dgm:spPr/>
    </dgm:pt>
  </dgm:ptLst>
  <dgm:cxnLst>
    <dgm:cxn modelId="{CDA6C4D7-14D7-4E07-8615-661D04B92B91}" type="presOf" srcId="{8DD62802-F096-4FF1-A899-1B3ECE8C3AAF}" destId="{0860F92C-EA09-4F26-8414-368FAB678E29}" srcOrd="1" destOrd="0" presId="urn:microsoft.com/office/officeart/2005/8/layout/orgChart1"/>
    <dgm:cxn modelId="{A82F1A67-D7A9-4214-8155-5487D12B0BE0}" srcId="{83736704-0FE1-4530-BEB0-28911BF4CF82}" destId="{7E2ED827-9937-4B61-A0AB-D0030958F2BB}" srcOrd="5" destOrd="0" parTransId="{511BB0EF-AAB6-40E1-A68C-E7CF68C9CCF5}" sibTransId="{0AC7CBF3-EDD4-4586-A13E-FC3D4A5E84C1}"/>
    <dgm:cxn modelId="{AC53E25A-EC80-4D80-84C5-1F03FC548613}" type="presOf" srcId="{D7DEC40F-6BB4-4005-93D1-77BA3FA5B9D0}" destId="{3AD16E87-CDC3-4095-8B76-58B67EB567D8}" srcOrd="0" destOrd="0" presId="urn:microsoft.com/office/officeart/2005/8/layout/orgChart1"/>
    <dgm:cxn modelId="{69F1218E-EA25-4EB2-9567-C06A4330EDF3}" type="presOf" srcId="{27FB4EE8-B52D-450A-9E66-2AF680F5201D}" destId="{BB86EFAE-BF99-4CBB-8C32-41DA4F24712B}" srcOrd="0" destOrd="0" presId="urn:microsoft.com/office/officeart/2005/8/layout/orgChart1"/>
    <dgm:cxn modelId="{F3A0FDAA-2650-4EB4-8E63-053DAA44499C}" srcId="{83736704-0FE1-4530-BEB0-28911BF4CF82}" destId="{A9AB9AA6-C0E7-4BA3-B99B-1BBBD9202FB5}" srcOrd="7" destOrd="0" parTransId="{5B6807AA-E66C-48C8-821C-CB5B38DE0B9C}" sibTransId="{E9CA82F3-48ED-4044-9A27-05D903A164D3}"/>
    <dgm:cxn modelId="{9B5C48C8-3812-4BC2-80BB-BB7A783CEFC0}" type="presOf" srcId="{A9AB9AA6-C0E7-4BA3-B99B-1BBBD9202FB5}" destId="{39A54C3E-F1C3-4AFA-A833-1CF1D085716F}" srcOrd="0" destOrd="0" presId="urn:microsoft.com/office/officeart/2005/8/layout/orgChart1"/>
    <dgm:cxn modelId="{634E8E6E-4942-45F3-990A-AE93364DE2FD}" srcId="{83736704-0FE1-4530-BEB0-28911BF4CF82}" destId="{1C5EAEF1-CB5D-48C0-9294-52E7B62601D3}" srcOrd="9" destOrd="0" parTransId="{F647EA0C-924D-4D2F-B80B-F3B52493923D}" sibTransId="{EA96652E-D89D-47FA-A340-AE36AB8E89FF}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EB54F74E-B9EA-45E9-8EB4-A073E7FD85E7}" srcId="{83736704-0FE1-4530-BEB0-28911BF4CF82}" destId="{45B575B2-781A-4C70-A860-6190731E68B0}" srcOrd="6" destOrd="0" parTransId="{289FFBD6-75D1-418C-AEAB-BEF4735F7669}" sibTransId="{4FC4EBD2-3C1B-4AD7-8668-21CE535B3134}"/>
    <dgm:cxn modelId="{5524DBC1-85D1-4D52-B206-405EADBF8F3A}" type="presOf" srcId="{7E2ED827-9937-4B61-A0AB-D0030958F2BB}" destId="{6D7FDEBE-0F67-46CD-823E-49447F061DB6}" srcOrd="0" destOrd="0" presId="urn:microsoft.com/office/officeart/2005/8/layout/orgChart1"/>
    <dgm:cxn modelId="{46D6855D-A3B9-47B1-A0A4-3F6057D9B1C1}" srcId="{83736704-0FE1-4530-BEB0-28911BF4CF82}" destId="{47E69A01-0BED-4DD8-A64F-93330CC8AC38}" srcOrd="3" destOrd="0" parTransId="{1DD5D8EB-C7FC-4AAB-BC80-D3DAFE3CADD4}" sibTransId="{B1243D50-7D0F-42D6-B6D3-6B1E90710DEF}"/>
    <dgm:cxn modelId="{44F3BD0C-94D0-4E3E-ACE0-74AA20A572C5}" type="presOf" srcId="{A9AB9AA6-C0E7-4BA3-B99B-1BBBD9202FB5}" destId="{2EF65A0E-7015-47C0-A210-782D5C5AE0D1}" srcOrd="1" destOrd="0" presId="urn:microsoft.com/office/officeart/2005/8/layout/orgChart1"/>
    <dgm:cxn modelId="{16B2F75E-7B77-4C42-912F-4804F310B98E}" type="presOf" srcId="{8DD62802-F096-4FF1-A899-1B3ECE8C3AAF}" destId="{F69BCF6B-197C-45AB-A0C5-15872D263468}" srcOrd="0" destOrd="0" presId="urn:microsoft.com/office/officeart/2005/8/layout/orgChart1"/>
    <dgm:cxn modelId="{99396267-10CC-4262-ACF7-C5F6D143FA89}" type="presOf" srcId="{F647EA0C-924D-4D2F-B80B-F3B52493923D}" destId="{106EA247-EECE-4E88-9C7D-349FDC70DE5C}" srcOrd="0" destOrd="0" presId="urn:microsoft.com/office/officeart/2005/8/layout/orgChart1"/>
    <dgm:cxn modelId="{E72B35FE-0612-4F0F-A84E-CDD9DFF23AAB}" srcId="{83736704-0FE1-4530-BEB0-28911BF4CF82}" destId="{FF15779B-8C4E-4F11-9DB0-96B487189021}" srcOrd="8" destOrd="0" parTransId="{F331D632-7E42-4DF5-9B73-6A966D158E08}" sibTransId="{682A1906-DA47-42F2-8C3A-A68CD70BC3A0}"/>
    <dgm:cxn modelId="{CE3F26FA-14FF-459A-9E3A-EE1A51E2C31F}" type="presOf" srcId="{5B6807AA-E66C-48C8-821C-CB5B38DE0B9C}" destId="{6F1781BE-4E90-4D0D-BE3C-2805766FE2DD}" srcOrd="0" destOrd="0" presId="urn:microsoft.com/office/officeart/2005/8/layout/orgChart1"/>
    <dgm:cxn modelId="{4814124D-2EC7-4AAD-933E-913B223A31DF}" srcId="{83736704-0FE1-4530-BEB0-28911BF4CF82}" destId="{3489B76B-7E4E-47AF-85A4-CC770BA7B1F7}" srcOrd="2" destOrd="0" parTransId="{54CBAA4B-F689-4AA8-9FD1-6A5157DD30B9}" sibTransId="{31B615F2-F7F7-41C3-A1E1-67916AD66814}"/>
    <dgm:cxn modelId="{F0B47201-6826-4B92-915E-1C594B5CE038}" type="presOf" srcId="{3489B76B-7E4E-47AF-85A4-CC770BA7B1F7}" destId="{BDA91002-4B40-404A-BC21-F2660AE5F28A}" srcOrd="0" destOrd="0" presId="urn:microsoft.com/office/officeart/2005/8/layout/orgChart1"/>
    <dgm:cxn modelId="{1DFEACAD-B3AA-4215-991D-058BD3E64AA0}" type="presOf" srcId="{83736704-0FE1-4530-BEB0-28911BF4CF82}" destId="{DE6F300D-757E-41D1-B7D4-B291D4F303AA}" srcOrd="0" destOrd="0" presId="urn:microsoft.com/office/officeart/2005/8/layout/orgChart1"/>
    <dgm:cxn modelId="{0356EA41-5040-46B1-800E-8E31E9E2D6E8}" type="presOf" srcId="{FF15779B-8C4E-4F11-9DB0-96B487189021}" destId="{5AFC648A-5B26-43B0-90E1-61802D3B43C1}" srcOrd="0" destOrd="0" presId="urn:microsoft.com/office/officeart/2005/8/layout/orgChart1"/>
    <dgm:cxn modelId="{1C00CA11-CFB4-4A20-AAF0-3711C273F866}" type="presOf" srcId="{27FB4EE8-B52D-450A-9E66-2AF680F5201D}" destId="{35C306E3-E07B-432E-973D-3A703933AA08}" srcOrd="1" destOrd="0" presId="urn:microsoft.com/office/officeart/2005/8/layout/orgChart1"/>
    <dgm:cxn modelId="{D71D7AC4-8BF1-4490-BA1D-BEE1C6879FAE}" type="presOf" srcId="{F988D5E7-A20B-471F-9A3A-81F06906359B}" destId="{BDBDB665-59C2-4B34-893A-FC31AC52BB1A}" srcOrd="0" destOrd="0" presId="urn:microsoft.com/office/officeart/2005/8/layout/orgChart1"/>
    <dgm:cxn modelId="{AD74FB81-EA3A-426B-8064-E68AB36E1AC6}" type="presOf" srcId="{83736704-0FE1-4530-BEB0-28911BF4CF82}" destId="{266BB76D-A1B5-4D2D-9E0C-BCCC62458919}" srcOrd="1" destOrd="0" presId="urn:microsoft.com/office/officeart/2005/8/layout/orgChart1"/>
    <dgm:cxn modelId="{8D5C069E-C04A-4EA9-9353-CEC9E3E2F1C4}" type="presOf" srcId="{511BB0EF-AAB6-40E1-A68C-E7CF68C9CCF5}" destId="{3599218E-5660-411A-ADB1-F405E828476E}" srcOrd="0" destOrd="0" presId="urn:microsoft.com/office/officeart/2005/8/layout/orgChart1"/>
    <dgm:cxn modelId="{0B112B11-3F3A-4D44-B3AB-7C55669CF7F1}" type="presOf" srcId="{A087A6F3-5DF8-4013-9949-3396A2496216}" destId="{C7D4EDA7-CD50-49FE-BD25-926D13878BCF}" srcOrd="0" destOrd="0" presId="urn:microsoft.com/office/officeart/2005/8/layout/orgChart1"/>
    <dgm:cxn modelId="{A6C787B0-47D8-412E-B8EB-861DAD7D10E9}" type="presOf" srcId="{FF15779B-8C4E-4F11-9DB0-96B487189021}" destId="{CE386C7A-37F7-4110-827D-09C80339EDEE}" srcOrd="1" destOrd="0" presId="urn:microsoft.com/office/officeart/2005/8/layout/orgChart1"/>
    <dgm:cxn modelId="{D5CF64A1-3460-4FBB-A7B9-CCBC66D46F7F}" type="presOf" srcId="{45B575B2-781A-4C70-A860-6190731E68B0}" destId="{EC96678A-71C0-4D34-B9C7-DA60C858915B}" srcOrd="0" destOrd="0" presId="urn:microsoft.com/office/officeart/2005/8/layout/orgChart1"/>
    <dgm:cxn modelId="{BF34CFCA-9366-493D-AFB6-6C0633F554B6}" type="presOf" srcId="{7E2ED827-9937-4B61-A0AB-D0030958F2BB}" destId="{3CA4E3AB-4295-40D1-AF49-7156CE78C224}" srcOrd="1" destOrd="0" presId="urn:microsoft.com/office/officeart/2005/8/layout/orgChart1"/>
    <dgm:cxn modelId="{D1E21370-FC83-4973-A706-55B1A4AB01CD}" type="presOf" srcId="{289FFBD6-75D1-418C-AEAB-BEF4735F7669}" destId="{82BB96E3-51D5-4458-8F1E-3B8804DA8969}" srcOrd="0" destOrd="0" presId="urn:microsoft.com/office/officeart/2005/8/layout/orgChart1"/>
    <dgm:cxn modelId="{D2DC302A-88C0-4122-8AFA-532E5F3BBE69}" type="presOf" srcId="{54CBAA4B-F689-4AA8-9FD1-6A5157DD30B9}" destId="{16AE3299-C87D-4C32-8BF5-45AC12280B38}" srcOrd="0" destOrd="0" presId="urn:microsoft.com/office/officeart/2005/8/layout/orgChart1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821CCA06-8DE7-4C07-9184-41609EFD2D6A}" type="presOf" srcId="{47E69A01-0BED-4DD8-A64F-93330CC8AC38}" destId="{B450CCEE-37D7-4C07-AAA8-1BF9DC739FC0}" srcOrd="0" destOrd="0" presId="urn:microsoft.com/office/officeart/2005/8/layout/orgChart1"/>
    <dgm:cxn modelId="{BEB3E451-4A2F-4A70-900F-875AB6EC32A9}" type="presOf" srcId="{45B575B2-781A-4C70-A860-6190731E68B0}" destId="{8D83BC21-7EF5-4990-82B1-C939FF89269A}" srcOrd="1" destOrd="0" presId="urn:microsoft.com/office/officeart/2005/8/layout/orgChart1"/>
    <dgm:cxn modelId="{4473781A-92FB-40B8-83B9-AD2A30364E5B}" type="presOf" srcId="{A0591DA1-B6F9-4AD5-9AB8-AF5F801E64D8}" destId="{7F6AC275-FD42-4CA1-9141-C1DF52C57842}" srcOrd="0" destOrd="0" presId="urn:microsoft.com/office/officeart/2005/8/layout/orgChart1"/>
    <dgm:cxn modelId="{C7C0B683-D808-430F-9798-AB84251D15D8}" type="presOf" srcId="{1C5EAEF1-CB5D-48C0-9294-52E7B62601D3}" destId="{6DC81396-802B-4221-9728-D55A16E973B2}" srcOrd="1" destOrd="0" presId="urn:microsoft.com/office/officeart/2005/8/layout/orgChart1"/>
    <dgm:cxn modelId="{25937D3D-0ED7-4059-909D-E910B7D6DAF3}" type="presOf" srcId="{1C5EAEF1-CB5D-48C0-9294-52E7B62601D3}" destId="{BAEF9CC3-DCCF-4ED7-9173-07E8D9CAE2B2}" srcOrd="0" destOrd="0" presId="urn:microsoft.com/office/officeart/2005/8/layout/orgChart1"/>
    <dgm:cxn modelId="{9CD4558C-C575-46F8-BCB7-9BBFFE82D722}" type="presOf" srcId="{46ED85ED-E706-4229-AAEF-800154568F82}" destId="{950AC7C4-C91A-40F6-9067-0C9444D5D7EA}" srcOrd="0" destOrd="0" presId="urn:microsoft.com/office/officeart/2005/8/layout/orgChart1"/>
    <dgm:cxn modelId="{3274AAE7-A2A6-4886-99DA-15D8D51DD76E}" type="presOf" srcId="{47E69A01-0BED-4DD8-A64F-93330CC8AC38}" destId="{C7A67BEB-FB66-4FCE-835E-977EB2030C2C}" srcOrd="1" destOrd="0" presId="urn:microsoft.com/office/officeart/2005/8/layout/orgChart1"/>
    <dgm:cxn modelId="{D0406E22-C933-467C-993A-C19E9AE5314B}" srcId="{83736704-0FE1-4530-BEB0-28911BF4CF82}" destId="{8DD62802-F096-4FF1-A899-1B3ECE8C3AAF}" srcOrd="4" destOrd="0" parTransId="{46ED85ED-E706-4229-AAEF-800154568F82}" sibTransId="{8F679703-4753-444C-9FEF-1363CEF66525}"/>
    <dgm:cxn modelId="{0A057A05-2532-45F0-AB51-C329CAAED5CA}" type="presOf" srcId="{A087A6F3-5DF8-4013-9949-3396A2496216}" destId="{7AB83509-D540-427B-863B-39065379DFD9}" srcOrd="1" destOrd="0" presId="urn:microsoft.com/office/officeart/2005/8/layout/orgChart1"/>
    <dgm:cxn modelId="{89E18C9A-DFEB-479D-9E7D-0DA0CC9E8632}" type="presOf" srcId="{F331D632-7E42-4DF5-9B73-6A966D158E08}" destId="{C079A7F1-F70C-41EE-A94D-3A360FC3CE09}" srcOrd="0" destOrd="0" presId="urn:microsoft.com/office/officeart/2005/8/layout/orgChart1"/>
    <dgm:cxn modelId="{7F9BA96F-ACEC-4A4E-A573-758ADA9EF30D}" type="presOf" srcId="{1DD5D8EB-C7FC-4AAB-BC80-D3DAFE3CADD4}" destId="{4E5BF7BA-7932-4375-8768-F3F9F6EFE72C}" srcOrd="0" destOrd="0" presId="urn:microsoft.com/office/officeart/2005/8/layout/orgChart1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5F7897BF-9857-4394-B6A5-CBA46F22C867}" type="presOf" srcId="{3489B76B-7E4E-47AF-85A4-CC770BA7B1F7}" destId="{FF57EBD0-11E3-49AD-B5A6-7E3996D71DC4}" srcOrd="1" destOrd="0" presId="urn:microsoft.com/office/officeart/2005/8/layout/orgChart1"/>
    <dgm:cxn modelId="{E5A070C2-F8BD-4821-B5A1-FF0325CBB8A5}" type="presParOf" srcId="{3AD16E87-CDC3-4095-8B76-58B67EB567D8}" destId="{845CBAA0-1E8D-41CF-B480-038C6719DA3C}" srcOrd="0" destOrd="0" presId="urn:microsoft.com/office/officeart/2005/8/layout/orgChart1"/>
    <dgm:cxn modelId="{FC50E589-B8CC-4B7C-9BEE-5ABAFFEF4D6F}" type="presParOf" srcId="{845CBAA0-1E8D-41CF-B480-038C6719DA3C}" destId="{101FFD07-E2ED-46F0-8F7C-B9057A736CED}" srcOrd="0" destOrd="0" presId="urn:microsoft.com/office/officeart/2005/8/layout/orgChart1"/>
    <dgm:cxn modelId="{637CD905-E9F9-4557-91BF-CFA2B0C2860E}" type="presParOf" srcId="{101FFD07-E2ED-46F0-8F7C-B9057A736CED}" destId="{DE6F300D-757E-41D1-B7D4-B291D4F303AA}" srcOrd="0" destOrd="0" presId="urn:microsoft.com/office/officeart/2005/8/layout/orgChart1"/>
    <dgm:cxn modelId="{21600FFD-5308-4388-ABF6-AFB785C041BD}" type="presParOf" srcId="{101FFD07-E2ED-46F0-8F7C-B9057A736CED}" destId="{266BB76D-A1B5-4D2D-9E0C-BCCC62458919}" srcOrd="1" destOrd="0" presId="urn:microsoft.com/office/officeart/2005/8/layout/orgChart1"/>
    <dgm:cxn modelId="{EBEB924D-24EE-49E8-BA5A-0E2B23D41090}" type="presParOf" srcId="{845CBAA0-1E8D-41CF-B480-038C6719DA3C}" destId="{ECCEAF07-EC12-49CC-A3C6-4D8D40F562BC}" srcOrd="1" destOrd="0" presId="urn:microsoft.com/office/officeart/2005/8/layout/orgChart1"/>
    <dgm:cxn modelId="{8C7B98F3-6104-4CBD-BBC1-A80DFC9720AB}" type="presParOf" srcId="{ECCEAF07-EC12-49CC-A3C6-4D8D40F562BC}" destId="{BDBDB665-59C2-4B34-893A-FC31AC52BB1A}" srcOrd="0" destOrd="0" presId="urn:microsoft.com/office/officeart/2005/8/layout/orgChart1"/>
    <dgm:cxn modelId="{401616B1-A201-470F-9923-B47C54DACD6A}" type="presParOf" srcId="{ECCEAF07-EC12-49CC-A3C6-4D8D40F562BC}" destId="{26C7EA37-FE25-4F54-9BD8-E7F8FF5899B1}" srcOrd="1" destOrd="0" presId="urn:microsoft.com/office/officeart/2005/8/layout/orgChart1"/>
    <dgm:cxn modelId="{44AD818A-4515-4226-9B2B-0CA48BE70952}" type="presParOf" srcId="{26C7EA37-FE25-4F54-9BD8-E7F8FF5899B1}" destId="{977AD220-DA43-4209-B44B-C1721F89A74E}" srcOrd="0" destOrd="0" presId="urn:microsoft.com/office/officeart/2005/8/layout/orgChart1"/>
    <dgm:cxn modelId="{1E87314A-B86B-4230-9D98-7A4EAE312391}" type="presParOf" srcId="{977AD220-DA43-4209-B44B-C1721F89A74E}" destId="{C7D4EDA7-CD50-49FE-BD25-926D13878BCF}" srcOrd="0" destOrd="0" presId="urn:microsoft.com/office/officeart/2005/8/layout/orgChart1"/>
    <dgm:cxn modelId="{6431E1CA-9222-414D-A750-74B4E1DD19EE}" type="presParOf" srcId="{977AD220-DA43-4209-B44B-C1721F89A74E}" destId="{7AB83509-D540-427B-863B-39065379DFD9}" srcOrd="1" destOrd="0" presId="urn:microsoft.com/office/officeart/2005/8/layout/orgChart1"/>
    <dgm:cxn modelId="{8C03CDDF-9407-46F0-97CF-2E5AA59B9330}" type="presParOf" srcId="{26C7EA37-FE25-4F54-9BD8-E7F8FF5899B1}" destId="{DDA58481-D792-444A-B03A-8FECAE557BBD}" srcOrd="1" destOrd="0" presId="urn:microsoft.com/office/officeart/2005/8/layout/orgChart1"/>
    <dgm:cxn modelId="{148C6284-6344-41E0-9F5B-F93256C7DECF}" type="presParOf" srcId="{26C7EA37-FE25-4F54-9BD8-E7F8FF5899B1}" destId="{6ACCF689-AFB9-45D1-8E77-DACEDC5BE4F6}" srcOrd="2" destOrd="0" presId="urn:microsoft.com/office/officeart/2005/8/layout/orgChart1"/>
    <dgm:cxn modelId="{CD89C1E0-FD43-45A9-99FB-9D42F0885BBB}" type="presParOf" srcId="{ECCEAF07-EC12-49CC-A3C6-4D8D40F562BC}" destId="{16AE3299-C87D-4C32-8BF5-45AC12280B38}" srcOrd="2" destOrd="0" presId="urn:microsoft.com/office/officeart/2005/8/layout/orgChart1"/>
    <dgm:cxn modelId="{4A7097E0-B333-456D-80E6-84D3E009FC38}" type="presParOf" srcId="{ECCEAF07-EC12-49CC-A3C6-4D8D40F562BC}" destId="{E39ECA2A-E113-483A-A20F-CF035A22AAE7}" srcOrd="3" destOrd="0" presId="urn:microsoft.com/office/officeart/2005/8/layout/orgChart1"/>
    <dgm:cxn modelId="{D2B5C129-F575-496B-88C3-3AE76270F51A}" type="presParOf" srcId="{E39ECA2A-E113-483A-A20F-CF035A22AAE7}" destId="{F127A85F-46A0-4534-B394-7BB78C8D50EC}" srcOrd="0" destOrd="0" presId="urn:microsoft.com/office/officeart/2005/8/layout/orgChart1"/>
    <dgm:cxn modelId="{20DE346E-8DE7-4932-8998-1253CA3267D1}" type="presParOf" srcId="{F127A85F-46A0-4534-B394-7BB78C8D50EC}" destId="{BDA91002-4B40-404A-BC21-F2660AE5F28A}" srcOrd="0" destOrd="0" presId="urn:microsoft.com/office/officeart/2005/8/layout/orgChart1"/>
    <dgm:cxn modelId="{B3F6B5B7-AF40-435E-94AA-1874246069C5}" type="presParOf" srcId="{F127A85F-46A0-4534-B394-7BB78C8D50EC}" destId="{FF57EBD0-11E3-49AD-B5A6-7E3996D71DC4}" srcOrd="1" destOrd="0" presId="urn:microsoft.com/office/officeart/2005/8/layout/orgChart1"/>
    <dgm:cxn modelId="{463625CC-AD2A-4105-B43F-90102136C642}" type="presParOf" srcId="{E39ECA2A-E113-483A-A20F-CF035A22AAE7}" destId="{B9F91DFD-99B0-4F25-8EB9-4E651492DADE}" srcOrd="1" destOrd="0" presId="urn:microsoft.com/office/officeart/2005/8/layout/orgChart1"/>
    <dgm:cxn modelId="{644DBBC7-FF0F-401D-A303-5125F0277C9C}" type="presParOf" srcId="{E39ECA2A-E113-483A-A20F-CF035A22AAE7}" destId="{25C22793-BEB6-4810-84C8-F539055D0FA9}" srcOrd="2" destOrd="0" presId="urn:microsoft.com/office/officeart/2005/8/layout/orgChart1"/>
    <dgm:cxn modelId="{BD29F19E-C3E1-4E7C-A631-0C74C2375E91}" type="presParOf" srcId="{ECCEAF07-EC12-49CC-A3C6-4D8D40F562BC}" destId="{6F1781BE-4E90-4D0D-BE3C-2805766FE2DD}" srcOrd="4" destOrd="0" presId="urn:microsoft.com/office/officeart/2005/8/layout/orgChart1"/>
    <dgm:cxn modelId="{D8B538C8-5620-4EC9-A94B-860385EBCC75}" type="presParOf" srcId="{ECCEAF07-EC12-49CC-A3C6-4D8D40F562BC}" destId="{4C966F29-1664-4992-9EA0-109E546F0CF1}" srcOrd="5" destOrd="0" presId="urn:microsoft.com/office/officeart/2005/8/layout/orgChart1"/>
    <dgm:cxn modelId="{25ED86BD-CB14-49C8-A879-CDCE35E93DCE}" type="presParOf" srcId="{4C966F29-1664-4992-9EA0-109E546F0CF1}" destId="{38C5C927-DBAF-417F-B7EF-6928DEC52C9B}" srcOrd="0" destOrd="0" presId="urn:microsoft.com/office/officeart/2005/8/layout/orgChart1"/>
    <dgm:cxn modelId="{57F8408B-F5E8-45F4-A3EB-8E9DDECF1E8B}" type="presParOf" srcId="{38C5C927-DBAF-417F-B7EF-6928DEC52C9B}" destId="{39A54C3E-F1C3-4AFA-A833-1CF1D085716F}" srcOrd="0" destOrd="0" presId="urn:microsoft.com/office/officeart/2005/8/layout/orgChart1"/>
    <dgm:cxn modelId="{8EA8BDB4-7FFA-4F41-B366-E3B88BF5442A}" type="presParOf" srcId="{38C5C927-DBAF-417F-B7EF-6928DEC52C9B}" destId="{2EF65A0E-7015-47C0-A210-782D5C5AE0D1}" srcOrd="1" destOrd="0" presId="urn:microsoft.com/office/officeart/2005/8/layout/orgChart1"/>
    <dgm:cxn modelId="{1680836A-BA79-4B25-BE07-261958F93B02}" type="presParOf" srcId="{4C966F29-1664-4992-9EA0-109E546F0CF1}" destId="{23940D4C-11E8-4248-A3DD-E5700580C189}" srcOrd="1" destOrd="0" presId="urn:microsoft.com/office/officeart/2005/8/layout/orgChart1"/>
    <dgm:cxn modelId="{F0C714FC-E2DE-46BC-92A5-0C2DE429DF49}" type="presParOf" srcId="{4C966F29-1664-4992-9EA0-109E546F0CF1}" destId="{9DA166FD-1A91-4CDE-87DA-7B455B560EDC}" srcOrd="2" destOrd="0" presId="urn:microsoft.com/office/officeart/2005/8/layout/orgChart1"/>
    <dgm:cxn modelId="{170B316D-C2EF-46C0-893C-45879CC2CDB4}" type="presParOf" srcId="{ECCEAF07-EC12-49CC-A3C6-4D8D40F562BC}" destId="{C079A7F1-F70C-41EE-A94D-3A360FC3CE09}" srcOrd="6" destOrd="0" presId="urn:microsoft.com/office/officeart/2005/8/layout/orgChart1"/>
    <dgm:cxn modelId="{6671127E-4975-41E8-A743-D43436FF5940}" type="presParOf" srcId="{ECCEAF07-EC12-49CC-A3C6-4D8D40F562BC}" destId="{A972A2C0-0DF2-479E-864A-1B7639B97977}" srcOrd="7" destOrd="0" presId="urn:microsoft.com/office/officeart/2005/8/layout/orgChart1"/>
    <dgm:cxn modelId="{5566ABF3-E135-478C-98E8-DF3494C7B057}" type="presParOf" srcId="{A972A2C0-0DF2-479E-864A-1B7639B97977}" destId="{64D9A0BB-05EB-4CE2-BD4A-EDC65047ED15}" srcOrd="0" destOrd="0" presId="urn:microsoft.com/office/officeart/2005/8/layout/orgChart1"/>
    <dgm:cxn modelId="{18DDCF09-F3EE-48AE-B758-EBBA4AE8357D}" type="presParOf" srcId="{64D9A0BB-05EB-4CE2-BD4A-EDC65047ED15}" destId="{5AFC648A-5B26-43B0-90E1-61802D3B43C1}" srcOrd="0" destOrd="0" presId="urn:microsoft.com/office/officeart/2005/8/layout/orgChart1"/>
    <dgm:cxn modelId="{D0E1F93D-1018-428A-A35E-90222A4CB397}" type="presParOf" srcId="{64D9A0BB-05EB-4CE2-BD4A-EDC65047ED15}" destId="{CE386C7A-37F7-4110-827D-09C80339EDEE}" srcOrd="1" destOrd="0" presId="urn:microsoft.com/office/officeart/2005/8/layout/orgChart1"/>
    <dgm:cxn modelId="{A562CD1B-0F33-4A1A-BBAC-A68503D8EF3E}" type="presParOf" srcId="{A972A2C0-0DF2-479E-864A-1B7639B97977}" destId="{621B6E4D-357A-4045-9064-787769AA3FA9}" srcOrd="1" destOrd="0" presId="urn:microsoft.com/office/officeart/2005/8/layout/orgChart1"/>
    <dgm:cxn modelId="{3A6C5915-4065-4BDB-B777-6940F57DA15E}" type="presParOf" srcId="{A972A2C0-0DF2-479E-864A-1B7639B97977}" destId="{D5063C24-1527-4AB2-92CF-F49B502C1872}" srcOrd="2" destOrd="0" presId="urn:microsoft.com/office/officeart/2005/8/layout/orgChart1"/>
    <dgm:cxn modelId="{838AFEA9-28B7-42BC-A333-F0DCC9995FA4}" type="presParOf" srcId="{845CBAA0-1E8D-41CF-B480-038C6719DA3C}" destId="{0ADCF131-F9A4-4736-B258-AA079BAC2C2F}" srcOrd="2" destOrd="0" presId="urn:microsoft.com/office/officeart/2005/8/layout/orgChart1"/>
    <dgm:cxn modelId="{8E671D4F-23AE-4F1C-8335-3EFC1EE8695B}" type="presParOf" srcId="{0ADCF131-F9A4-4736-B258-AA079BAC2C2F}" destId="{7F6AC275-FD42-4CA1-9141-C1DF52C57842}" srcOrd="0" destOrd="0" presId="urn:microsoft.com/office/officeart/2005/8/layout/orgChart1"/>
    <dgm:cxn modelId="{A6DEA4BB-0A18-4F69-B1EC-10CE15F0A05A}" type="presParOf" srcId="{0ADCF131-F9A4-4736-B258-AA079BAC2C2F}" destId="{CBCBE30D-FB9A-42BB-8365-B1380716F01D}" srcOrd="1" destOrd="0" presId="urn:microsoft.com/office/officeart/2005/8/layout/orgChart1"/>
    <dgm:cxn modelId="{FA3B2ABF-128E-45ED-9248-CD5DF0D7BF46}" type="presParOf" srcId="{CBCBE30D-FB9A-42BB-8365-B1380716F01D}" destId="{A8E8A28F-3FCD-42F9-A1E3-390F8E9EA218}" srcOrd="0" destOrd="0" presId="urn:microsoft.com/office/officeart/2005/8/layout/orgChart1"/>
    <dgm:cxn modelId="{E5972039-20B1-4313-9812-B6D6E82D976A}" type="presParOf" srcId="{A8E8A28F-3FCD-42F9-A1E3-390F8E9EA218}" destId="{BB86EFAE-BF99-4CBB-8C32-41DA4F24712B}" srcOrd="0" destOrd="0" presId="urn:microsoft.com/office/officeart/2005/8/layout/orgChart1"/>
    <dgm:cxn modelId="{8AFFFAD7-A1DD-484F-86C0-D245A7D16380}" type="presParOf" srcId="{A8E8A28F-3FCD-42F9-A1E3-390F8E9EA218}" destId="{35C306E3-E07B-432E-973D-3A703933AA08}" srcOrd="1" destOrd="0" presId="urn:microsoft.com/office/officeart/2005/8/layout/orgChart1"/>
    <dgm:cxn modelId="{F65BF43D-AD75-4E61-BFC2-1002BA9FA7B2}" type="presParOf" srcId="{CBCBE30D-FB9A-42BB-8365-B1380716F01D}" destId="{F1B3F730-6E6D-4A76-A7EF-7ACAF2E91DDD}" srcOrd="1" destOrd="0" presId="urn:microsoft.com/office/officeart/2005/8/layout/orgChart1"/>
    <dgm:cxn modelId="{7A77164E-4D46-4A78-AAAF-05F31041DD48}" type="presParOf" srcId="{CBCBE30D-FB9A-42BB-8365-B1380716F01D}" destId="{E4E3ECE5-0DD3-446A-A007-DBA3A6EB5814}" srcOrd="2" destOrd="0" presId="urn:microsoft.com/office/officeart/2005/8/layout/orgChart1"/>
    <dgm:cxn modelId="{CA1501C3-33B6-49E3-B9E8-9DD4FECFB2F3}" type="presParOf" srcId="{0ADCF131-F9A4-4736-B258-AA079BAC2C2F}" destId="{4E5BF7BA-7932-4375-8768-F3F9F6EFE72C}" srcOrd="2" destOrd="0" presId="urn:microsoft.com/office/officeart/2005/8/layout/orgChart1"/>
    <dgm:cxn modelId="{A6235BE7-8AFB-40C2-8E58-D392CA319B5D}" type="presParOf" srcId="{0ADCF131-F9A4-4736-B258-AA079BAC2C2F}" destId="{59F5C4E9-C98D-42E6-9B4F-0E491E28E39E}" srcOrd="3" destOrd="0" presId="urn:microsoft.com/office/officeart/2005/8/layout/orgChart1"/>
    <dgm:cxn modelId="{099D19D5-AC18-4472-BEC0-2306BF32BC32}" type="presParOf" srcId="{59F5C4E9-C98D-42E6-9B4F-0E491E28E39E}" destId="{377A0CCD-8DD3-44CC-8937-37DE5A36124F}" srcOrd="0" destOrd="0" presId="urn:microsoft.com/office/officeart/2005/8/layout/orgChart1"/>
    <dgm:cxn modelId="{72187812-0907-43D7-A20D-4C4C9320EA5C}" type="presParOf" srcId="{377A0CCD-8DD3-44CC-8937-37DE5A36124F}" destId="{B450CCEE-37D7-4C07-AAA8-1BF9DC739FC0}" srcOrd="0" destOrd="0" presId="urn:microsoft.com/office/officeart/2005/8/layout/orgChart1"/>
    <dgm:cxn modelId="{471A33A6-5641-4F71-972E-7B453B00B77E}" type="presParOf" srcId="{377A0CCD-8DD3-44CC-8937-37DE5A36124F}" destId="{C7A67BEB-FB66-4FCE-835E-977EB2030C2C}" srcOrd="1" destOrd="0" presId="urn:microsoft.com/office/officeart/2005/8/layout/orgChart1"/>
    <dgm:cxn modelId="{2CCBDB15-BE3E-472E-9B4E-BADD1A2570A0}" type="presParOf" srcId="{59F5C4E9-C98D-42E6-9B4F-0E491E28E39E}" destId="{25F91AB0-62FF-4E7A-8C04-71DBCC93046D}" srcOrd="1" destOrd="0" presId="urn:microsoft.com/office/officeart/2005/8/layout/orgChart1"/>
    <dgm:cxn modelId="{06012887-9C60-47F7-A42F-1CC89A211D9D}" type="presParOf" srcId="{59F5C4E9-C98D-42E6-9B4F-0E491E28E39E}" destId="{56B4C2ED-94FE-4B28-BB03-8880F0F3322E}" srcOrd="2" destOrd="0" presId="urn:microsoft.com/office/officeart/2005/8/layout/orgChart1"/>
    <dgm:cxn modelId="{89E0F22C-A195-4DA6-BC04-945A9F7A9020}" type="presParOf" srcId="{0ADCF131-F9A4-4736-B258-AA079BAC2C2F}" destId="{950AC7C4-C91A-40F6-9067-0C9444D5D7EA}" srcOrd="4" destOrd="0" presId="urn:microsoft.com/office/officeart/2005/8/layout/orgChart1"/>
    <dgm:cxn modelId="{68CDAE00-8697-4698-90BC-493C49A71A11}" type="presParOf" srcId="{0ADCF131-F9A4-4736-B258-AA079BAC2C2F}" destId="{D8E3DCB2-BBBA-4CF9-8E63-0F8B2FEDDB7B}" srcOrd="5" destOrd="0" presId="urn:microsoft.com/office/officeart/2005/8/layout/orgChart1"/>
    <dgm:cxn modelId="{C8044C28-6459-4A1F-9811-6DED1B1DE6C1}" type="presParOf" srcId="{D8E3DCB2-BBBA-4CF9-8E63-0F8B2FEDDB7B}" destId="{7A78423E-E982-4421-BAB4-4885B78A1DD7}" srcOrd="0" destOrd="0" presId="urn:microsoft.com/office/officeart/2005/8/layout/orgChart1"/>
    <dgm:cxn modelId="{D6145E50-2469-4C10-BA25-91ADD084B412}" type="presParOf" srcId="{7A78423E-E982-4421-BAB4-4885B78A1DD7}" destId="{F69BCF6B-197C-45AB-A0C5-15872D263468}" srcOrd="0" destOrd="0" presId="urn:microsoft.com/office/officeart/2005/8/layout/orgChart1"/>
    <dgm:cxn modelId="{78133EB0-2AD7-4800-90A5-2583167DD8B2}" type="presParOf" srcId="{7A78423E-E982-4421-BAB4-4885B78A1DD7}" destId="{0860F92C-EA09-4F26-8414-368FAB678E29}" srcOrd="1" destOrd="0" presId="urn:microsoft.com/office/officeart/2005/8/layout/orgChart1"/>
    <dgm:cxn modelId="{035A3170-47EC-4B31-8DCD-4E2F6AEAA0A0}" type="presParOf" srcId="{D8E3DCB2-BBBA-4CF9-8E63-0F8B2FEDDB7B}" destId="{FEF39CE3-8875-41DC-8F48-326E0D0AF0DF}" srcOrd="1" destOrd="0" presId="urn:microsoft.com/office/officeart/2005/8/layout/orgChart1"/>
    <dgm:cxn modelId="{5156391A-A589-4F24-82F2-8374F6DEEE61}" type="presParOf" srcId="{D8E3DCB2-BBBA-4CF9-8E63-0F8B2FEDDB7B}" destId="{99363398-7A8B-4E28-8E24-B9280CAF337A}" srcOrd="2" destOrd="0" presId="urn:microsoft.com/office/officeart/2005/8/layout/orgChart1"/>
    <dgm:cxn modelId="{59E5015D-0E6B-4C5D-B948-93ABA5607934}" type="presParOf" srcId="{0ADCF131-F9A4-4736-B258-AA079BAC2C2F}" destId="{3599218E-5660-411A-ADB1-F405E828476E}" srcOrd="6" destOrd="0" presId="urn:microsoft.com/office/officeart/2005/8/layout/orgChart1"/>
    <dgm:cxn modelId="{56296EAF-EF2F-4333-BAEC-83E5C7EBE4E2}" type="presParOf" srcId="{0ADCF131-F9A4-4736-B258-AA079BAC2C2F}" destId="{66E5B629-C57C-489D-8EAC-807B8F9BA557}" srcOrd="7" destOrd="0" presId="urn:microsoft.com/office/officeart/2005/8/layout/orgChart1"/>
    <dgm:cxn modelId="{F82FBEF4-B4D7-43E6-9FB7-4E36A4A59AFC}" type="presParOf" srcId="{66E5B629-C57C-489D-8EAC-807B8F9BA557}" destId="{23297D93-6EBA-4C44-ACF1-6244FA09B611}" srcOrd="0" destOrd="0" presId="urn:microsoft.com/office/officeart/2005/8/layout/orgChart1"/>
    <dgm:cxn modelId="{C693E923-0A88-40AB-84C0-74333CD2FE85}" type="presParOf" srcId="{23297D93-6EBA-4C44-ACF1-6244FA09B611}" destId="{6D7FDEBE-0F67-46CD-823E-49447F061DB6}" srcOrd="0" destOrd="0" presId="urn:microsoft.com/office/officeart/2005/8/layout/orgChart1"/>
    <dgm:cxn modelId="{E3C89679-BD48-4B21-809A-8FA36395B5B4}" type="presParOf" srcId="{23297D93-6EBA-4C44-ACF1-6244FA09B611}" destId="{3CA4E3AB-4295-40D1-AF49-7156CE78C224}" srcOrd="1" destOrd="0" presId="urn:microsoft.com/office/officeart/2005/8/layout/orgChart1"/>
    <dgm:cxn modelId="{945EA1C4-22E7-4875-A457-0BEE78A28C94}" type="presParOf" srcId="{66E5B629-C57C-489D-8EAC-807B8F9BA557}" destId="{7FC77404-BC37-48A9-8E78-130E164303B1}" srcOrd="1" destOrd="0" presId="urn:microsoft.com/office/officeart/2005/8/layout/orgChart1"/>
    <dgm:cxn modelId="{92E9D3AC-8050-434B-833A-571E61735F97}" type="presParOf" srcId="{66E5B629-C57C-489D-8EAC-807B8F9BA557}" destId="{36E9A56B-0F8B-4334-BC8E-24108B163B49}" srcOrd="2" destOrd="0" presId="urn:microsoft.com/office/officeart/2005/8/layout/orgChart1"/>
    <dgm:cxn modelId="{7AE4E9E1-E331-4884-8701-1DDEC51658D4}" type="presParOf" srcId="{0ADCF131-F9A4-4736-B258-AA079BAC2C2F}" destId="{82BB96E3-51D5-4458-8F1E-3B8804DA8969}" srcOrd="8" destOrd="0" presId="urn:microsoft.com/office/officeart/2005/8/layout/orgChart1"/>
    <dgm:cxn modelId="{0744E8EE-32D3-4404-8EA6-C49D27E0B039}" type="presParOf" srcId="{0ADCF131-F9A4-4736-B258-AA079BAC2C2F}" destId="{668AB322-16B8-4284-95A3-22E63FE2B605}" srcOrd="9" destOrd="0" presId="urn:microsoft.com/office/officeart/2005/8/layout/orgChart1"/>
    <dgm:cxn modelId="{4950BDB5-DFF9-4A40-9E7A-2EA2AC06E85B}" type="presParOf" srcId="{668AB322-16B8-4284-95A3-22E63FE2B605}" destId="{1AF259B2-C328-4888-BECE-43B40D56E0AB}" srcOrd="0" destOrd="0" presId="urn:microsoft.com/office/officeart/2005/8/layout/orgChart1"/>
    <dgm:cxn modelId="{36A6101E-2BFC-4B74-BDF0-AFAEB561B57C}" type="presParOf" srcId="{1AF259B2-C328-4888-BECE-43B40D56E0AB}" destId="{EC96678A-71C0-4D34-B9C7-DA60C858915B}" srcOrd="0" destOrd="0" presId="urn:microsoft.com/office/officeart/2005/8/layout/orgChart1"/>
    <dgm:cxn modelId="{8B117E1D-B813-4EC0-B79B-D069A4FCC6AB}" type="presParOf" srcId="{1AF259B2-C328-4888-BECE-43B40D56E0AB}" destId="{8D83BC21-7EF5-4990-82B1-C939FF89269A}" srcOrd="1" destOrd="0" presId="urn:microsoft.com/office/officeart/2005/8/layout/orgChart1"/>
    <dgm:cxn modelId="{557397DD-4368-48F1-B337-8ADA7FE9A0D2}" type="presParOf" srcId="{668AB322-16B8-4284-95A3-22E63FE2B605}" destId="{4EABCD62-A650-480A-98DD-B12527F211A9}" srcOrd="1" destOrd="0" presId="urn:microsoft.com/office/officeart/2005/8/layout/orgChart1"/>
    <dgm:cxn modelId="{786E62BA-F9F7-4D80-B1E7-2896EEC3E630}" type="presParOf" srcId="{668AB322-16B8-4284-95A3-22E63FE2B605}" destId="{24AB7784-3D95-4573-B6AB-857020B90ED8}" srcOrd="2" destOrd="0" presId="urn:microsoft.com/office/officeart/2005/8/layout/orgChart1"/>
    <dgm:cxn modelId="{4EC2838F-83D4-4037-BC96-D20DFDC0A520}" type="presParOf" srcId="{0ADCF131-F9A4-4736-B258-AA079BAC2C2F}" destId="{106EA247-EECE-4E88-9C7D-349FDC70DE5C}" srcOrd="10" destOrd="0" presId="urn:microsoft.com/office/officeart/2005/8/layout/orgChart1"/>
    <dgm:cxn modelId="{80A6D376-279F-4A87-81C9-15533A9484D4}" type="presParOf" srcId="{0ADCF131-F9A4-4736-B258-AA079BAC2C2F}" destId="{0C5505B8-37AE-4044-88BE-52141E452827}" srcOrd="11" destOrd="0" presId="urn:microsoft.com/office/officeart/2005/8/layout/orgChart1"/>
    <dgm:cxn modelId="{18172CD1-EA48-400B-A06D-3CE12B50F3B7}" type="presParOf" srcId="{0C5505B8-37AE-4044-88BE-52141E452827}" destId="{BF31AACD-65ED-46BE-9DAA-A442711F5DDB}" srcOrd="0" destOrd="0" presId="urn:microsoft.com/office/officeart/2005/8/layout/orgChart1"/>
    <dgm:cxn modelId="{37EB9570-3B9D-45EB-B68A-AB17DE985F54}" type="presParOf" srcId="{BF31AACD-65ED-46BE-9DAA-A442711F5DDB}" destId="{BAEF9CC3-DCCF-4ED7-9173-07E8D9CAE2B2}" srcOrd="0" destOrd="0" presId="urn:microsoft.com/office/officeart/2005/8/layout/orgChart1"/>
    <dgm:cxn modelId="{C5B63E2C-226A-4AEC-AF1F-1E0580844364}" type="presParOf" srcId="{BF31AACD-65ED-46BE-9DAA-A442711F5DDB}" destId="{6DC81396-802B-4221-9728-D55A16E973B2}" srcOrd="1" destOrd="0" presId="urn:microsoft.com/office/officeart/2005/8/layout/orgChart1"/>
    <dgm:cxn modelId="{55BE4B41-C333-44BD-9EE8-C87E27F8F16D}" type="presParOf" srcId="{0C5505B8-37AE-4044-88BE-52141E452827}" destId="{25E1FDE3-D48E-4016-B0E5-987249FF462A}" srcOrd="1" destOrd="0" presId="urn:microsoft.com/office/officeart/2005/8/layout/orgChart1"/>
    <dgm:cxn modelId="{D9F678C8-1B38-4492-AE15-19AC1D075423}" type="presParOf" srcId="{0C5505B8-37AE-4044-88BE-52141E452827}" destId="{F01B4350-75DC-4DC4-A418-547177746230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Direção Geral</a:t>
          </a:r>
          <a:endParaRPr lang="pt-BR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Chefia de Gabinete</a:t>
          </a:r>
          <a:endParaRPr lang="pt-BR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Ensino</a:t>
          </a:r>
          <a:endParaRPr lang="pt-BR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</a:t>
          </a:r>
          <a:endParaRPr lang="pt-BR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Registros Escolares</a:t>
          </a:r>
          <a:endParaRPr lang="pt-BR" b="1" dirty="0">
            <a:solidFill>
              <a:schemeClr val="tx1"/>
            </a:solidFill>
          </a:endParaRPr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Conselho Comunitário Escolar</a:t>
          </a:r>
          <a:endParaRPr lang="pt-BR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Coordenação de Pessoas</a:t>
          </a:r>
          <a:endParaRPr lang="pt-BR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3489B76B-7E4E-47AF-85A4-CC770BA7B1F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A9AB9AA6-C0E7-4BA3-B99B-1BBBD9202FB5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Extensão</a:t>
          </a:r>
          <a:endParaRPr lang="pt-BR" dirty="0"/>
        </a:p>
      </dgm:t>
    </dgm:pt>
    <dgm:pt modelId="{5B6807AA-E66C-48C8-821C-CB5B38DE0B9C}" type="parTrans" cxnId="{F3A0FDAA-2650-4EB4-8E63-053DAA44499C}">
      <dgm:prSet/>
      <dgm:spPr/>
      <dgm:t>
        <a:bodyPr/>
        <a:lstStyle/>
        <a:p>
          <a:endParaRPr lang="pt-BR"/>
        </a:p>
      </dgm:t>
    </dgm:pt>
    <dgm:pt modelId="{E9CA82F3-48ED-4044-9A27-05D903A164D3}" type="sibTrans" cxnId="{F3A0FDAA-2650-4EB4-8E63-053DAA44499C}">
      <dgm:prSet/>
      <dgm:spPr/>
      <dgm:t>
        <a:bodyPr/>
        <a:lstStyle/>
        <a:p>
          <a:endParaRPr lang="pt-BR"/>
        </a:p>
      </dgm:t>
    </dgm:pt>
    <dgm:pt modelId="{FF15779B-8C4E-4F11-9DB0-96B487189021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Administração e Planejamento</a:t>
          </a:r>
          <a:endParaRPr lang="pt-BR" b="1" dirty="0">
            <a:solidFill>
              <a:schemeClr val="tx1"/>
            </a:solidFill>
          </a:endParaRPr>
        </a:p>
      </dgm:t>
    </dgm:pt>
    <dgm:pt modelId="{F331D632-7E42-4DF5-9B73-6A966D158E08}" type="parTrans" cxnId="{E72B35FE-0612-4F0F-A84E-CDD9DFF23AAB}">
      <dgm:prSet/>
      <dgm:spPr/>
      <dgm:t>
        <a:bodyPr/>
        <a:lstStyle/>
        <a:p>
          <a:endParaRPr lang="pt-BR"/>
        </a:p>
      </dgm:t>
    </dgm:pt>
    <dgm:pt modelId="{682A1906-DA47-42F2-8C3A-A68CD70BC3A0}" type="sibTrans" cxnId="{E72B35FE-0612-4F0F-A84E-CDD9DFF23AAB}">
      <dgm:prSet/>
      <dgm:spPr/>
      <dgm:t>
        <a:bodyPr/>
        <a:lstStyle/>
        <a:p>
          <a:endParaRPr lang="pt-BR"/>
        </a:p>
      </dgm:t>
    </dgm:pt>
    <dgm:pt modelId="{42F13C32-D174-474D-BCF4-F0B9A403D14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</a:t>
          </a:r>
          <a:r>
            <a:rPr lang="pt-BR" dirty="0" smtClean="0"/>
            <a:t> </a:t>
          </a:r>
          <a:r>
            <a:rPr lang="pt-BR" b="1" dirty="0" smtClean="0">
              <a:solidFill>
                <a:schemeClr val="tx1"/>
              </a:solidFill>
            </a:rPr>
            <a:t>do Curso Técnico em Comércio</a:t>
          </a:r>
          <a:endParaRPr lang="pt-BR" b="1" dirty="0">
            <a:solidFill>
              <a:schemeClr val="tx1"/>
            </a:solidFill>
          </a:endParaRPr>
        </a:p>
      </dgm:t>
    </dgm:pt>
    <dgm:pt modelId="{73F869EE-61C3-4661-B779-C86820DEABEE}" type="parTrans" cxnId="{30305F30-EF26-4FC2-AB5D-A2D276F15CCA}">
      <dgm:prSet/>
      <dgm:spPr/>
      <dgm:t>
        <a:bodyPr/>
        <a:lstStyle/>
        <a:p>
          <a:endParaRPr lang="pt-BR"/>
        </a:p>
      </dgm:t>
    </dgm:pt>
    <dgm:pt modelId="{EDFCE9E2-796E-466F-8E41-F4E1C8F34F5B}" type="sibTrans" cxnId="{30305F30-EF26-4FC2-AB5D-A2D276F15CCA}">
      <dgm:prSet/>
      <dgm:spPr/>
      <dgm:t>
        <a:bodyPr/>
        <a:lstStyle/>
        <a:p>
          <a:endParaRPr lang="pt-BR"/>
        </a:p>
      </dgm:t>
    </dgm:pt>
    <dgm:pt modelId="{0D2FFE1C-4B31-4F82-80C7-FBC6F8000946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Biblioteca</a:t>
          </a:r>
          <a:endParaRPr lang="pt-BR" b="1" dirty="0">
            <a:solidFill>
              <a:schemeClr val="tx1"/>
            </a:solidFill>
          </a:endParaRPr>
        </a:p>
      </dgm:t>
    </dgm:pt>
    <dgm:pt modelId="{920A47CD-CB91-42CF-BE3C-3E3B7368F9A4}" type="parTrans" cxnId="{97540A49-69B7-42E2-ADBD-64A91D66AE83}">
      <dgm:prSet/>
      <dgm:spPr/>
      <dgm:t>
        <a:bodyPr/>
        <a:lstStyle/>
        <a:p>
          <a:endParaRPr lang="pt-BR"/>
        </a:p>
      </dgm:t>
    </dgm:pt>
    <dgm:pt modelId="{E6F7DDAF-B044-4223-A38D-08BC22EE27A2}" type="sibTrans" cxnId="{97540A49-69B7-42E2-ADBD-64A91D66AE83}">
      <dgm:prSet/>
      <dgm:spPr/>
      <dgm:t>
        <a:bodyPr/>
        <a:lstStyle/>
        <a:p>
          <a:endParaRPr lang="pt-BR"/>
        </a:p>
      </dgm:t>
    </dgm:pt>
    <dgm:pt modelId="{3F375429-7E70-4D2C-9AD7-68A3920475D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Assistência </a:t>
          </a:r>
        </a:p>
        <a:p>
          <a:r>
            <a:rPr lang="pt-BR" b="1" dirty="0" smtClean="0">
              <a:solidFill>
                <a:schemeClr val="tx1"/>
              </a:solidFill>
            </a:rPr>
            <a:t>Estudantil</a:t>
          </a:r>
          <a:endParaRPr lang="pt-BR" b="1" dirty="0">
            <a:solidFill>
              <a:schemeClr val="tx1"/>
            </a:solidFill>
          </a:endParaRPr>
        </a:p>
      </dgm:t>
    </dgm:pt>
    <dgm:pt modelId="{FE6D44BF-1E55-43BA-A7CF-EF1672A86CD2}" type="parTrans" cxnId="{4839DA6C-2FEA-4692-8A66-07FA50219B60}">
      <dgm:prSet/>
      <dgm:spPr/>
      <dgm:t>
        <a:bodyPr/>
        <a:lstStyle/>
        <a:p>
          <a:endParaRPr lang="pt-BR"/>
        </a:p>
      </dgm:t>
    </dgm:pt>
    <dgm:pt modelId="{03E29575-9FF8-47AF-8AC2-EE6839B06276}" type="sibTrans" cxnId="{4839DA6C-2FEA-4692-8A66-07FA50219B60}">
      <dgm:prSet/>
      <dgm:spPr/>
      <dgm:t>
        <a:bodyPr/>
        <a:lstStyle/>
        <a:p>
          <a:endParaRPr lang="pt-BR"/>
        </a:p>
      </dgm:t>
    </dgm:pt>
    <dgm:pt modelId="{5017BC47-58BD-4CE6-912E-DD9C070F07B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Pedagógica</a:t>
          </a:r>
          <a:endParaRPr lang="pt-BR" b="1" dirty="0">
            <a:solidFill>
              <a:schemeClr val="tx1"/>
            </a:solidFill>
          </a:endParaRPr>
        </a:p>
      </dgm:t>
    </dgm:pt>
    <dgm:pt modelId="{38270178-7834-4C6F-85DC-57EE362A0BE5}" type="parTrans" cxnId="{508B5AE4-9F8D-4A4D-B310-67C908923F16}">
      <dgm:prSet/>
      <dgm:spPr/>
      <dgm:t>
        <a:bodyPr/>
        <a:lstStyle/>
        <a:p>
          <a:endParaRPr lang="pt-BR"/>
        </a:p>
      </dgm:t>
    </dgm:pt>
    <dgm:pt modelId="{45C60237-7040-44C6-94B2-9527D14943B6}" type="sibTrans" cxnId="{508B5AE4-9F8D-4A4D-B310-67C908923F16}">
      <dgm:prSet/>
      <dgm:spPr/>
      <dgm:t>
        <a:bodyPr/>
        <a:lstStyle/>
        <a:p>
          <a:endParaRPr lang="pt-BR"/>
        </a:p>
      </dgm:t>
    </dgm:pt>
    <dgm:pt modelId="{4BF880C5-374D-4C8E-B786-4142FEBC8DB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Técnico em Serviços Públicos</a:t>
          </a:r>
          <a:endParaRPr lang="pt-BR" b="1" dirty="0">
            <a:solidFill>
              <a:schemeClr val="tx1"/>
            </a:solidFill>
          </a:endParaRPr>
        </a:p>
      </dgm:t>
    </dgm:pt>
    <dgm:pt modelId="{0557788A-EB1B-4F7C-B12A-9E4D84C7B352}" type="parTrans" cxnId="{96BB6621-9B6D-4482-B164-137FEC97D7A7}">
      <dgm:prSet/>
      <dgm:spPr/>
      <dgm:t>
        <a:bodyPr/>
        <a:lstStyle/>
        <a:p>
          <a:endParaRPr lang="pt-BR"/>
        </a:p>
      </dgm:t>
    </dgm:pt>
    <dgm:pt modelId="{74C3AE6A-A8AF-4F9C-ADCF-47A6EA5F252B}" type="sibTrans" cxnId="{96BB6621-9B6D-4482-B164-137FEC97D7A7}">
      <dgm:prSet/>
      <dgm:spPr/>
      <dgm:t>
        <a:bodyPr/>
        <a:lstStyle/>
        <a:p>
          <a:endParaRPr lang="pt-BR"/>
        </a:p>
      </dgm:t>
    </dgm:pt>
    <dgm:pt modelId="{F87771BD-221F-4D04-BCF9-B1AE76187271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Tecnologia da Informação</a:t>
          </a:r>
          <a:endParaRPr lang="pt-BR" b="1" dirty="0">
            <a:solidFill>
              <a:schemeClr val="tx1"/>
            </a:solidFill>
          </a:endParaRPr>
        </a:p>
      </dgm:t>
    </dgm:pt>
    <dgm:pt modelId="{878D9BAD-4A9C-456F-AE74-712FDC2D4414}" type="parTrans" cxnId="{14CC78F5-9D48-4BF3-8C52-C4F05E5192FC}">
      <dgm:prSet/>
      <dgm:spPr/>
      <dgm:t>
        <a:bodyPr/>
        <a:lstStyle/>
        <a:p>
          <a:endParaRPr lang="pt-BR"/>
        </a:p>
      </dgm:t>
    </dgm:pt>
    <dgm:pt modelId="{6A436D45-6CD1-4AD1-AEA2-C9CD9C265371}" type="sibTrans" cxnId="{14CC78F5-9D48-4BF3-8C52-C4F05E5192FC}">
      <dgm:prSet/>
      <dgm:spPr/>
      <dgm:t>
        <a:bodyPr/>
        <a:lstStyle/>
        <a:p>
          <a:endParaRPr lang="pt-BR"/>
        </a:p>
      </dgm:t>
    </dgm:pt>
    <dgm:pt modelId="{D3E49730-4EFF-4D96-9075-1FB4BDC98EDC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Protocolo e arquivo</a:t>
          </a:r>
          <a:endParaRPr lang="pt-BR" b="1" dirty="0">
            <a:solidFill>
              <a:schemeClr val="tx1"/>
            </a:solidFill>
          </a:endParaRPr>
        </a:p>
      </dgm:t>
    </dgm:pt>
    <dgm:pt modelId="{86E21227-31BC-4B62-A455-6CFF21D7ABBD}" type="parTrans" cxnId="{C8B413D0-0E93-47F2-8C29-8B1044ABCA86}">
      <dgm:prSet/>
      <dgm:spPr/>
      <dgm:t>
        <a:bodyPr/>
        <a:lstStyle/>
        <a:p>
          <a:endParaRPr lang="pt-BR"/>
        </a:p>
      </dgm:t>
    </dgm:pt>
    <dgm:pt modelId="{7D7522EE-9055-4B18-A59C-C48C751562CD}" type="sibTrans" cxnId="{C8B413D0-0E93-47F2-8C29-8B1044ABCA86}">
      <dgm:prSet/>
      <dgm:spPr/>
      <dgm:t>
        <a:bodyPr/>
        <a:lstStyle/>
        <a:p>
          <a:endParaRPr lang="pt-BR"/>
        </a:p>
      </dgm:t>
    </dgm:pt>
    <dgm:pt modelId="{3217BBBA-A6BD-456C-A7C2-C487A570E03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Almoxarifado e Patrimônio</a:t>
          </a:r>
          <a:endParaRPr lang="pt-BR" b="1" dirty="0">
            <a:solidFill>
              <a:schemeClr val="tx1"/>
            </a:solidFill>
          </a:endParaRPr>
        </a:p>
      </dgm:t>
    </dgm:pt>
    <dgm:pt modelId="{1F37B53C-53B6-4E5C-95BC-62C69831D635}" type="parTrans" cxnId="{130BA30F-B961-49D0-9616-D71203F7E20E}">
      <dgm:prSet/>
      <dgm:spPr/>
      <dgm:t>
        <a:bodyPr/>
        <a:lstStyle/>
        <a:p>
          <a:endParaRPr lang="pt-BR"/>
        </a:p>
      </dgm:t>
    </dgm:pt>
    <dgm:pt modelId="{969C6D70-2F62-4B15-B567-00110B98598C}" type="sibTrans" cxnId="{130BA30F-B961-49D0-9616-D71203F7E20E}">
      <dgm:prSet/>
      <dgm:spPr/>
      <dgm:t>
        <a:bodyPr/>
        <a:lstStyle/>
        <a:p>
          <a:endParaRPr lang="pt-BR"/>
        </a:p>
      </dgm:t>
    </dgm:pt>
    <dgm:pt modelId="{A1FB0FB2-CFC9-4A41-8EF6-20794D283B8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Contabilidade e Finanças</a:t>
          </a:r>
          <a:endParaRPr lang="pt-BR" b="1" dirty="0">
            <a:solidFill>
              <a:schemeClr val="tx1"/>
            </a:solidFill>
          </a:endParaRPr>
        </a:p>
      </dgm:t>
    </dgm:pt>
    <dgm:pt modelId="{4E469448-3C02-450E-83F8-C5025E02F8F6}" type="parTrans" cxnId="{346528E7-1EBD-465B-B167-E4994AA26238}">
      <dgm:prSet/>
      <dgm:spPr/>
      <dgm:t>
        <a:bodyPr/>
        <a:lstStyle/>
        <a:p>
          <a:endParaRPr lang="pt-BR"/>
        </a:p>
      </dgm:t>
    </dgm:pt>
    <dgm:pt modelId="{724739EA-46BC-4F71-9757-27BA3048AB35}" type="sibTrans" cxnId="{346528E7-1EBD-465B-B167-E4994AA26238}">
      <dgm:prSet/>
      <dgm:spPr/>
      <dgm:t>
        <a:bodyPr/>
        <a:lstStyle/>
        <a:p>
          <a:endParaRPr lang="pt-BR"/>
        </a:p>
      </dgm:t>
    </dgm:pt>
    <dgm:pt modelId="{E994BE84-B53D-496B-86B8-DDABEE68F526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Transporte e Manutenção</a:t>
          </a:r>
          <a:endParaRPr lang="pt-BR" b="1" dirty="0">
            <a:solidFill>
              <a:schemeClr val="tx1"/>
            </a:solidFill>
          </a:endParaRPr>
        </a:p>
      </dgm:t>
    </dgm:pt>
    <dgm:pt modelId="{523E9B9B-7529-4AFA-B802-5A01486B35D7}" type="parTrans" cxnId="{5BD9F5E6-18D5-47CF-A8CE-F4D264FD329A}">
      <dgm:prSet/>
      <dgm:spPr/>
      <dgm:t>
        <a:bodyPr/>
        <a:lstStyle/>
        <a:p>
          <a:endParaRPr lang="pt-BR"/>
        </a:p>
      </dgm:t>
    </dgm:pt>
    <dgm:pt modelId="{EDEFF183-D60B-45F5-8952-148821A5B54D}" type="sibTrans" cxnId="{5BD9F5E6-18D5-47CF-A8CE-F4D264FD329A}">
      <dgm:prSet/>
      <dgm:spPr/>
      <dgm:t>
        <a:bodyPr/>
        <a:lstStyle/>
        <a:p>
          <a:endParaRPr lang="pt-BR"/>
        </a:p>
      </dgm:t>
    </dgm:pt>
    <dgm:pt modelId="{74B4E490-9DC2-482D-B5F0-001D67969172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de Contratos</a:t>
          </a:r>
          <a:endParaRPr lang="pt-BR" b="1" dirty="0">
            <a:solidFill>
              <a:schemeClr val="tx1"/>
            </a:solidFill>
          </a:endParaRPr>
        </a:p>
      </dgm:t>
    </dgm:pt>
    <dgm:pt modelId="{03350153-C828-42AE-A48A-79EE93C31DB5}" type="parTrans" cxnId="{A478FEEF-5A75-45D9-96B3-A59629A78C45}">
      <dgm:prSet/>
      <dgm:spPr/>
      <dgm:t>
        <a:bodyPr/>
        <a:lstStyle/>
        <a:p>
          <a:endParaRPr lang="pt-BR"/>
        </a:p>
      </dgm:t>
    </dgm:pt>
    <dgm:pt modelId="{0ADF45B4-6CC9-40B8-95A1-39F0AF2FF3D6}" type="sibTrans" cxnId="{A478FEEF-5A75-45D9-96B3-A59629A78C45}">
      <dgm:prSet/>
      <dgm:spPr/>
      <dgm:t>
        <a:bodyPr/>
        <a:lstStyle/>
        <a:p>
          <a:endParaRPr lang="pt-BR"/>
        </a:p>
      </dgm:t>
    </dgm:pt>
    <dgm:pt modelId="{6322F1CB-A953-446D-A0FF-A7B3D71AD89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Obras</a:t>
          </a:r>
          <a:endParaRPr lang="pt-BR" b="1" dirty="0">
            <a:solidFill>
              <a:schemeClr val="tx1"/>
            </a:solidFill>
          </a:endParaRPr>
        </a:p>
      </dgm:t>
    </dgm:pt>
    <dgm:pt modelId="{31BF37E5-2AD1-477B-8F84-117185DBDF5C}" type="parTrans" cxnId="{B67EB499-B7C0-49AE-9D02-F5725CDB3963}">
      <dgm:prSet/>
      <dgm:spPr/>
      <dgm:t>
        <a:bodyPr/>
        <a:lstStyle/>
        <a:p>
          <a:endParaRPr lang="pt-BR"/>
        </a:p>
      </dgm:t>
    </dgm:pt>
    <dgm:pt modelId="{11618908-A9EC-4B17-854F-18360D6BB0CE}" type="sibTrans" cxnId="{B67EB499-B7C0-49AE-9D02-F5725CDB3963}">
      <dgm:prSet/>
      <dgm:spPr/>
      <dgm:t>
        <a:bodyPr/>
        <a:lstStyle/>
        <a:p>
          <a:endParaRPr lang="pt-BR"/>
        </a:p>
      </dgm:t>
    </dgm:pt>
    <dgm:pt modelId="{2C05F33F-9DA9-4197-A3F0-90A3B93C8679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Núcleo de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D68CBF48-ADB6-4DAF-A074-69562B46E427}" type="parTrans" cxnId="{958CDBF5-A9ED-413B-AAB5-4A85245C1E3E}">
      <dgm:prSet/>
      <dgm:spPr/>
      <dgm:t>
        <a:bodyPr/>
        <a:lstStyle/>
        <a:p>
          <a:endParaRPr lang="pt-BR"/>
        </a:p>
      </dgm:t>
    </dgm:pt>
    <dgm:pt modelId="{94B7FA45-AC86-4BE4-9B12-4208643FCDB5}" type="sibTrans" cxnId="{958CDBF5-A9ED-413B-AAB5-4A85245C1E3E}">
      <dgm:prSet/>
      <dgm:spPr/>
      <dgm:t>
        <a:bodyPr/>
        <a:lstStyle/>
        <a:p>
          <a:endParaRPr lang="pt-BR"/>
        </a:p>
      </dgm:t>
    </dgm:pt>
    <dgm:pt modelId="{0135BA49-AE5C-4D60-AEC5-568AACB769EE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 </a:t>
          </a:r>
          <a:r>
            <a:rPr lang="pt-BR" b="1" smtClean="0">
              <a:solidFill>
                <a:schemeClr val="tx1"/>
              </a:solidFill>
            </a:rPr>
            <a:t>do Núcleo de  </a:t>
          </a:r>
          <a:r>
            <a:rPr lang="pt-BR" b="1" dirty="0" smtClean="0">
              <a:solidFill>
                <a:schemeClr val="tx1"/>
              </a:solidFill>
            </a:rPr>
            <a:t>Educação a Distância</a:t>
          </a:r>
          <a:endParaRPr lang="pt-BR" b="1" dirty="0">
            <a:solidFill>
              <a:schemeClr val="tx1"/>
            </a:solidFill>
          </a:endParaRPr>
        </a:p>
      </dgm:t>
    </dgm:pt>
    <dgm:pt modelId="{1F32C761-0852-46F3-B36B-73AD8D885982}" type="parTrans" cxnId="{BEA9DF12-231A-4975-9C03-219B1540311E}">
      <dgm:prSet/>
      <dgm:spPr/>
      <dgm:t>
        <a:bodyPr/>
        <a:lstStyle/>
        <a:p>
          <a:endParaRPr lang="pt-BR"/>
        </a:p>
      </dgm:t>
    </dgm:pt>
    <dgm:pt modelId="{8149F806-15FF-4078-8095-161822D609AC}" type="sibTrans" cxnId="{BEA9DF12-231A-4975-9C03-219B1540311E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4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C38CDC05-6590-4828-AA40-B97ABA6A264A}" type="pres">
      <dgm:prSet presAssocID="{73F869EE-61C3-4661-B779-C86820DEABEE}" presName="Name111" presStyleLbl="parChTrans1D3" presStyleIdx="0" presStyleCnt="13"/>
      <dgm:spPr/>
      <dgm:t>
        <a:bodyPr/>
        <a:lstStyle/>
        <a:p>
          <a:endParaRPr lang="pt-BR"/>
        </a:p>
      </dgm:t>
    </dgm:pt>
    <dgm:pt modelId="{CE8198C7-6F62-4913-8C3F-9202D240199C}" type="pres">
      <dgm:prSet presAssocID="{42F13C32-D174-474D-BCF4-F0B9A403D147}" presName="hierRoot3" presStyleCnt="0">
        <dgm:presLayoutVars>
          <dgm:hierBranch val="init"/>
        </dgm:presLayoutVars>
      </dgm:prSet>
      <dgm:spPr/>
    </dgm:pt>
    <dgm:pt modelId="{6A83F132-5B05-42E8-8A8B-EC9C9EDC1888}" type="pres">
      <dgm:prSet presAssocID="{42F13C32-D174-474D-BCF4-F0B9A403D147}" presName="rootComposite3" presStyleCnt="0"/>
      <dgm:spPr/>
    </dgm:pt>
    <dgm:pt modelId="{EBDDFD9C-CA08-45F7-93CF-C26055DA5734}" type="pres">
      <dgm:prSet presAssocID="{42F13C32-D174-474D-BCF4-F0B9A403D147}" presName="rootText3" presStyleLbl="asst2" presStyleIdx="0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B57AEC8-CECB-41CB-A44B-D779DC2C4F6C}" type="pres">
      <dgm:prSet presAssocID="{42F13C32-D174-474D-BCF4-F0B9A403D147}" presName="rootConnector3" presStyleLbl="asst2" presStyleIdx="0" presStyleCnt="13"/>
      <dgm:spPr/>
      <dgm:t>
        <a:bodyPr/>
        <a:lstStyle/>
        <a:p>
          <a:endParaRPr lang="pt-BR"/>
        </a:p>
      </dgm:t>
    </dgm:pt>
    <dgm:pt modelId="{AE488411-B318-49BD-A298-AA78A24A8F8D}" type="pres">
      <dgm:prSet presAssocID="{42F13C32-D174-474D-BCF4-F0B9A403D147}" presName="hierChild6" presStyleCnt="0"/>
      <dgm:spPr/>
    </dgm:pt>
    <dgm:pt modelId="{CCC15DCA-082B-45B9-A43D-5A44614479EC}" type="pres">
      <dgm:prSet presAssocID="{42F13C32-D174-474D-BCF4-F0B9A403D147}" presName="hierChild7" presStyleCnt="0"/>
      <dgm:spPr/>
    </dgm:pt>
    <dgm:pt modelId="{C0A9807D-AFDA-4198-9007-D677B2AE1A7A}" type="pres">
      <dgm:prSet presAssocID="{0557788A-EB1B-4F7C-B12A-9E4D84C7B352}" presName="Name111" presStyleLbl="parChTrans1D3" presStyleIdx="1" presStyleCnt="13"/>
      <dgm:spPr/>
      <dgm:t>
        <a:bodyPr/>
        <a:lstStyle/>
        <a:p>
          <a:endParaRPr lang="pt-BR"/>
        </a:p>
      </dgm:t>
    </dgm:pt>
    <dgm:pt modelId="{3948A5ED-0033-4AFE-97AD-4A74749305DE}" type="pres">
      <dgm:prSet presAssocID="{4BF880C5-374D-4C8E-B786-4142FEBC8DB0}" presName="hierRoot3" presStyleCnt="0">
        <dgm:presLayoutVars>
          <dgm:hierBranch val="init"/>
        </dgm:presLayoutVars>
      </dgm:prSet>
      <dgm:spPr/>
    </dgm:pt>
    <dgm:pt modelId="{89BD581D-C83A-4F6D-A362-2442E98B8D5E}" type="pres">
      <dgm:prSet presAssocID="{4BF880C5-374D-4C8E-B786-4142FEBC8DB0}" presName="rootComposite3" presStyleCnt="0"/>
      <dgm:spPr/>
    </dgm:pt>
    <dgm:pt modelId="{6FB21821-D3BE-4612-83D1-552C5D71E515}" type="pres">
      <dgm:prSet presAssocID="{4BF880C5-374D-4C8E-B786-4142FEBC8DB0}" presName="rootText3" presStyleLbl="asst2" presStyleIdx="1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CC1C84D-224B-4D9B-A14E-60508A799AC8}" type="pres">
      <dgm:prSet presAssocID="{4BF880C5-374D-4C8E-B786-4142FEBC8DB0}" presName="rootConnector3" presStyleLbl="asst2" presStyleIdx="1" presStyleCnt="13"/>
      <dgm:spPr/>
      <dgm:t>
        <a:bodyPr/>
        <a:lstStyle/>
        <a:p>
          <a:endParaRPr lang="pt-BR"/>
        </a:p>
      </dgm:t>
    </dgm:pt>
    <dgm:pt modelId="{E914238E-43E4-4BAB-8A7D-C9A97D742470}" type="pres">
      <dgm:prSet presAssocID="{4BF880C5-374D-4C8E-B786-4142FEBC8DB0}" presName="hierChild6" presStyleCnt="0"/>
      <dgm:spPr/>
    </dgm:pt>
    <dgm:pt modelId="{141E0238-F4F0-4480-87EA-B00402DE138C}" type="pres">
      <dgm:prSet presAssocID="{4BF880C5-374D-4C8E-B786-4142FEBC8DB0}" presName="hierChild7" presStyleCnt="0"/>
      <dgm:spPr/>
    </dgm:pt>
    <dgm:pt modelId="{94C46282-211C-4A96-B4E4-52C39BF388A9}" type="pres">
      <dgm:prSet presAssocID="{920A47CD-CB91-42CF-BE3C-3E3B7368F9A4}" presName="Name111" presStyleLbl="parChTrans1D3" presStyleIdx="2" presStyleCnt="13"/>
      <dgm:spPr/>
      <dgm:t>
        <a:bodyPr/>
        <a:lstStyle/>
        <a:p>
          <a:endParaRPr lang="pt-BR"/>
        </a:p>
      </dgm:t>
    </dgm:pt>
    <dgm:pt modelId="{CA4B0AAE-9893-4525-9886-4D439ACD809C}" type="pres">
      <dgm:prSet presAssocID="{0D2FFE1C-4B31-4F82-80C7-FBC6F8000946}" presName="hierRoot3" presStyleCnt="0">
        <dgm:presLayoutVars>
          <dgm:hierBranch val="init"/>
        </dgm:presLayoutVars>
      </dgm:prSet>
      <dgm:spPr/>
    </dgm:pt>
    <dgm:pt modelId="{41E67C7A-D70A-41BA-BEBF-65430F30941A}" type="pres">
      <dgm:prSet presAssocID="{0D2FFE1C-4B31-4F82-80C7-FBC6F8000946}" presName="rootComposite3" presStyleCnt="0"/>
      <dgm:spPr/>
    </dgm:pt>
    <dgm:pt modelId="{54AB579E-E47E-4513-8FA9-01D9AF959919}" type="pres">
      <dgm:prSet presAssocID="{0D2FFE1C-4B31-4F82-80C7-FBC6F8000946}" presName="rootText3" presStyleLbl="asst2" presStyleIdx="2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18E3B1D-CDA5-4926-82DF-E59B3A8715FD}" type="pres">
      <dgm:prSet presAssocID="{0D2FFE1C-4B31-4F82-80C7-FBC6F8000946}" presName="rootConnector3" presStyleLbl="asst2" presStyleIdx="2" presStyleCnt="13"/>
      <dgm:spPr/>
      <dgm:t>
        <a:bodyPr/>
        <a:lstStyle/>
        <a:p>
          <a:endParaRPr lang="pt-BR"/>
        </a:p>
      </dgm:t>
    </dgm:pt>
    <dgm:pt modelId="{BE5A0A03-4286-4AEC-9A45-850C724FAE2E}" type="pres">
      <dgm:prSet presAssocID="{0D2FFE1C-4B31-4F82-80C7-FBC6F8000946}" presName="hierChild6" presStyleCnt="0"/>
      <dgm:spPr/>
    </dgm:pt>
    <dgm:pt modelId="{99BB4AB2-86C3-4456-B40C-8CCD87075063}" type="pres">
      <dgm:prSet presAssocID="{0D2FFE1C-4B31-4F82-80C7-FBC6F8000946}" presName="hierChild7" presStyleCnt="0"/>
      <dgm:spPr/>
    </dgm:pt>
    <dgm:pt modelId="{F19E5086-50D7-44ED-94AB-36FC92A33B58}" type="pres">
      <dgm:prSet presAssocID="{FE6D44BF-1E55-43BA-A7CF-EF1672A86CD2}" presName="Name111" presStyleLbl="parChTrans1D3" presStyleIdx="3" presStyleCnt="13"/>
      <dgm:spPr/>
      <dgm:t>
        <a:bodyPr/>
        <a:lstStyle/>
        <a:p>
          <a:endParaRPr lang="pt-BR"/>
        </a:p>
      </dgm:t>
    </dgm:pt>
    <dgm:pt modelId="{80FC5923-8524-46B8-83E4-7913835EF84E}" type="pres">
      <dgm:prSet presAssocID="{3F375429-7E70-4D2C-9AD7-68A3920475D0}" presName="hierRoot3" presStyleCnt="0">
        <dgm:presLayoutVars>
          <dgm:hierBranch val="init"/>
        </dgm:presLayoutVars>
      </dgm:prSet>
      <dgm:spPr/>
    </dgm:pt>
    <dgm:pt modelId="{19B01D4B-E155-413B-8729-CF7BB6CB461D}" type="pres">
      <dgm:prSet presAssocID="{3F375429-7E70-4D2C-9AD7-68A3920475D0}" presName="rootComposite3" presStyleCnt="0"/>
      <dgm:spPr/>
    </dgm:pt>
    <dgm:pt modelId="{204F4A46-8AB6-4A30-86F9-A919ACAC02C4}" type="pres">
      <dgm:prSet presAssocID="{3F375429-7E70-4D2C-9AD7-68A3920475D0}" presName="rootText3" presStyleLbl="asst2" presStyleIdx="3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322178-0EEB-4818-A8E4-0ECAEEC53ED2}" type="pres">
      <dgm:prSet presAssocID="{3F375429-7E70-4D2C-9AD7-68A3920475D0}" presName="rootConnector3" presStyleLbl="asst2" presStyleIdx="3" presStyleCnt="13"/>
      <dgm:spPr/>
      <dgm:t>
        <a:bodyPr/>
        <a:lstStyle/>
        <a:p>
          <a:endParaRPr lang="pt-BR"/>
        </a:p>
      </dgm:t>
    </dgm:pt>
    <dgm:pt modelId="{5BB0699B-222D-4CEF-8C91-F839B23F0681}" type="pres">
      <dgm:prSet presAssocID="{3F375429-7E70-4D2C-9AD7-68A3920475D0}" presName="hierChild6" presStyleCnt="0"/>
      <dgm:spPr/>
    </dgm:pt>
    <dgm:pt modelId="{C5972992-9934-4EBB-AEE0-9294EEC702EA}" type="pres">
      <dgm:prSet presAssocID="{3F375429-7E70-4D2C-9AD7-68A3920475D0}" presName="hierChild7" presStyleCnt="0"/>
      <dgm:spPr/>
    </dgm:pt>
    <dgm:pt modelId="{613A9A2E-538D-46CA-AD03-681B395D232A}" type="pres">
      <dgm:prSet presAssocID="{38270178-7834-4C6F-85DC-57EE362A0BE5}" presName="Name111" presStyleLbl="parChTrans1D3" presStyleIdx="4" presStyleCnt="13"/>
      <dgm:spPr/>
      <dgm:t>
        <a:bodyPr/>
        <a:lstStyle/>
        <a:p>
          <a:endParaRPr lang="pt-BR"/>
        </a:p>
      </dgm:t>
    </dgm:pt>
    <dgm:pt modelId="{F354A28C-940A-4872-887F-202D91DD9EE2}" type="pres">
      <dgm:prSet presAssocID="{5017BC47-58BD-4CE6-912E-DD9C070F07BF}" presName="hierRoot3" presStyleCnt="0">
        <dgm:presLayoutVars>
          <dgm:hierBranch val="init"/>
        </dgm:presLayoutVars>
      </dgm:prSet>
      <dgm:spPr/>
    </dgm:pt>
    <dgm:pt modelId="{2B4F17F4-4201-4F67-AA6F-3F4C7138A27A}" type="pres">
      <dgm:prSet presAssocID="{5017BC47-58BD-4CE6-912E-DD9C070F07BF}" presName="rootComposite3" presStyleCnt="0"/>
      <dgm:spPr/>
    </dgm:pt>
    <dgm:pt modelId="{62E07B61-9C96-40B9-8E75-10F22CE5517D}" type="pres">
      <dgm:prSet presAssocID="{5017BC47-58BD-4CE6-912E-DD9C070F07BF}" presName="rootText3" presStyleLbl="asst2" presStyleIdx="4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B592009-F273-4F4F-BCA2-9B74298FA402}" type="pres">
      <dgm:prSet presAssocID="{5017BC47-58BD-4CE6-912E-DD9C070F07BF}" presName="rootConnector3" presStyleLbl="asst2" presStyleIdx="4" presStyleCnt="13"/>
      <dgm:spPr/>
      <dgm:t>
        <a:bodyPr/>
        <a:lstStyle/>
        <a:p>
          <a:endParaRPr lang="pt-BR"/>
        </a:p>
      </dgm:t>
    </dgm:pt>
    <dgm:pt modelId="{F33CFFB3-477F-474C-8318-68DD456CB0AA}" type="pres">
      <dgm:prSet presAssocID="{5017BC47-58BD-4CE6-912E-DD9C070F07BF}" presName="hierChild6" presStyleCnt="0"/>
      <dgm:spPr/>
    </dgm:pt>
    <dgm:pt modelId="{51195FC3-BC83-43D5-A2B7-B4BC3CB9D0B0}" type="pres">
      <dgm:prSet presAssocID="{5017BC47-58BD-4CE6-912E-DD9C070F07BF}" presName="hierChild7" presStyleCnt="0"/>
      <dgm:spPr/>
    </dgm:pt>
    <dgm:pt modelId="{16AE3299-C87D-4C32-8BF5-45AC12280B38}" type="pres">
      <dgm:prSet presAssocID="{54CBAA4B-F689-4AA8-9FD1-6A5157DD30B9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1" presStyleCnt="4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F8D2EA8C-4563-4D3D-9F39-5B1FE75EF7A7}" type="pres">
      <dgm:prSet presAssocID="{D68CBF48-ADB6-4DAF-A074-69562B46E427}" presName="Name111" presStyleLbl="parChTrans1D3" presStyleIdx="5" presStyleCnt="13"/>
      <dgm:spPr/>
      <dgm:t>
        <a:bodyPr/>
        <a:lstStyle/>
        <a:p>
          <a:endParaRPr lang="pt-BR"/>
        </a:p>
      </dgm:t>
    </dgm:pt>
    <dgm:pt modelId="{4E58DFEF-F100-423A-9387-800E0E45DBE8}" type="pres">
      <dgm:prSet presAssocID="{2C05F33F-9DA9-4197-A3F0-90A3B93C8679}" presName="hierRoot3" presStyleCnt="0">
        <dgm:presLayoutVars>
          <dgm:hierBranch val="init"/>
        </dgm:presLayoutVars>
      </dgm:prSet>
      <dgm:spPr/>
    </dgm:pt>
    <dgm:pt modelId="{D33AEDD2-C1F2-4F7A-9849-60679EE9D1AB}" type="pres">
      <dgm:prSet presAssocID="{2C05F33F-9DA9-4197-A3F0-90A3B93C8679}" presName="rootComposite3" presStyleCnt="0"/>
      <dgm:spPr/>
    </dgm:pt>
    <dgm:pt modelId="{5DCD4AD8-BB05-4D8E-9C92-7A7525E26AD9}" type="pres">
      <dgm:prSet presAssocID="{2C05F33F-9DA9-4197-A3F0-90A3B93C8679}" presName="rootText3" presStyleLbl="asst2" presStyleIdx="5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154AB6-A395-41A8-82E2-85834A5BD2A3}" type="pres">
      <dgm:prSet presAssocID="{2C05F33F-9DA9-4197-A3F0-90A3B93C8679}" presName="rootConnector3" presStyleLbl="asst2" presStyleIdx="5" presStyleCnt="13"/>
      <dgm:spPr/>
      <dgm:t>
        <a:bodyPr/>
        <a:lstStyle/>
        <a:p>
          <a:endParaRPr lang="pt-BR"/>
        </a:p>
      </dgm:t>
    </dgm:pt>
    <dgm:pt modelId="{864B69DA-B453-415C-BECA-4933B5B6FBE3}" type="pres">
      <dgm:prSet presAssocID="{2C05F33F-9DA9-4197-A3F0-90A3B93C8679}" presName="hierChild6" presStyleCnt="0"/>
      <dgm:spPr/>
    </dgm:pt>
    <dgm:pt modelId="{5824CF5D-0644-4865-8897-435F9A4D78C3}" type="pres">
      <dgm:prSet presAssocID="{2C05F33F-9DA9-4197-A3F0-90A3B93C8679}" presName="hierChild7" presStyleCnt="0"/>
      <dgm:spPr/>
    </dgm:pt>
    <dgm:pt modelId="{6F1781BE-4E90-4D0D-BE3C-2805766FE2DD}" type="pres">
      <dgm:prSet presAssocID="{5B6807AA-E66C-48C8-821C-CB5B38DE0B9C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4C966F29-1664-4992-9EA0-109E546F0CF1}" type="pres">
      <dgm:prSet presAssocID="{A9AB9AA6-C0E7-4BA3-B99B-1BBBD9202FB5}" presName="hierRoot2" presStyleCnt="0">
        <dgm:presLayoutVars>
          <dgm:hierBranch val="init"/>
        </dgm:presLayoutVars>
      </dgm:prSet>
      <dgm:spPr/>
    </dgm:pt>
    <dgm:pt modelId="{38C5C927-DBAF-417F-B7EF-6928DEC52C9B}" type="pres">
      <dgm:prSet presAssocID="{A9AB9AA6-C0E7-4BA3-B99B-1BBBD9202FB5}" presName="rootComposite" presStyleCnt="0"/>
      <dgm:spPr/>
    </dgm:pt>
    <dgm:pt modelId="{39A54C3E-F1C3-4AFA-A833-1CF1D085716F}" type="pres">
      <dgm:prSet presAssocID="{A9AB9AA6-C0E7-4BA3-B99B-1BBBD9202FB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F65A0E-7015-47C0-A210-782D5C5AE0D1}" type="pres">
      <dgm:prSet presAssocID="{A9AB9AA6-C0E7-4BA3-B99B-1BBBD9202FB5}" presName="rootConnector" presStyleLbl="node2" presStyleIdx="2" presStyleCnt="4"/>
      <dgm:spPr/>
      <dgm:t>
        <a:bodyPr/>
        <a:lstStyle/>
        <a:p>
          <a:endParaRPr lang="pt-BR"/>
        </a:p>
      </dgm:t>
    </dgm:pt>
    <dgm:pt modelId="{23940D4C-11E8-4248-A3DD-E5700580C189}" type="pres">
      <dgm:prSet presAssocID="{A9AB9AA6-C0E7-4BA3-B99B-1BBBD9202FB5}" presName="hierChild4" presStyleCnt="0"/>
      <dgm:spPr/>
    </dgm:pt>
    <dgm:pt modelId="{9DA166FD-1A91-4CDE-87DA-7B455B560EDC}" type="pres">
      <dgm:prSet presAssocID="{A9AB9AA6-C0E7-4BA3-B99B-1BBBD9202FB5}" presName="hierChild5" presStyleCnt="0"/>
      <dgm:spPr/>
    </dgm:pt>
    <dgm:pt modelId="{C079A7F1-F70C-41EE-A94D-3A360FC3CE09}" type="pres">
      <dgm:prSet presAssocID="{F331D632-7E42-4DF5-9B73-6A966D158E08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A972A2C0-0DF2-479E-864A-1B7639B97977}" type="pres">
      <dgm:prSet presAssocID="{FF15779B-8C4E-4F11-9DB0-96B487189021}" presName="hierRoot2" presStyleCnt="0">
        <dgm:presLayoutVars>
          <dgm:hierBranch val="init"/>
        </dgm:presLayoutVars>
      </dgm:prSet>
      <dgm:spPr/>
    </dgm:pt>
    <dgm:pt modelId="{64D9A0BB-05EB-4CE2-BD4A-EDC65047ED15}" type="pres">
      <dgm:prSet presAssocID="{FF15779B-8C4E-4F11-9DB0-96B487189021}" presName="rootComposite" presStyleCnt="0"/>
      <dgm:spPr/>
    </dgm:pt>
    <dgm:pt modelId="{5AFC648A-5B26-43B0-90E1-61802D3B43C1}" type="pres">
      <dgm:prSet presAssocID="{FF15779B-8C4E-4F11-9DB0-96B48718902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E386C7A-37F7-4110-827D-09C80339EDEE}" type="pres">
      <dgm:prSet presAssocID="{FF15779B-8C4E-4F11-9DB0-96B487189021}" presName="rootConnector" presStyleLbl="node2" presStyleIdx="3" presStyleCnt="4"/>
      <dgm:spPr/>
      <dgm:t>
        <a:bodyPr/>
        <a:lstStyle/>
        <a:p>
          <a:endParaRPr lang="pt-BR"/>
        </a:p>
      </dgm:t>
    </dgm:pt>
    <dgm:pt modelId="{621B6E4D-357A-4045-9064-787769AA3FA9}" type="pres">
      <dgm:prSet presAssocID="{FF15779B-8C4E-4F11-9DB0-96B487189021}" presName="hierChild4" presStyleCnt="0"/>
      <dgm:spPr/>
    </dgm:pt>
    <dgm:pt modelId="{D5063C24-1527-4AB2-92CF-F49B502C1872}" type="pres">
      <dgm:prSet presAssocID="{FF15779B-8C4E-4F11-9DB0-96B487189021}" presName="hierChild5" presStyleCnt="0"/>
      <dgm:spPr/>
    </dgm:pt>
    <dgm:pt modelId="{78DB0473-4693-477D-95E8-AD8A8807F870}" type="pres">
      <dgm:prSet presAssocID="{878D9BAD-4A9C-456F-AE74-712FDC2D4414}" presName="Name111" presStyleLbl="parChTrans1D3" presStyleIdx="6" presStyleCnt="13"/>
      <dgm:spPr/>
      <dgm:t>
        <a:bodyPr/>
        <a:lstStyle/>
        <a:p>
          <a:endParaRPr lang="pt-BR"/>
        </a:p>
      </dgm:t>
    </dgm:pt>
    <dgm:pt modelId="{932C7158-08FA-4B31-AD73-3704C537F728}" type="pres">
      <dgm:prSet presAssocID="{F87771BD-221F-4D04-BCF9-B1AE76187271}" presName="hierRoot3" presStyleCnt="0">
        <dgm:presLayoutVars>
          <dgm:hierBranch val="init"/>
        </dgm:presLayoutVars>
      </dgm:prSet>
      <dgm:spPr/>
    </dgm:pt>
    <dgm:pt modelId="{DCA5C600-A7E8-436C-A21C-0B2DAF5E1862}" type="pres">
      <dgm:prSet presAssocID="{F87771BD-221F-4D04-BCF9-B1AE76187271}" presName="rootComposite3" presStyleCnt="0"/>
      <dgm:spPr/>
    </dgm:pt>
    <dgm:pt modelId="{F9642BBE-A5AC-4C9F-A3CA-6D2A0569EB4A}" type="pres">
      <dgm:prSet presAssocID="{F87771BD-221F-4D04-BCF9-B1AE76187271}" presName="rootText3" presStyleLbl="asst2" presStyleIdx="6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3642F6-6B3F-42BF-A604-71F5A21F1679}" type="pres">
      <dgm:prSet presAssocID="{F87771BD-221F-4D04-BCF9-B1AE76187271}" presName="rootConnector3" presStyleLbl="asst2" presStyleIdx="6" presStyleCnt="13"/>
      <dgm:spPr/>
      <dgm:t>
        <a:bodyPr/>
        <a:lstStyle/>
        <a:p>
          <a:endParaRPr lang="pt-BR"/>
        </a:p>
      </dgm:t>
    </dgm:pt>
    <dgm:pt modelId="{9C8F7C8C-9E62-431E-86EA-D3504B3B2191}" type="pres">
      <dgm:prSet presAssocID="{F87771BD-221F-4D04-BCF9-B1AE76187271}" presName="hierChild6" presStyleCnt="0"/>
      <dgm:spPr/>
    </dgm:pt>
    <dgm:pt modelId="{B0BC4985-875B-4C6C-A2AA-A87D845BAAA5}" type="pres">
      <dgm:prSet presAssocID="{F87771BD-221F-4D04-BCF9-B1AE76187271}" presName="hierChild7" presStyleCnt="0"/>
      <dgm:spPr/>
    </dgm:pt>
    <dgm:pt modelId="{8B599D3D-360F-4581-ADBD-36620795DF22}" type="pres">
      <dgm:prSet presAssocID="{86E21227-31BC-4B62-A455-6CFF21D7ABBD}" presName="Name111" presStyleLbl="parChTrans1D3" presStyleIdx="7" presStyleCnt="13"/>
      <dgm:spPr/>
      <dgm:t>
        <a:bodyPr/>
        <a:lstStyle/>
        <a:p>
          <a:endParaRPr lang="pt-BR"/>
        </a:p>
      </dgm:t>
    </dgm:pt>
    <dgm:pt modelId="{C81BAF58-0BAE-48AD-BCB7-EBEEDD39A69D}" type="pres">
      <dgm:prSet presAssocID="{D3E49730-4EFF-4D96-9075-1FB4BDC98EDC}" presName="hierRoot3" presStyleCnt="0">
        <dgm:presLayoutVars>
          <dgm:hierBranch val="init"/>
        </dgm:presLayoutVars>
      </dgm:prSet>
      <dgm:spPr/>
    </dgm:pt>
    <dgm:pt modelId="{89C1DE1C-CB48-4BAF-AFD3-48B899DA5A7B}" type="pres">
      <dgm:prSet presAssocID="{D3E49730-4EFF-4D96-9075-1FB4BDC98EDC}" presName="rootComposite3" presStyleCnt="0"/>
      <dgm:spPr/>
    </dgm:pt>
    <dgm:pt modelId="{7FAFA3B0-DDD2-4003-BFE7-14D55BF5F9A0}" type="pres">
      <dgm:prSet presAssocID="{D3E49730-4EFF-4D96-9075-1FB4BDC98EDC}" presName="rootText3" presStyleLbl="asst2" presStyleIdx="7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E48C38E-8CAD-462F-92CA-DEC0828A07C8}" type="pres">
      <dgm:prSet presAssocID="{D3E49730-4EFF-4D96-9075-1FB4BDC98EDC}" presName="rootConnector3" presStyleLbl="asst2" presStyleIdx="7" presStyleCnt="13"/>
      <dgm:spPr/>
      <dgm:t>
        <a:bodyPr/>
        <a:lstStyle/>
        <a:p>
          <a:endParaRPr lang="pt-BR"/>
        </a:p>
      </dgm:t>
    </dgm:pt>
    <dgm:pt modelId="{94BB9087-B7AF-412A-9178-27C57E999064}" type="pres">
      <dgm:prSet presAssocID="{D3E49730-4EFF-4D96-9075-1FB4BDC98EDC}" presName="hierChild6" presStyleCnt="0"/>
      <dgm:spPr/>
    </dgm:pt>
    <dgm:pt modelId="{ADCF2DF6-E125-4537-919D-91F10B74E183}" type="pres">
      <dgm:prSet presAssocID="{D3E49730-4EFF-4D96-9075-1FB4BDC98EDC}" presName="hierChild7" presStyleCnt="0"/>
      <dgm:spPr/>
    </dgm:pt>
    <dgm:pt modelId="{A8EAB559-6053-4C54-B82E-6FE57D33152F}" type="pres">
      <dgm:prSet presAssocID="{1F37B53C-53B6-4E5C-95BC-62C69831D635}" presName="Name111" presStyleLbl="parChTrans1D3" presStyleIdx="8" presStyleCnt="13"/>
      <dgm:spPr/>
      <dgm:t>
        <a:bodyPr/>
        <a:lstStyle/>
        <a:p>
          <a:endParaRPr lang="pt-BR"/>
        </a:p>
      </dgm:t>
    </dgm:pt>
    <dgm:pt modelId="{978DB20D-FA9D-4FB0-88CF-3308AEA095D9}" type="pres">
      <dgm:prSet presAssocID="{3217BBBA-A6BD-456C-A7C2-C487A570E035}" presName="hierRoot3" presStyleCnt="0">
        <dgm:presLayoutVars>
          <dgm:hierBranch val="init"/>
        </dgm:presLayoutVars>
      </dgm:prSet>
      <dgm:spPr/>
    </dgm:pt>
    <dgm:pt modelId="{F04E03AB-DE3E-4045-9963-994581D9E56A}" type="pres">
      <dgm:prSet presAssocID="{3217BBBA-A6BD-456C-A7C2-C487A570E035}" presName="rootComposite3" presStyleCnt="0"/>
      <dgm:spPr/>
    </dgm:pt>
    <dgm:pt modelId="{526E5E4A-BBEB-4708-8ECD-B4E79ADE0EF8}" type="pres">
      <dgm:prSet presAssocID="{3217BBBA-A6BD-456C-A7C2-C487A570E035}" presName="rootText3" presStyleLbl="asst2" presStyleIdx="8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2608390-FA3E-4382-8F77-2BF8E57284D1}" type="pres">
      <dgm:prSet presAssocID="{3217BBBA-A6BD-456C-A7C2-C487A570E035}" presName="rootConnector3" presStyleLbl="asst2" presStyleIdx="8" presStyleCnt="13"/>
      <dgm:spPr/>
      <dgm:t>
        <a:bodyPr/>
        <a:lstStyle/>
        <a:p>
          <a:endParaRPr lang="pt-BR"/>
        </a:p>
      </dgm:t>
    </dgm:pt>
    <dgm:pt modelId="{8AE68DE0-4F4F-4A6D-826C-DC009F06E889}" type="pres">
      <dgm:prSet presAssocID="{3217BBBA-A6BD-456C-A7C2-C487A570E035}" presName="hierChild6" presStyleCnt="0"/>
      <dgm:spPr/>
    </dgm:pt>
    <dgm:pt modelId="{F3B296C7-D5CD-4D9A-B8BC-74BDB7B2FB45}" type="pres">
      <dgm:prSet presAssocID="{3217BBBA-A6BD-456C-A7C2-C487A570E035}" presName="hierChild7" presStyleCnt="0"/>
      <dgm:spPr/>
    </dgm:pt>
    <dgm:pt modelId="{DA7012C5-F224-45C0-BEC9-C6359547E65F}" type="pres">
      <dgm:prSet presAssocID="{4E469448-3C02-450E-83F8-C5025E02F8F6}" presName="Name111" presStyleLbl="parChTrans1D3" presStyleIdx="9" presStyleCnt="13"/>
      <dgm:spPr/>
      <dgm:t>
        <a:bodyPr/>
        <a:lstStyle/>
        <a:p>
          <a:endParaRPr lang="pt-BR"/>
        </a:p>
      </dgm:t>
    </dgm:pt>
    <dgm:pt modelId="{046EBB42-55BF-4101-B779-2BD79B4F3456}" type="pres">
      <dgm:prSet presAssocID="{A1FB0FB2-CFC9-4A41-8EF6-20794D283B8F}" presName="hierRoot3" presStyleCnt="0">
        <dgm:presLayoutVars>
          <dgm:hierBranch val="init"/>
        </dgm:presLayoutVars>
      </dgm:prSet>
      <dgm:spPr/>
    </dgm:pt>
    <dgm:pt modelId="{232E9E48-A5E1-43A3-A605-DB7D8449C027}" type="pres">
      <dgm:prSet presAssocID="{A1FB0FB2-CFC9-4A41-8EF6-20794D283B8F}" presName="rootComposite3" presStyleCnt="0"/>
      <dgm:spPr/>
    </dgm:pt>
    <dgm:pt modelId="{C45F122C-ADF6-461F-8A7F-0E0E42ABCADA}" type="pres">
      <dgm:prSet presAssocID="{A1FB0FB2-CFC9-4A41-8EF6-20794D283B8F}" presName="rootText3" presStyleLbl="asst2" presStyleIdx="9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3F53E85-F514-4C86-86CD-3954243493F2}" type="pres">
      <dgm:prSet presAssocID="{A1FB0FB2-CFC9-4A41-8EF6-20794D283B8F}" presName="rootConnector3" presStyleLbl="asst2" presStyleIdx="9" presStyleCnt="13"/>
      <dgm:spPr/>
      <dgm:t>
        <a:bodyPr/>
        <a:lstStyle/>
        <a:p>
          <a:endParaRPr lang="pt-BR"/>
        </a:p>
      </dgm:t>
    </dgm:pt>
    <dgm:pt modelId="{75970C11-22E9-4F6C-BB32-43B61AE042F9}" type="pres">
      <dgm:prSet presAssocID="{A1FB0FB2-CFC9-4A41-8EF6-20794D283B8F}" presName="hierChild6" presStyleCnt="0"/>
      <dgm:spPr/>
    </dgm:pt>
    <dgm:pt modelId="{14AC22A3-8D7E-4512-8F6D-D34F36951D29}" type="pres">
      <dgm:prSet presAssocID="{A1FB0FB2-CFC9-4A41-8EF6-20794D283B8F}" presName="hierChild7" presStyleCnt="0"/>
      <dgm:spPr/>
    </dgm:pt>
    <dgm:pt modelId="{244A1B4F-4D34-4E57-9C9E-D49AF3F42160}" type="pres">
      <dgm:prSet presAssocID="{523E9B9B-7529-4AFA-B802-5A01486B35D7}" presName="Name111" presStyleLbl="parChTrans1D3" presStyleIdx="10" presStyleCnt="13"/>
      <dgm:spPr/>
      <dgm:t>
        <a:bodyPr/>
        <a:lstStyle/>
        <a:p>
          <a:endParaRPr lang="pt-BR"/>
        </a:p>
      </dgm:t>
    </dgm:pt>
    <dgm:pt modelId="{37314345-5DC7-4A9F-9C20-19A2B4DAC683}" type="pres">
      <dgm:prSet presAssocID="{E994BE84-B53D-496B-86B8-DDABEE68F526}" presName="hierRoot3" presStyleCnt="0">
        <dgm:presLayoutVars>
          <dgm:hierBranch val="init"/>
        </dgm:presLayoutVars>
      </dgm:prSet>
      <dgm:spPr/>
    </dgm:pt>
    <dgm:pt modelId="{D35279BD-D35C-4F54-B71B-9655DCD412C3}" type="pres">
      <dgm:prSet presAssocID="{E994BE84-B53D-496B-86B8-DDABEE68F526}" presName="rootComposite3" presStyleCnt="0"/>
      <dgm:spPr/>
    </dgm:pt>
    <dgm:pt modelId="{71947DF3-F76D-4483-9BEF-9D95F213EB99}" type="pres">
      <dgm:prSet presAssocID="{E994BE84-B53D-496B-86B8-DDABEE68F526}" presName="rootText3" presStyleLbl="asst2" presStyleIdx="10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2792D7-FCC3-46FF-A5B2-19D53E0D721F}" type="pres">
      <dgm:prSet presAssocID="{E994BE84-B53D-496B-86B8-DDABEE68F526}" presName="rootConnector3" presStyleLbl="asst2" presStyleIdx="10" presStyleCnt="13"/>
      <dgm:spPr/>
      <dgm:t>
        <a:bodyPr/>
        <a:lstStyle/>
        <a:p>
          <a:endParaRPr lang="pt-BR"/>
        </a:p>
      </dgm:t>
    </dgm:pt>
    <dgm:pt modelId="{B937CCD1-7E7D-41B3-85E4-C5BB265C695A}" type="pres">
      <dgm:prSet presAssocID="{E994BE84-B53D-496B-86B8-DDABEE68F526}" presName="hierChild6" presStyleCnt="0"/>
      <dgm:spPr/>
    </dgm:pt>
    <dgm:pt modelId="{D43BF758-3F7E-4358-B662-DBA739E63A6B}" type="pres">
      <dgm:prSet presAssocID="{E994BE84-B53D-496B-86B8-DDABEE68F526}" presName="hierChild7" presStyleCnt="0"/>
      <dgm:spPr/>
    </dgm:pt>
    <dgm:pt modelId="{8979D0F9-FE5E-4541-ABA7-431F26FD2B23}" type="pres">
      <dgm:prSet presAssocID="{03350153-C828-42AE-A48A-79EE93C31DB5}" presName="Name111" presStyleLbl="parChTrans1D3" presStyleIdx="11" presStyleCnt="13"/>
      <dgm:spPr/>
      <dgm:t>
        <a:bodyPr/>
        <a:lstStyle/>
        <a:p>
          <a:endParaRPr lang="pt-BR"/>
        </a:p>
      </dgm:t>
    </dgm:pt>
    <dgm:pt modelId="{81FE8467-D065-4B65-BECA-D788ECE9BB49}" type="pres">
      <dgm:prSet presAssocID="{74B4E490-9DC2-482D-B5F0-001D67969172}" presName="hierRoot3" presStyleCnt="0">
        <dgm:presLayoutVars>
          <dgm:hierBranch val="init"/>
        </dgm:presLayoutVars>
      </dgm:prSet>
      <dgm:spPr/>
    </dgm:pt>
    <dgm:pt modelId="{E584EE53-8F75-484E-8B36-102EC51B8864}" type="pres">
      <dgm:prSet presAssocID="{74B4E490-9DC2-482D-B5F0-001D67969172}" presName="rootComposite3" presStyleCnt="0"/>
      <dgm:spPr/>
    </dgm:pt>
    <dgm:pt modelId="{AF4BDA9B-2C54-4601-A45F-A6A009E6B6B2}" type="pres">
      <dgm:prSet presAssocID="{74B4E490-9DC2-482D-B5F0-001D67969172}" presName="rootText3" presStyleLbl="asst2" presStyleIdx="11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DC13E8-7F1C-40BB-B369-96E985BEDBBE}" type="pres">
      <dgm:prSet presAssocID="{74B4E490-9DC2-482D-B5F0-001D67969172}" presName="rootConnector3" presStyleLbl="asst2" presStyleIdx="11" presStyleCnt="13"/>
      <dgm:spPr/>
      <dgm:t>
        <a:bodyPr/>
        <a:lstStyle/>
        <a:p>
          <a:endParaRPr lang="pt-BR"/>
        </a:p>
      </dgm:t>
    </dgm:pt>
    <dgm:pt modelId="{E0074CB8-3AF4-4297-97C0-C9C56D9B527D}" type="pres">
      <dgm:prSet presAssocID="{74B4E490-9DC2-482D-B5F0-001D67969172}" presName="hierChild6" presStyleCnt="0"/>
      <dgm:spPr/>
    </dgm:pt>
    <dgm:pt modelId="{80293A1D-07BD-4309-B0C1-6A4CACD8EDA6}" type="pres">
      <dgm:prSet presAssocID="{74B4E490-9DC2-482D-B5F0-001D67969172}" presName="hierChild7" presStyleCnt="0"/>
      <dgm:spPr/>
    </dgm:pt>
    <dgm:pt modelId="{D498B8B9-05CD-4ED9-910C-3D0EA56DFFD5}" type="pres">
      <dgm:prSet presAssocID="{31BF37E5-2AD1-477B-8F84-117185DBDF5C}" presName="Name111" presStyleLbl="parChTrans1D3" presStyleIdx="12" presStyleCnt="13"/>
      <dgm:spPr/>
      <dgm:t>
        <a:bodyPr/>
        <a:lstStyle/>
        <a:p>
          <a:endParaRPr lang="pt-BR"/>
        </a:p>
      </dgm:t>
    </dgm:pt>
    <dgm:pt modelId="{D52F5D61-9248-43CE-ABF5-629B5A72E487}" type="pres">
      <dgm:prSet presAssocID="{6322F1CB-A953-446D-A0FF-A7B3D71AD89D}" presName="hierRoot3" presStyleCnt="0">
        <dgm:presLayoutVars>
          <dgm:hierBranch val="init"/>
        </dgm:presLayoutVars>
      </dgm:prSet>
      <dgm:spPr/>
    </dgm:pt>
    <dgm:pt modelId="{4EA86B59-DA64-454E-B890-DFB725E85E27}" type="pres">
      <dgm:prSet presAssocID="{6322F1CB-A953-446D-A0FF-A7B3D71AD89D}" presName="rootComposite3" presStyleCnt="0"/>
      <dgm:spPr/>
    </dgm:pt>
    <dgm:pt modelId="{F6203184-D804-43F8-8939-363379FF0E41}" type="pres">
      <dgm:prSet presAssocID="{6322F1CB-A953-446D-A0FF-A7B3D71AD89D}" presName="rootText3" presStyleLbl="asst2" presStyleIdx="12" presStyleCnt="1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01F5C7-F0E8-4EF6-9C56-E2DE419F3D0C}" type="pres">
      <dgm:prSet presAssocID="{6322F1CB-A953-446D-A0FF-A7B3D71AD89D}" presName="rootConnector3" presStyleLbl="asst2" presStyleIdx="12" presStyleCnt="13"/>
      <dgm:spPr/>
      <dgm:t>
        <a:bodyPr/>
        <a:lstStyle/>
        <a:p>
          <a:endParaRPr lang="pt-BR"/>
        </a:p>
      </dgm:t>
    </dgm:pt>
    <dgm:pt modelId="{E4C78B8A-EEB8-4F12-AA7B-0A4AA006FF63}" type="pres">
      <dgm:prSet presAssocID="{6322F1CB-A953-446D-A0FF-A7B3D71AD89D}" presName="hierChild6" presStyleCnt="0"/>
      <dgm:spPr/>
    </dgm:pt>
    <dgm:pt modelId="{A7ED015D-AA7D-4FF5-B738-79F9C5F103FE}" type="pres">
      <dgm:prSet presAssocID="{6322F1CB-A953-446D-A0FF-A7B3D71AD89D}" presName="hierChild7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4" presStyleCnt="10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6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6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6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6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6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  <dgm:pt modelId="{45908752-C16E-49E3-8C2C-23FBF786689B}" type="pres">
      <dgm:prSet presAssocID="{1F32C761-0852-46F3-B36B-73AD8D885982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720144F5-4173-4E41-8634-6A62AE27F9CD}" type="pres">
      <dgm:prSet presAssocID="{0135BA49-AE5C-4D60-AEC5-568AACB769EE}" presName="hierRoot3" presStyleCnt="0">
        <dgm:presLayoutVars>
          <dgm:hierBranch val="init"/>
        </dgm:presLayoutVars>
      </dgm:prSet>
      <dgm:spPr/>
    </dgm:pt>
    <dgm:pt modelId="{3566CD45-3DA6-4A68-AFA3-67C3C038BD8A}" type="pres">
      <dgm:prSet presAssocID="{0135BA49-AE5C-4D60-AEC5-568AACB769EE}" presName="rootComposite3" presStyleCnt="0"/>
      <dgm:spPr/>
    </dgm:pt>
    <dgm:pt modelId="{A7E408BE-2D93-498B-A675-7D7CA6BE88C6}" type="pres">
      <dgm:prSet presAssocID="{0135BA49-AE5C-4D60-AEC5-568AACB769EE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F0612F-9666-43C4-A2FD-97F111A91E03}" type="pres">
      <dgm:prSet presAssocID="{0135BA49-AE5C-4D60-AEC5-568AACB769EE}" presName="rootConnector3" presStyleLbl="asst1" presStyleIdx="5" presStyleCnt="6"/>
      <dgm:spPr/>
      <dgm:t>
        <a:bodyPr/>
        <a:lstStyle/>
        <a:p>
          <a:endParaRPr lang="pt-BR"/>
        </a:p>
      </dgm:t>
    </dgm:pt>
    <dgm:pt modelId="{DC9C7849-45B0-431E-933F-AAE76006394C}" type="pres">
      <dgm:prSet presAssocID="{0135BA49-AE5C-4D60-AEC5-568AACB769EE}" presName="hierChild6" presStyleCnt="0"/>
      <dgm:spPr/>
    </dgm:pt>
    <dgm:pt modelId="{1E4D0EC9-F2CF-42E7-8AFA-131307A24CF9}" type="pres">
      <dgm:prSet presAssocID="{0135BA49-AE5C-4D60-AEC5-568AACB769EE}" presName="hierChild7" presStyleCnt="0"/>
      <dgm:spPr/>
    </dgm:pt>
  </dgm:ptLst>
  <dgm:cxnLst>
    <dgm:cxn modelId="{BEA9DF12-231A-4975-9C03-219B1540311E}" srcId="{83736704-0FE1-4530-BEB0-28911BF4CF82}" destId="{0135BA49-AE5C-4D60-AEC5-568AACB769EE}" srcOrd="9" destOrd="0" parTransId="{1F32C761-0852-46F3-B36B-73AD8D885982}" sibTransId="{8149F806-15FF-4078-8095-161822D609AC}"/>
    <dgm:cxn modelId="{96BB6621-9B6D-4482-B164-137FEC97D7A7}" srcId="{A087A6F3-5DF8-4013-9949-3396A2496216}" destId="{4BF880C5-374D-4C8E-B786-4142FEBC8DB0}" srcOrd="1" destOrd="0" parTransId="{0557788A-EB1B-4F7C-B12A-9E4D84C7B352}" sibTransId="{74C3AE6A-A8AF-4F9C-ADCF-47A6EA5F252B}"/>
    <dgm:cxn modelId="{16D423AF-B01A-484F-AF25-5CC60CD695EE}" type="presOf" srcId="{83736704-0FE1-4530-BEB0-28911BF4CF82}" destId="{DE6F300D-757E-41D1-B7D4-B291D4F303AA}" srcOrd="0" destOrd="0" presId="urn:microsoft.com/office/officeart/2005/8/layout/orgChart1"/>
    <dgm:cxn modelId="{F46ACD97-81C6-46A5-9E3E-163A37819C80}" type="presOf" srcId="{31BF37E5-2AD1-477B-8F84-117185DBDF5C}" destId="{D498B8B9-05CD-4ED9-910C-3D0EA56DFFD5}" srcOrd="0" destOrd="0" presId="urn:microsoft.com/office/officeart/2005/8/layout/orgChart1"/>
    <dgm:cxn modelId="{5A70CDD7-A907-48D3-B508-A3BF3AF9E986}" type="presOf" srcId="{8DD62802-F096-4FF1-A899-1B3ECE8C3AAF}" destId="{0860F92C-EA09-4F26-8414-368FAB678E29}" srcOrd="1" destOrd="0" presId="urn:microsoft.com/office/officeart/2005/8/layout/orgChart1"/>
    <dgm:cxn modelId="{30305F30-EF26-4FC2-AB5D-A2D276F15CCA}" srcId="{A087A6F3-5DF8-4013-9949-3396A2496216}" destId="{42F13C32-D174-474D-BCF4-F0B9A403D147}" srcOrd="0" destOrd="0" parTransId="{73F869EE-61C3-4661-B779-C86820DEABEE}" sibTransId="{EDFCE9E2-796E-466F-8E41-F4E1C8F34F5B}"/>
    <dgm:cxn modelId="{34A61276-D845-4746-A3EF-9A95F17E6E2E}" type="presOf" srcId="{3489B76B-7E4E-47AF-85A4-CC770BA7B1F7}" destId="{BDA91002-4B40-404A-BC21-F2660AE5F28A}" srcOrd="0" destOrd="0" presId="urn:microsoft.com/office/officeart/2005/8/layout/orgChart1"/>
    <dgm:cxn modelId="{D440B06F-5C8F-45D1-9A0D-7C175C27C976}" type="presOf" srcId="{0D2FFE1C-4B31-4F82-80C7-FBC6F8000946}" destId="{D18E3B1D-CDA5-4926-82DF-E59B3A8715FD}" srcOrd="1" destOrd="0" presId="urn:microsoft.com/office/officeart/2005/8/layout/orgChart1"/>
    <dgm:cxn modelId="{19432382-4E84-4981-ADFA-06E0CEB45A7C}" type="presOf" srcId="{1F32C761-0852-46F3-B36B-73AD8D885982}" destId="{45908752-C16E-49E3-8C2C-23FBF786689B}" srcOrd="0" destOrd="0" presId="urn:microsoft.com/office/officeart/2005/8/layout/orgChart1"/>
    <dgm:cxn modelId="{A478FEEF-5A75-45D9-96B3-A59629A78C45}" srcId="{FF15779B-8C4E-4F11-9DB0-96B487189021}" destId="{74B4E490-9DC2-482D-B5F0-001D67969172}" srcOrd="5" destOrd="0" parTransId="{03350153-C828-42AE-A48A-79EE93C31DB5}" sibTransId="{0ADF45B4-6CC9-40B8-95A1-39F0AF2FF3D6}"/>
    <dgm:cxn modelId="{20BAEF30-1FBE-4772-AD4A-D0431E8CAC2F}" type="presOf" srcId="{7E2ED827-9937-4B61-A0AB-D0030958F2BB}" destId="{6D7FDEBE-0F67-46CD-823E-49447F061DB6}" srcOrd="0" destOrd="0" presId="urn:microsoft.com/office/officeart/2005/8/layout/orgChart1"/>
    <dgm:cxn modelId="{28D8EACE-2D81-459A-8F50-69FA2CE1048A}" type="presOf" srcId="{F331D632-7E42-4DF5-9B73-6A966D158E08}" destId="{C079A7F1-F70C-41EE-A94D-3A360FC3CE09}" srcOrd="0" destOrd="0" presId="urn:microsoft.com/office/officeart/2005/8/layout/orgChart1"/>
    <dgm:cxn modelId="{EB54F74E-B9EA-45E9-8EB4-A073E7FD85E7}" srcId="{83736704-0FE1-4530-BEB0-28911BF4CF82}" destId="{45B575B2-781A-4C70-A860-6190731E68B0}" srcOrd="6" destOrd="0" parTransId="{289FFBD6-75D1-418C-AEAB-BEF4735F7669}" sibTransId="{4FC4EBD2-3C1B-4AD7-8668-21CE535B3134}"/>
    <dgm:cxn modelId="{E7155961-02D7-425B-A24B-68C34B914CFB}" type="presOf" srcId="{3489B76B-7E4E-47AF-85A4-CC770BA7B1F7}" destId="{FF57EBD0-11E3-49AD-B5A6-7E3996D71DC4}" srcOrd="1" destOrd="0" presId="urn:microsoft.com/office/officeart/2005/8/layout/orgChart1"/>
    <dgm:cxn modelId="{699C221F-C1ED-4FFA-BF45-FC2DA84DFCA1}" type="presOf" srcId="{2C05F33F-9DA9-4197-A3F0-90A3B93C8679}" destId="{5DCD4AD8-BB05-4D8E-9C92-7A7525E26AD9}" srcOrd="0" destOrd="0" presId="urn:microsoft.com/office/officeart/2005/8/layout/orgChart1"/>
    <dgm:cxn modelId="{E72B35FE-0612-4F0F-A84E-CDD9DFF23AAB}" srcId="{83736704-0FE1-4530-BEB0-28911BF4CF82}" destId="{FF15779B-8C4E-4F11-9DB0-96B487189021}" srcOrd="8" destOrd="0" parTransId="{F331D632-7E42-4DF5-9B73-6A966D158E08}" sibTransId="{682A1906-DA47-42F2-8C3A-A68CD70BC3A0}"/>
    <dgm:cxn modelId="{344D9F14-79F6-49AE-BB83-2B5C19091581}" type="presOf" srcId="{FE6D44BF-1E55-43BA-A7CF-EF1672A86CD2}" destId="{F19E5086-50D7-44ED-94AB-36FC92A33B58}" srcOrd="0" destOrd="0" presId="urn:microsoft.com/office/officeart/2005/8/layout/orgChart1"/>
    <dgm:cxn modelId="{20AD4931-C6EA-484A-B39D-7147EE6CE04B}" type="presOf" srcId="{6322F1CB-A953-446D-A0FF-A7B3D71AD89D}" destId="{9E01F5C7-F0E8-4EF6-9C56-E2DE419F3D0C}" srcOrd="1" destOrd="0" presId="urn:microsoft.com/office/officeart/2005/8/layout/orgChart1"/>
    <dgm:cxn modelId="{9E0B112C-56A3-4BF3-9A2B-BEB78A65378B}" type="presOf" srcId="{1F37B53C-53B6-4E5C-95BC-62C69831D635}" destId="{A8EAB559-6053-4C54-B82E-6FE57D33152F}" srcOrd="0" destOrd="0" presId="urn:microsoft.com/office/officeart/2005/8/layout/orgChart1"/>
    <dgm:cxn modelId="{C8B413D0-0E93-47F2-8C29-8B1044ABCA86}" srcId="{FF15779B-8C4E-4F11-9DB0-96B487189021}" destId="{D3E49730-4EFF-4D96-9075-1FB4BDC98EDC}" srcOrd="1" destOrd="0" parTransId="{86E21227-31BC-4B62-A455-6CFF21D7ABBD}" sibTransId="{7D7522EE-9055-4B18-A59C-C48C751562CD}"/>
    <dgm:cxn modelId="{D0406E22-C933-467C-993A-C19E9AE5314B}" srcId="{83736704-0FE1-4530-BEB0-28911BF4CF82}" destId="{8DD62802-F096-4FF1-A899-1B3ECE8C3AAF}" srcOrd="4" destOrd="0" parTransId="{46ED85ED-E706-4229-AAEF-800154568F82}" sibTransId="{8F679703-4753-444C-9FEF-1363CEF66525}"/>
    <dgm:cxn modelId="{0EA49D70-B581-4DA3-AC1B-BD8810DE5A80}" type="presOf" srcId="{D3E49730-4EFF-4D96-9075-1FB4BDC98EDC}" destId="{7FAFA3B0-DDD2-4003-BFE7-14D55BF5F9A0}" srcOrd="0" destOrd="0" presId="urn:microsoft.com/office/officeart/2005/8/layout/orgChart1"/>
    <dgm:cxn modelId="{8DFF14CA-C464-458C-9005-0F2A1630E4D8}" type="presOf" srcId="{878D9BAD-4A9C-456F-AE74-712FDC2D4414}" destId="{78DB0473-4693-477D-95E8-AD8A8807F870}" srcOrd="0" destOrd="0" presId="urn:microsoft.com/office/officeart/2005/8/layout/orgChart1"/>
    <dgm:cxn modelId="{A00A2FAF-1DDF-4070-B0A3-B4E2D6490F37}" type="presOf" srcId="{86E21227-31BC-4B62-A455-6CFF21D7ABBD}" destId="{8B599D3D-360F-4581-ADBD-36620795DF22}" srcOrd="0" destOrd="0" presId="urn:microsoft.com/office/officeart/2005/8/layout/orgChart1"/>
    <dgm:cxn modelId="{D7B4FE37-3637-40DB-8AB0-A64731696485}" type="presOf" srcId="{73F869EE-61C3-4661-B779-C86820DEABEE}" destId="{C38CDC05-6590-4828-AA40-B97ABA6A264A}" srcOrd="0" destOrd="0" presId="urn:microsoft.com/office/officeart/2005/8/layout/orgChart1"/>
    <dgm:cxn modelId="{D3DB6B8D-57A3-431E-A797-921DCFC3278C}" type="presOf" srcId="{42F13C32-D174-474D-BCF4-F0B9A403D147}" destId="{8B57AEC8-CECB-41CB-A44B-D779DC2C4F6C}" srcOrd="1" destOrd="0" presId="urn:microsoft.com/office/officeart/2005/8/layout/orgChart1"/>
    <dgm:cxn modelId="{1D7395CC-EC22-4769-A61F-98A2C28D88FD}" type="presOf" srcId="{3F375429-7E70-4D2C-9AD7-68A3920475D0}" destId="{204F4A46-8AB6-4A30-86F9-A919ACAC02C4}" srcOrd="0" destOrd="0" presId="urn:microsoft.com/office/officeart/2005/8/layout/orgChart1"/>
    <dgm:cxn modelId="{C0288B06-AECB-48C7-B8DC-89228E6C78E2}" type="presOf" srcId="{F87771BD-221F-4D04-BCF9-B1AE76187271}" destId="{F9642BBE-A5AC-4C9F-A3CA-6D2A0569EB4A}" srcOrd="0" destOrd="0" presId="urn:microsoft.com/office/officeart/2005/8/layout/orgChart1"/>
    <dgm:cxn modelId="{130BA30F-B961-49D0-9616-D71203F7E20E}" srcId="{FF15779B-8C4E-4F11-9DB0-96B487189021}" destId="{3217BBBA-A6BD-456C-A7C2-C487A570E035}" srcOrd="2" destOrd="0" parTransId="{1F37B53C-53B6-4E5C-95BC-62C69831D635}" sibTransId="{969C6D70-2F62-4B15-B567-00110B98598C}"/>
    <dgm:cxn modelId="{95895E56-6466-4F49-A387-BA7F7253AD32}" type="presOf" srcId="{45B575B2-781A-4C70-A860-6190731E68B0}" destId="{8D83BC21-7EF5-4990-82B1-C939FF89269A}" srcOrd="1" destOrd="0" presId="urn:microsoft.com/office/officeart/2005/8/layout/orgChart1"/>
    <dgm:cxn modelId="{A5BEC00F-05AC-4E71-9159-45F740C361A2}" type="presOf" srcId="{3217BBBA-A6BD-456C-A7C2-C487A570E035}" destId="{526E5E4A-BBEB-4708-8ECD-B4E79ADE0EF8}" srcOrd="0" destOrd="0" presId="urn:microsoft.com/office/officeart/2005/8/layout/orgChart1"/>
    <dgm:cxn modelId="{575ABA36-786C-4E78-8215-05B9C6D296A1}" type="presOf" srcId="{0557788A-EB1B-4F7C-B12A-9E4D84C7B352}" destId="{C0A9807D-AFDA-4198-9007-D677B2AE1A7A}" srcOrd="0" destOrd="0" presId="urn:microsoft.com/office/officeart/2005/8/layout/orgChart1"/>
    <dgm:cxn modelId="{A82F1A67-D7A9-4214-8155-5487D12B0BE0}" srcId="{83736704-0FE1-4530-BEB0-28911BF4CF82}" destId="{7E2ED827-9937-4B61-A0AB-D0030958F2BB}" srcOrd="5" destOrd="0" parTransId="{511BB0EF-AAB6-40E1-A68C-E7CF68C9CCF5}" sibTransId="{0AC7CBF3-EDD4-4586-A13E-FC3D4A5E84C1}"/>
    <dgm:cxn modelId="{14CC78F5-9D48-4BF3-8C52-C4F05E5192FC}" srcId="{FF15779B-8C4E-4F11-9DB0-96B487189021}" destId="{F87771BD-221F-4D04-BCF9-B1AE76187271}" srcOrd="0" destOrd="0" parTransId="{878D9BAD-4A9C-456F-AE74-712FDC2D4414}" sibTransId="{6A436D45-6CD1-4AD1-AEA2-C9CD9C265371}"/>
    <dgm:cxn modelId="{92FA2945-5ABA-41C1-A15B-4621E0C212D5}" type="presOf" srcId="{A0591DA1-B6F9-4AD5-9AB8-AF5F801E64D8}" destId="{7F6AC275-FD42-4CA1-9141-C1DF52C57842}" srcOrd="0" destOrd="0" presId="urn:microsoft.com/office/officeart/2005/8/layout/orgChart1"/>
    <dgm:cxn modelId="{E7429D70-4CDF-420C-AD76-CB6CEC4251DE}" type="presOf" srcId="{45B575B2-781A-4C70-A860-6190731E68B0}" destId="{EC96678A-71C0-4D34-B9C7-DA60C858915B}" srcOrd="0" destOrd="0" presId="urn:microsoft.com/office/officeart/2005/8/layout/orgChart1"/>
    <dgm:cxn modelId="{EA242211-6337-4891-A75B-FFB2806135B1}" type="presOf" srcId="{27FB4EE8-B52D-450A-9E66-2AF680F5201D}" destId="{BB86EFAE-BF99-4CBB-8C32-41DA4F24712B}" srcOrd="0" destOrd="0" presId="urn:microsoft.com/office/officeart/2005/8/layout/orgChart1"/>
    <dgm:cxn modelId="{CFE38600-78EA-43A4-9C2D-93415245F7E5}" type="presOf" srcId="{D3E49730-4EFF-4D96-9075-1FB4BDC98EDC}" destId="{7E48C38E-8CAD-462F-92CA-DEC0828A07C8}" srcOrd="1" destOrd="0" presId="urn:microsoft.com/office/officeart/2005/8/layout/orgChart1"/>
    <dgm:cxn modelId="{645314EA-99F2-44FF-B8D5-74108ED2A1F6}" type="presOf" srcId="{46ED85ED-E706-4229-AAEF-800154568F82}" destId="{950AC7C4-C91A-40F6-9067-0C9444D5D7EA}" srcOrd="0" destOrd="0" presId="urn:microsoft.com/office/officeart/2005/8/layout/orgChart1"/>
    <dgm:cxn modelId="{83BB3B0E-E585-472B-ADB6-7042B47B1368}" type="presOf" srcId="{03350153-C828-42AE-A48A-79EE93C31DB5}" destId="{8979D0F9-FE5E-4541-ABA7-431F26FD2B23}" srcOrd="0" destOrd="0" presId="urn:microsoft.com/office/officeart/2005/8/layout/orgChart1"/>
    <dgm:cxn modelId="{6352BED5-C74F-404F-8BB4-D9C6BC356061}" type="presOf" srcId="{A087A6F3-5DF8-4013-9949-3396A2496216}" destId="{7AB83509-D540-427B-863B-39065379DFD9}" srcOrd="1" destOrd="0" presId="urn:microsoft.com/office/officeart/2005/8/layout/orgChart1"/>
    <dgm:cxn modelId="{3A7FC3B5-60E1-4DE1-97F6-4B69D5CF867B}" type="presOf" srcId="{A087A6F3-5DF8-4013-9949-3396A2496216}" destId="{C7D4EDA7-CD50-49FE-BD25-926D13878BCF}" srcOrd="0" destOrd="0" presId="urn:microsoft.com/office/officeart/2005/8/layout/orgChart1"/>
    <dgm:cxn modelId="{4839DA6C-2FEA-4692-8A66-07FA50219B60}" srcId="{A087A6F3-5DF8-4013-9949-3396A2496216}" destId="{3F375429-7E70-4D2C-9AD7-68A3920475D0}" srcOrd="3" destOrd="0" parTransId="{FE6D44BF-1E55-43BA-A7CF-EF1672A86CD2}" sibTransId="{03E29575-9FF8-47AF-8AC2-EE6839B06276}"/>
    <dgm:cxn modelId="{65C1D67C-9822-46CB-B17E-4F63CA6E8676}" type="presOf" srcId="{54CBAA4B-F689-4AA8-9FD1-6A5157DD30B9}" destId="{16AE3299-C87D-4C32-8BF5-45AC12280B38}" srcOrd="0" destOrd="0" presId="urn:microsoft.com/office/officeart/2005/8/layout/orgChart1"/>
    <dgm:cxn modelId="{BB47F029-82BC-4E1E-A8E3-4A5D37D9CF43}" type="presOf" srcId="{4BF880C5-374D-4C8E-B786-4142FEBC8DB0}" destId="{CCC1C84D-224B-4D9B-A14E-60508A799AC8}" srcOrd="1" destOrd="0" presId="urn:microsoft.com/office/officeart/2005/8/layout/orgChart1"/>
    <dgm:cxn modelId="{97540A49-69B7-42E2-ADBD-64A91D66AE83}" srcId="{A087A6F3-5DF8-4013-9949-3396A2496216}" destId="{0D2FFE1C-4B31-4F82-80C7-FBC6F8000946}" srcOrd="2" destOrd="0" parTransId="{920A47CD-CB91-42CF-BE3C-3E3B7368F9A4}" sibTransId="{E6F7DDAF-B044-4223-A38D-08BC22EE27A2}"/>
    <dgm:cxn modelId="{60CAC8AC-A21E-43D1-8B56-8F969D7FA71E}" type="presOf" srcId="{A1FB0FB2-CFC9-4A41-8EF6-20794D283B8F}" destId="{C45F122C-ADF6-461F-8A7F-0E0E42ABCADA}" srcOrd="0" destOrd="0" presId="urn:microsoft.com/office/officeart/2005/8/layout/orgChart1"/>
    <dgm:cxn modelId="{DFA1C968-750C-4E3E-B462-5E5FD7BE38BF}" type="presOf" srcId="{523E9B9B-7529-4AFA-B802-5A01486B35D7}" destId="{244A1B4F-4D34-4E57-9C9E-D49AF3F42160}" srcOrd="0" destOrd="0" presId="urn:microsoft.com/office/officeart/2005/8/layout/orgChart1"/>
    <dgm:cxn modelId="{4814124D-2EC7-4AAD-933E-913B223A31DF}" srcId="{83736704-0FE1-4530-BEB0-28911BF4CF82}" destId="{3489B76B-7E4E-47AF-85A4-CC770BA7B1F7}" srcOrd="2" destOrd="0" parTransId="{54CBAA4B-F689-4AA8-9FD1-6A5157DD30B9}" sibTransId="{31B615F2-F7F7-41C3-A1E1-67916AD66814}"/>
    <dgm:cxn modelId="{65A3DE9E-1467-4934-8C4E-B2D1F40BFDE3}" type="presOf" srcId="{74B4E490-9DC2-482D-B5F0-001D67969172}" destId="{32DC13E8-7F1C-40BB-B369-96E985BEDBBE}" srcOrd="1" destOrd="0" presId="urn:microsoft.com/office/officeart/2005/8/layout/orgChart1"/>
    <dgm:cxn modelId="{D85F69BF-4AC8-4A44-A6A6-6E6FFBF255C6}" type="presOf" srcId="{8DD62802-F096-4FF1-A899-1B3ECE8C3AAF}" destId="{F69BCF6B-197C-45AB-A0C5-15872D263468}" srcOrd="0" destOrd="0" presId="urn:microsoft.com/office/officeart/2005/8/layout/orgChart1"/>
    <dgm:cxn modelId="{F2C2D733-358A-4019-AC4F-B8849F4F87BF}" type="presOf" srcId="{A9AB9AA6-C0E7-4BA3-B99B-1BBBD9202FB5}" destId="{2EF65A0E-7015-47C0-A210-782D5C5AE0D1}" srcOrd="1" destOrd="0" presId="urn:microsoft.com/office/officeart/2005/8/layout/orgChart1"/>
    <dgm:cxn modelId="{8E0DA15A-A3A8-47F9-9ACE-50B2A46DF9E1}" type="presOf" srcId="{A9AB9AA6-C0E7-4BA3-B99B-1BBBD9202FB5}" destId="{39A54C3E-F1C3-4AFA-A833-1CF1D085716F}" srcOrd="0" destOrd="0" presId="urn:microsoft.com/office/officeart/2005/8/layout/orgChart1"/>
    <dgm:cxn modelId="{508B5AE4-9F8D-4A4D-B310-67C908923F16}" srcId="{A087A6F3-5DF8-4013-9949-3396A2496216}" destId="{5017BC47-58BD-4CE6-912E-DD9C070F07BF}" srcOrd="4" destOrd="0" parTransId="{38270178-7834-4C6F-85DC-57EE362A0BE5}" sibTransId="{45C60237-7040-44C6-94B2-9527D14943B6}"/>
    <dgm:cxn modelId="{4B06B09F-4AEC-405B-A544-9AFB0B2A0D57}" type="presOf" srcId="{FF15779B-8C4E-4F11-9DB0-96B487189021}" destId="{5AFC648A-5B26-43B0-90E1-61802D3B43C1}" srcOrd="0" destOrd="0" presId="urn:microsoft.com/office/officeart/2005/8/layout/orgChart1"/>
    <dgm:cxn modelId="{E0F8ED7E-6CE2-4CD2-9516-D22FF33BAD59}" type="presOf" srcId="{F87771BD-221F-4D04-BCF9-B1AE76187271}" destId="{DD3642F6-6B3F-42BF-A604-71F5A21F1679}" srcOrd="1" destOrd="0" presId="urn:microsoft.com/office/officeart/2005/8/layout/orgChart1"/>
    <dgm:cxn modelId="{C231C48F-7EE3-40FF-901B-70AE5BA16F32}" type="presOf" srcId="{74B4E490-9DC2-482D-B5F0-001D67969172}" destId="{AF4BDA9B-2C54-4601-A45F-A6A009E6B6B2}" srcOrd="0" destOrd="0" presId="urn:microsoft.com/office/officeart/2005/8/layout/orgChart1"/>
    <dgm:cxn modelId="{B67EB499-B7C0-49AE-9D02-F5725CDB3963}" srcId="{FF15779B-8C4E-4F11-9DB0-96B487189021}" destId="{6322F1CB-A953-446D-A0FF-A7B3D71AD89D}" srcOrd="6" destOrd="0" parTransId="{31BF37E5-2AD1-477B-8F84-117185DBDF5C}" sibTransId="{11618908-A9EC-4B17-854F-18360D6BB0CE}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24F42045-589C-4231-9F7C-465FF0E35D04}" type="presOf" srcId="{0135BA49-AE5C-4D60-AEC5-568AACB769EE}" destId="{A7E408BE-2D93-498B-A675-7D7CA6BE88C6}" srcOrd="0" destOrd="0" presId="urn:microsoft.com/office/officeart/2005/8/layout/orgChart1"/>
    <dgm:cxn modelId="{958CDBF5-A9ED-413B-AAB5-4A85245C1E3E}" srcId="{3489B76B-7E4E-47AF-85A4-CC770BA7B1F7}" destId="{2C05F33F-9DA9-4197-A3F0-90A3B93C8679}" srcOrd="0" destOrd="0" parTransId="{D68CBF48-ADB6-4DAF-A074-69562B46E427}" sibTransId="{94B7FA45-AC86-4BE4-9B12-4208643FCDB5}"/>
    <dgm:cxn modelId="{8974E042-AF2B-49FB-A0E6-2A7DDF252214}" type="presOf" srcId="{4BF880C5-374D-4C8E-B786-4142FEBC8DB0}" destId="{6FB21821-D3BE-4612-83D1-552C5D71E515}" srcOrd="0" destOrd="0" presId="urn:microsoft.com/office/officeart/2005/8/layout/orgChart1"/>
    <dgm:cxn modelId="{D7080FBF-C23F-4D8B-98C3-FEF83027D90C}" type="presOf" srcId="{0135BA49-AE5C-4D60-AEC5-568AACB769EE}" destId="{46F0612F-9666-43C4-A2FD-97F111A91E03}" srcOrd="1" destOrd="0" presId="urn:microsoft.com/office/officeart/2005/8/layout/orgChart1"/>
    <dgm:cxn modelId="{844B8558-F710-417D-8114-9AC1CEEFE581}" type="presOf" srcId="{D68CBF48-ADB6-4DAF-A074-69562B46E427}" destId="{F8D2EA8C-4563-4D3D-9F39-5B1FE75EF7A7}" srcOrd="0" destOrd="0" presId="urn:microsoft.com/office/officeart/2005/8/layout/orgChart1"/>
    <dgm:cxn modelId="{845BA0EA-2712-40AC-8860-253BB76F82D0}" type="presOf" srcId="{1DD5D8EB-C7FC-4AAB-BC80-D3DAFE3CADD4}" destId="{4E5BF7BA-7932-4375-8768-F3F9F6EFE72C}" srcOrd="0" destOrd="0" presId="urn:microsoft.com/office/officeart/2005/8/layout/orgChart1"/>
    <dgm:cxn modelId="{D18089CF-2704-4288-BA64-703814AD1404}" type="presOf" srcId="{7E2ED827-9937-4B61-A0AB-D0030958F2BB}" destId="{3CA4E3AB-4295-40D1-AF49-7156CE78C224}" srcOrd="1" destOrd="0" presId="urn:microsoft.com/office/officeart/2005/8/layout/orgChart1"/>
    <dgm:cxn modelId="{2AC319F5-5CA4-4C25-89C4-CE90994D5E2E}" type="presOf" srcId="{27FB4EE8-B52D-450A-9E66-2AF680F5201D}" destId="{35C306E3-E07B-432E-973D-3A703933AA08}" srcOrd="1" destOrd="0" presId="urn:microsoft.com/office/officeart/2005/8/layout/orgChart1"/>
    <dgm:cxn modelId="{F3A0FDAA-2650-4EB4-8E63-053DAA44499C}" srcId="{83736704-0FE1-4530-BEB0-28911BF4CF82}" destId="{A9AB9AA6-C0E7-4BA3-B99B-1BBBD9202FB5}" srcOrd="7" destOrd="0" parTransId="{5B6807AA-E66C-48C8-821C-CB5B38DE0B9C}" sibTransId="{E9CA82F3-48ED-4044-9A27-05D903A164D3}"/>
    <dgm:cxn modelId="{30C365D3-056F-425C-916F-8298E857E288}" type="presOf" srcId="{F988D5E7-A20B-471F-9A3A-81F06906359B}" destId="{BDBDB665-59C2-4B34-893A-FC31AC52BB1A}" srcOrd="0" destOrd="0" presId="urn:microsoft.com/office/officeart/2005/8/layout/orgChart1"/>
    <dgm:cxn modelId="{AC16F9F8-34FE-4786-9C69-0C70BF888016}" type="presOf" srcId="{38270178-7834-4C6F-85DC-57EE362A0BE5}" destId="{613A9A2E-538D-46CA-AD03-681B395D232A}" srcOrd="0" destOrd="0" presId="urn:microsoft.com/office/officeart/2005/8/layout/orgChart1"/>
    <dgm:cxn modelId="{21289556-4E4E-4857-B37B-53B045BE52A8}" type="presOf" srcId="{4E469448-3C02-450E-83F8-C5025E02F8F6}" destId="{DA7012C5-F224-45C0-BEC9-C6359547E65F}" srcOrd="0" destOrd="0" presId="urn:microsoft.com/office/officeart/2005/8/layout/orgChart1"/>
    <dgm:cxn modelId="{D6CE3A72-53B4-4E26-9D92-F650794ECC88}" type="presOf" srcId="{D7DEC40F-6BB4-4005-93D1-77BA3FA5B9D0}" destId="{3AD16E87-CDC3-4095-8B76-58B67EB567D8}" srcOrd="0" destOrd="0" presId="urn:microsoft.com/office/officeart/2005/8/layout/orgChart1"/>
    <dgm:cxn modelId="{DA5EAD60-F96D-400A-B7E3-964B4E27EE63}" type="presOf" srcId="{511BB0EF-AAB6-40E1-A68C-E7CF68C9CCF5}" destId="{3599218E-5660-411A-ADB1-F405E828476E}" srcOrd="0" destOrd="0" presId="urn:microsoft.com/office/officeart/2005/8/layout/orgChart1"/>
    <dgm:cxn modelId="{94350D4F-1F83-426A-A071-653C88FBB7E9}" type="presOf" srcId="{A1FB0FB2-CFC9-4A41-8EF6-20794D283B8F}" destId="{63F53E85-F514-4C86-86CD-3954243493F2}" srcOrd="1" destOrd="0" presId="urn:microsoft.com/office/officeart/2005/8/layout/orgChart1"/>
    <dgm:cxn modelId="{F5E61394-5E3B-441B-9379-0FB19084DBDE}" type="presOf" srcId="{E994BE84-B53D-496B-86B8-DDABEE68F526}" destId="{4B2792D7-FCC3-46FF-A5B2-19D53E0D721F}" srcOrd="1" destOrd="0" presId="urn:microsoft.com/office/officeart/2005/8/layout/orgChart1"/>
    <dgm:cxn modelId="{4318E9BA-6924-49C5-9C61-EB372EB5BAAB}" type="presOf" srcId="{5B6807AA-E66C-48C8-821C-CB5B38DE0B9C}" destId="{6F1781BE-4E90-4D0D-BE3C-2805766FE2DD}" srcOrd="0" destOrd="0" presId="urn:microsoft.com/office/officeart/2005/8/layout/orgChart1"/>
    <dgm:cxn modelId="{365A04B8-44E0-4683-880D-E2F0CC6D5656}" type="presOf" srcId="{2C05F33F-9DA9-4197-A3F0-90A3B93C8679}" destId="{D3154AB6-A395-41A8-82E2-85834A5BD2A3}" srcOrd="1" destOrd="0" presId="urn:microsoft.com/office/officeart/2005/8/layout/orgChart1"/>
    <dgm:cxn modelId="{27760C4F-9D03-44E5-91A1-836FDD42C4C7}" type="presOf" srcId="{920A47CD-CB91-42CF-BE3C-3E3B7368F9A4}" destId="{94C46282-211C-4A96-B4E4-52C39BF388A9}" srcOrd="0" destOrd="0" presId="urn:microsoft.com/office/officeart/2005/8/layout/orgChart1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C1D7F510-789A-47F0-A45F-01491C957B85}" type="presOf" srcId="{83736704-0FE1-4530-BEB0-28911BF4CF82}" destId="{266BB76D-A1B5-4D2D-9E0C-BCCC62458919}" srcOrd="1" destOrd="0" presId="urn:microsoft.com/office/officeart/2005/8/layout/orgChart1"/>
    <dgm:cxn modelId="{DEC3BBC7-CE60-416B-8649-9C56A12EC25A}" type="presOf" srcId="{3F375429-7E70-4D2C-9AD7-68A3920475D0}" destId="{26322178-0EEB-4818-A8E4-0ECAEEC53ED2}" srcOrd="1" destOrd="0" presId="urn:microsoft.com/office/officeart/2005/8/layout/orgChart1"/>
    <dgm:cxn modelId="{80D3F2ED-DD8B-41DF-9201-17721E975E08}" type="presOf" srcId="{E994BE84-B53D-496B-86B8-DDABEE68F526}" destId="{71947DF3-F76D-4483-9BEF-9D95F213EB99}" srcOrd="0" destOrd="0" presId="urn:microsoft.com/office/officeart/2005/8/layout/orgChart1"/>
    <dgm:cxn modelId="{8734743D-6924-4F7B-8A31-73833C4AED38}" type="presOf" srcId="{5017BC47-58BD-4CE6-912E-DD9C070F07BF}" destId="{FB592009-F273-4F4F-BCA2-9B74298FA402}" srcOrd="1" destOrd="0" presId="urn:microsoft.com/office/officeart/2005/8/layout/orgChart1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FDB984DB-6C0A-4E26-B873-B006D0570FB7}" type="presOf" srcId="{42F13C32-D174-474D-BCF4-F0B9A403D147}" destId="{EBDDFD9C-CA08-45F7-93CF-C26055DA5734}" srcOrd="0" destOrd="0" presId="urn:microsoft.com/office/officeart/2005/8/layout/orgChart1"/>
    <dgm:cxn modelId="{5BD9F5E6-18D5-47CF-A8CE-F4D264FD329A}" srcId="{FF15779B-8C4E-4F11-9DB0-96B487189021}" destId="{E994BE84-B53D-496B-86B8-DDABEE68F526}" srcOrd="4" destOrd="0" parTransId="{523E9B9B-7529-4AFA-B802-5A01486B35D7}" sibTransId="{EDEFF183-D60B-45F5-8952-148821A5B54D}"/>
    <dgm:cxn modelId="{46D6855D-A3B9-47B1-A0A4-3F6057D9B1C1}" srcId="{83736704-0FE1-4530-BEB0-28911BF4CF82}" destId="{47E69A01-0BED-4DD8-A64F-93330CC8AC38}" srcOrd="3" destOrd="0" parTransId="{1DD5D8EB-C7FC-4AAB-BC80-D3DAFE3CADD4}" sibTransId="{B1243D50-7D0F-42D6-B6D3-6B1E90710DEF}"/>
    <dgm:cxn modelId="{BC5B018C-6568-44E7-8EEA-FDCBB4EE519F}" type="presOf" srcId="{47E69A01-0BED-4DD8-A64F-93330CC8AC38}" destId="{B450CCEE-37D7-4C07-AAA8-1BF9DC739FC0}" srcOrd="0" destOrd="0" presId="urn:microsoft.com/office/officeart/2005/8/layout/orgChart1"/>
    <dgm:cxn modelId="{9A939F79-7308-4C55-B801-7AC4E0515EED}" type="presOf" srcId="{0D2FFE1C-4B31-4F82-80C7-FBC6F8000946}" destId="{54AB579E-E47E-4513-8FA9-01D9AF959919}" srcOrd="0" destOrd="0" presId="urn:microsoft.com/office/officeart/2005/8/layout/orgChart1"/>
    <dgm:cxn modelId="{346528E7-1EBD-465B-B167-E4994AA26238}" srcId="{FF15779B-8C4E-4F11-9DB0-96B487189021}" destId="{A1FB0FB2-CFC9-4A41-8EF6-20794D283B8F}" srcOrd="3" destOrd="0" parTransId="{4E469448-3C02-450E-83F8-C5025E02F8F6}" sibTransId="{724739EA-46BC-4F71-9757-27BA3048AB35}"/>
    <dgm:cxn modelId="{F48EE632-504E-482A-BE8A-70C2690FF29D}" type="presOf" srcId="{5017BC47-58BD-4CE6-912E-DD9C070F07BF}" destId="{62E07B61-9C96-40B9-8E75-10F22CE5517D}" srcOrd="0" destOrd="0" presId="urn:microsoft.com/office/officeart/2005/8/layout/orgChart1"/>
    <dgm:cxn modelId="{42D3FD57-E2AA-4C86-82CB-0EE5AEF58B22}" type="presOf" srcId="{6322F1CB-A953-446D-A0FF-A7B3D71AD89D}" destId="{F6203184-D804-43F8-8939-363379FF0E41}" srcOrd="0" destOrd="0" presId="urn:microsoft.com/office/officeart/2005/8/layout/orgChart1"/>
    <dgm:cxn modelId="{D93E584E-B435-4977-A1DF-47B2492FF63D}" type="presOf" srcId="{47E69A01-0BED-4DD8-A64F-93330CC8AC38}" destId="{C7A67BEB-FB66-4FCE-835E-977EB2030C2C}" srcOrd="1" destOrd="0" presId="urn:microsoft.com/office/officeart/2005/8/layout/orgChart1"/>
    <dgm:cxn modelId="{598E2DFA-31B7-4771-BFD8-A93ED79FC8BD}" type="presOf" srcId="{289FFBD6-75D1-418C-AEAB-BEF4735F7669}" destId="{82BB96E3-51D5-4458-8F1E-3B8804DA8969}" srcOrd="0" destOrd="0" presId="urn:microsoft.com/office/officeart/2005/8/layout/orgChart1"/>
    <dgm:cxn modelId="{F487EA87-AFA9-4E55-9906-2383AC114F74}" type="presOf" srcId="{FF15779B-8C4E-4F11-9DB0-96B487189021}" destId="{CE386C7A-37F7-4110-827D-09C80339EDEE}" srcOrd="1" destOrd="0" presId="urn:microsoft.com/office/officeart/2005/8/layout/orgChart1"/>
    <dgm:cxn modelId="{9E6E19F7-63F8-440B-AA8D-BB36C2EEE23F}" type="presOf" srcId="{3217BBBA-A6BD-456C-A7C2-C487A570E035}" destId="{72608390-FA3E-4382-8F77-2BF8E57284D1}" srcOrd="1" destOrd="0" presId="urn:microsoft.com/office/officeart/2005/8/layout/orgChart1"/>
    <dgm:cxn modelId="{006FB8EA-F319-44E3-BB09-D330A464E695}" type="presParOf" srcId="{3AD16E87-CDC3-4095-8B76-58B67EB567D8}" destId="{845CBAA0-1E8D-41CF-B480-038C6719DA3C}" srcOrd="0" destOrd="0" presId="urn:microsoft.com/office/officeart/2005/8/layout/orgChart1"/>
    <dgm:cxn modelId="{7F53E9C5-3383-4CF8-9F95-D4542095F4F1}" type="presParOf" srcId="{845CBAA0-1E8D-41CF-B480-038C6719DA3C}" destId="{101FFD07-E2ED-46F0-8F7C-B9057A736CED}" srcOrd="0" destOrd="0" presId="urn:microsoft.com/office/officeart/2005/8/layout/orgChart1"/>
    <dgm:cxn modelId="{79660866-6061-4E16-9185-151A18176510}" type="presParOf" srcId="{101FFD07-E2ED-46F0-8F7C-B9057A736CED}" destId="{DE6F300D-757E-41D1-B7D4-B291D4F303AA}" srcOrd="0" destOrd="0" presId="urn:microsoft.com/office/officeart/2005/8/layout/orgChart1"/>
    <dgm:cxn modelId="{EBFA82E9-4E77-43C8-BC6A-11A21706A9B9}" type="presParOf" srcId="{101FFD07-E2ED-46F0-8F7C-B9057A736CED}" destId="{266BB76D-A1B5-4D2D-9E0C-BCCC62458919}" srcOrd="1" destOrd="0" presId="urn:microsoft.com/office/officeart/2005/8/layout/orgChart1"/>
    <dgm:cxn modelId="{2ECCA9F4-F282-46EB-AF1F-FE11A113CDAE}" type="presParOf" srcId="{845CBAA0-1E8D-41CF-B480-038C6719DA3C}" destId="{ECCEAF07-EC12-49CC-A3C6-4D8D40F562BC}" srcOrd="1" destOrd="0" presId="urn:microsoft.com/office/officeart/2005/8/layout/orgChart1"/>
    <dgm:cxn modelId="{2A7E095E-5E1E-4B7D-849B-09DE3583DB1E}" type="presParOf" srcId="{ECCEAF07-EC12-49CC-A3C6-4D8D40F562BC}" destId="{BDBDB665-59C2-4B34-893A-FC31AC52BB1A}" srcOrd="0" destOrd="0" presId="urn:microsoft.com/office/officeart/2005/8/layout/orgChart1"/>
    <dgm:cxn modelId="{3CD28340-9C9F-44D7-A04F-1B69E9132A01}" type="presParOf" srcId="{ECCEAF07-EC12-49CC-A3C6-4D8D40F562BC}" destId="{26C7EA37-FE25-4F54-9BD8-E7F8FF5899B1}" srcOrd="1" destOrd="0" presId="urn:microsoft.com/office/officeart/2005/8/layout/orgChart1"/>
    <dgm:cxn modelId="{80C7A779-0AD8-4A1D-9108-D9F79BE3559E}" type="presParOf" srcId="{26C7EA37-FE25-4F54-9BD8-E7F8FF5899B1}" destId="{977AD220-DA43-4209-B44B-C1721F89A74E}" srcOrd="0" destOrd="0" presId="urn:microsoft.com/office/officeart/2005/8/layout/orgChart1"/>
    <dgm:cxn modelId="{AA8DD648-1E32-43E9-B2AE-D0AC6C70B81D}" type="presParOf" srcId="{977AD220-DA43-4209-B44B-C1721F89A74E}" destId="{C7D4EDA7-CD50-49FE-BD25-926D13878BCF}" srcOrd="0" destOrd="0" presId="urn:microsoft.com/office/officeart/2005/8/layout/orgChart1"/>
    <dgm:cxn modelId="{87D062DF-7BF4-4895-9FAC-6D45F6E6C5E2}" type="presParOf" srcId="{977AD220-DA43-4209-B44B-C1721F89A74E}" destId="{7AB83509-D540-427B-863B-39065379DFD9}" srcOrd="1" destOrd="0" presId="urn:microsoft.com/office/officeart/2005/8/layout/orgChart1"/>
    <dgm:cxn modelId="{0BD5C56E-DA11-4635-86C0-5CE80944D1FF}" type="presParOf" srcId="{26C7EA37-FE25-4F54-9BD8-E7F8FF5899B1}" destId="{DDA58481-D792-444A-B03A-8FECAE557BBD}" srcOrd="1" destOrd="0" presId="urn:microsoft.com/office/officeart/2005/8/layout/orgChart1"/>
    <dgm:cxn modelId="{B65B4825-6220-4869-8CF5-B3749B34FC95}" type="presParOf" srcId="{26C7EA37-FE25-4F54-9BD8-E7F8FF5899B1}" destId="{6ACCF689-AFB9-45D1-8E77-DACEDC5BE4F6}" srcOrd="2" destOrd="0" presId="urn:microsoft.com/office/officeart/2005/8/layout/orgChart1"/>
    <dgm:cxn modelId="{70464255-9F14-45F3-9407-031A2D7E0F83}" type="presParOf" srcId="{6ACCF689-AFB9-45D1-8E77-DACEDC5BE4F6}" destId="{C38CDC05-6590-4828-AA40-B97ABA6A264A}" srcOrd="0" destOrd="0" presId="urn:microsoft.com/office/officeart/2005/8/layout/orgChart1"/>
    <dgm:cxn modelId="{785A0789-95F3-4C97-8F59-CD96421B998C}" type="presParOf" srcId="{6ACCF689-AFB9-45D1-8E77-DACEDC5BE4F6}" destId="{CE8198C7-6F62-4913-8C3F-9202D240199C}" srcOrd="1" destOrd="0" presId="urn:microsoft.com/office/officeart/2005/8/layout/orgChart1"/>
    <dgm:cxn modelId="{9FD6EEAF-F560-4147-8E18-B983A0B1DE0C}" type="presParOf" srcId="{CE8198C7-6F62-4913-8C3F-9202D240199C}" destId="{6A83F132-5B05-42E8-8A8B-EC9C9EDC1888}" srcOrd="0" destOrd="0" presId="urn:microsoft.com/office/officeart/2005/8/layout/orgChart1"/>
    <dgm:cxn modelId="{BE9FF417-2FD7-4F03-B09A-247311D0DE03}" type="presParOf" srcId="{6A83F132-5B05-42E8-8A8B-EC9C9EDC1888}" destId="{EBDDFD9C-CA08-45F7-93CF-C26055DA5734}" srcOrd="0" destOrd="0" presId="urn:microsoft.com/office/officeart/2005/8/layout/orgChart1"/>
    <dgm:cxn modelId="{561D3CEA-2B50-4D24-BE2F-FD30DF4C57F6}" type="presParOf" srcId="{6A83F132-5B05-42E8-8A8B-EC9C9EDC1888}" destId="{8B57AEC8-CECB-41CB-A44B-D779DC2C4F6C}" srcOrd="1" destOrd="0" presId="urn:microsoft.com/office/officeart/2005/8/layout/orgChart1"/>
    <dgm:cxn modelId="{ECA65890-12D6-4621-A65B-E892B9411F83}" type="presParOf" srcId="{CE8198C7-6F62-4913-8C3F-9202D240199C}" destId="{AE488411-B318-49BD-A298-AA78A24A8F8D}" srcOrd="1" destOrd="0" presId="urn:microsoft.com/office/officeart/2005/8/layout/orgChart1"/>
    <dgm:cxn modelId="{8AA7B8C2-D013-48B6-BE8A-597CE7BFCC78}" type="presParOf" srcId="{CE8198C7-6F62-4913-8C3F-9202D240199C}" destId="{CCC15DCA-082B-45B9-A43D-5A44614479EC}" srcOrd="2" destOrd="0" presId="urn:microsoft.com/office/officeart/2005/8/layout/orgChart1"/>
    <dgm:cxn modelId="{F9FF49C0-B899-4989-ACAB-484E49F792F3}" type="presParOf" srcId="{6ACCF689-AFB9-45D1-8E77-DACEDC5BE4F6}" destId="{C0A9807D-AFDA-4198-9007-D677B2AE1A7A}" srcOrd="2" destOrd="0" presId="urn:microsoft.com/office/officeart/2005/8/layout/orgChart1"/>
    <dgm:cxn modelId="{F797D47A-DE30-4D6E-84A1-9661CEDD2A98}" type="presParOf" srcId="{6ACCF689-AFB9-45D1-8E77-DACEDC5BE4F6}" destId="{3948A5ED-0033-4AFE-97AD-4A74749305DE}" srcOrd="3" destOrd="0" presId="urn:microsoft.com/office/officeart/2005/8/layout/orgChart1"/>
    <dgm:cxn modelId="{23A3CBF6-4555-4BC8-B7CD-D89F5244142D}" type="presParOf" srcId="{3948A5ED-0033-4AFE-97AD-4A74749305DE}" destId="{89BD581D-C83A-4F6D-A362-2442E98B8D5E}" srcOrd="0" destOrd="0" presId="urn:microsoft.com/office/officeart/2005/8/layout/orgChart1"/>
    <dgm:cxn modelId="{18D17ADF-8BED-42F3-ADD0-12D586966B73}" type="presParOf" srcId="{89BD581D-C83A-4F6D-A362-2442E98B8D5E}" destId="{6FB21821-D3BE-4612-83D1-552C5D71E515}" srcOrd="0" destOrd="0" presId="urn:microsoft.com/office/officeart/2005/8/layout/orgChart1"/>
    <dgm:cxn modelId="{851A2962-1DB4-49CC-B9A2-0FE148713F97}" type="presParOf" srcId="{89BD581D-C83A-4F6D-A362-2442E98B8D5E}" destId="{CCC1C84D-224B-4D9B-A14E-60508A799AC8}" srcOrd="1" destOrd="0" presId="urn:microsoft.com/office/officeart/2005/8/layout/orgChart1"/>
    <dgm:cxn modelId="{A4CBB30C-FFF0-485F-9B94-C44CB8923E8F}" type="presParOf" srcId="{3948A5ED-0033-4AFE-97AD-4A74749305DE}" destId="{E914238E-43E4-4BAB-8A7D-C9A97D742470}" srcOrd="1" destOrd="0" presId="urn:microsoft.com/office/officeart/2005/8/layout/orgChart1"/>
    <dgm:cxn modelId="{D9782219-0CB3-4134-A33C-73D331A14D53}" type="presParOf" srcId="{3948A5ED-0033-4AFE-97AD-4A74749305DE}" destId="{141E0238-F4F0-4480-87EA-B00402DE138C}" srcOrd="2" destOrd="0" presId="urn:microsoft.com/office/officeart/2005/8/layout/orgChart1"/>
    <dgm:cxn modelId="{133317FA-253F-49C8-B7E6-F46029447F2A}" type="presParOf" srcId="{6ACCF689-AFB9-45D1-8E77-DACEDC5BE4F6}" destId="{94C46282-211C-4A96-B4E4-52C39BF388A9}" srcOrd="4" destOrd="0" presId="urn:microsoft.com/office/officeart/2005/8/layout/orgChart1"/>
    <dgm:cxn modelId="{B0ACB570-3180-47DF-8587-7FC2A01CFD90}" type="presParOf" srcId="{6ACCF689-AFB9-45D1-8E77-DACEDC5BE4F6}" destId="{CA4B0AAE-9893-4525-9886-4D439ACD809C}" srcOrd="5" destOrd="0" presId="urn:microsoft.com/office/officeart/2005/8/layout/orgChart1"/>
    <dgm:cxn modelId="{99497808-B77E-431E-87D2-ECEF0533EA15}" type="presParOf" srcId="{CA4B0AAE-9893-4525-9886-4D439ACD809C}" destId="{41E67C7A-D70A-41BA-BEBF-65430F30941A}" srcOrd="0" destOrd="0" presId="urn:microsoft.com/office/officeart/2005/8/layout/orgChart1"/>
    <dgm:cxn modelId="{B131721F-38FA-4D8C-A502-0136FED91027}" type="presParOf" srcId="{41E67C7A-D70A-41BA-BEBF-65430F30941A}" destId="{54AB579E-E47E-4513-8FA9-01D9AF959919}" srcOrd="0" destOrd="0" presId="urn:microsoft.com/office/officeart/2005/8/layout/orgChart1"/>
    <dgm:cxn modelId="{D8297C04-E2DA-4AE3-A6A9-20CEED368EC4}" type="presParOf" srcId="{41E67C7A-D70A-41BA-BEBF-65430F30941A}" destId="{D18E3B1D-CDA5-4926-82DF-E59B3A8715FD}" srcOrd="1" destOrd="0" presId="urn:microsoft.com/office/officeart/2005/8/layout/orgChart1"/>
    <dgm:cxn modelId="{879CB095-9618-45E6-BCD4-1128BF029A08}" type="presParOf" srcId="{CA4B0AAE-9893-4525-9886-4D439ACD809C}" destId="{BE5A0A03-4286-4AEC-9A45-850C724FAE2E}" srcOrd="1" destOrd="0" presId="urn:microsoft.com/office/officeart/2005/8/layout/orgChart1"/>
    <dgm:cxn modelId="{79E44554-1C01-4AD7-86D8-E22E201055C4}" type="presParOf" srcId="{CA4B0AAE-9893-4525-9886-4D439ACD809C}" destId="{99BB4AB2-86C3-4456-B40C-8CCD87075063}" srcOrd="2" destOrd="0" presId="urn:microsoft.com/office/officeart/2005/8/layout/orgChart1"/>
    <dgm:cxn modelId="{8BADDCDC-7DAF-4C09-AD72-0A9DDE3F8A59}" type="presParOf" srcId="{6ACCF689-AFB9-45D1-8E77-DACEDC5BE4F6}" destId="{F19E5086-50D7-44ED-94AB-36FC92A33B58}" srcOrd="6" destOrd="0" presId="urn:microsoft.com/office/officeart/2005/8/layout/orgChart1"/>
    <dgm:cxn modelId="{B9873136-DC78-4FAC-A9CE-F3E4168C6D25}" type="presParOf" srcId="{6ACCF689-AFB9-45D1-8E77-DACEDC5BE4F6}" destId="{80FC5923-8524-46B8-83E4-7913835EF84E}" srcOrd="7" destOrd="0" presId="urn:microsoft.com/office/officeart/2005/8/layout/orgChart1"/>
    <dgm:cxn modelId="{130C787D-18C7-4750-8EA9-14EE30D41116}" type="presParOf" srcId="{80FC5923-8524-46B8-83E4-7913835EF84E}" destId="{19B01D4B-E155-413B-8729-CF7BB6CB461D}" srcOrd="0" destOrd="0" presId="urn:microsoft.com/office/officeart/2005/8/layout/orgChart1"/>
    <dgm:cxn modelId="{302148B9-75E0-48CD-B4DE-30C931BB242F}" type="presParOf" srcId="{19B01D4B-E155-413B-8729-CF7BB6CB461D}" destId="{204F4A46-8AB6-4A30-86F9-A919ACAC02C4}" srcOrd="0" destOrd="0" presId="urn:microsoft.com/office/officeart/2005/8/layout/orgChart1"/>
    <dgm:cxn modelId="{4A2B7304-7A30-4F8A-A92F-7AEAA7D0F830}" type="presParOf" srcId="{19B01D4B-E155-413B-8729-CF7BB6CB461D}" destId="{26322178-0EEB-4818-A8E4-0ECAEEC53ED2}" srcOrd="1" destOrd="0" presId="urn:microsoft.com/office/officeart/2005/8/layout/orgChart1"/>
    <dgm:cxn modelId="{E0C8497F-9EA7-477F-BC6D-B0975CD5259C}" type="presParOf" srcId="{80FC5923-8524-46B8-83E4-7913835EF84E}" destId="{5BB0699B-222D-4CEF-8C91-F839B23F0681}" srcOrd="1" destOrd="0" presId="urn:microsoft.com/office/officeart/2005/8/layout/orgChart1"/>
    <dgm:cxn modelId="{84EDA076-6DAC-4B4A-ADB3-B021449EDE9A}" type="presParOf" srcId="{80FC5923-8524-46B8-83E4-7913835EF84E}" destId="{C5972992-9934-4EBB-AEE0-9294EEC702EA}" srcOrd="2" destOrd="0" presId="urn:microsoft.com/office/officeart/2005/8/layout/orgChart1"/>
    <dgm:cxn modelId="{5725763F-B83F-4105-96C5-C198D5DAD2E7}" type="presParOf" srcId="{6ACCF689-AFB9-45D1-8E77-DACEDC5BE4F6}" destId="{613A9A2E-538D-46CA-AD03-681B395D232A}" srcOrd="8" destOrd="0" presId="urn:microsoft.com/office/officeart/2005/8/layout/orgChart1"/>
    <dgm:cxn modelId="{FF6B6E3E-270B-41C6-BA9C-9A7AC1CA4F4C}" type="presParOf" srcId="{6ACCF689-AFB9-45D1-8E77-DACEDC5BE4F6}" destId="{F354A28C-940A-4872-887F-202D91DD9EE2}" srcOrd="9" destOrd="0" presId="urn:microsoft.com/office/officeart/2005/8/layout/orgChart1"/>
    <dgm:cxn modelId="{386AD930-641D-4157-AD02-A4BFF2FB9434}" type="presParOf" srcId="{F354A28C-940A-4872-887F-202D91DD9EE2}" destId="{2B4F17F4-4201-4F67-AA6F-3F4C7138A27A}" srcOrd="0" destOrd="0" presId="urn:microsoft.com/office/officeart/2005/8/layout/orgChart1"/>
    <dgm:cxn modelId="{7C2B1522-E22E-4073-A2AB-EB54CC1CFF86}" type="presParOf" srcId="{2B4F17F4-4201-4F67-AA6F-3F4C7138A27A}" destId="{62E07B61-9C96-40B9-8E75-10F22CE5517D}" srcOrd="0" destOrd="0" presId="urn:microsoft.com/office/officeart/2005/8/layout/orgChart1"/>
    <dgm:cxn modelId="{15D069FF-64FE-4224-A4A4-F62C6743DBFF}" type="presParOf" srcId="{2B4F17F4-4201-4F67-AA6F-3F4C7138A27A}" destId="{FB592009-F273-4F4F-BCA2-9B74298FA402}" srcOrd="1" destOrd="0" presId="urn:microsoft.com/office/officeart/2005/8/layout/orgChart1"/>
    <dgm:cxn modelId="{DFE1FE0B-0B24-40EA-A573-A3721D8197EA}" type="presParOf" srcId="{F354A28C-940A-4872-887F-202D91DD9EE2}" destId="{F33CFFB3-477F-474C-8318-68DD456CB0AA}" srcOrd="1" destOrd="0" presId="urn:microsoft.com/office/officeart/2005/8/layout/orgChart1"/>
    <dgm:cxn modelId="{8DAA51C1-49E5-407C-B12C-8EBBDC86FBAC}" type="presParOf" srcId="{F354A28C-940A-4872-887F-202D91DD9EE2}" destId="{51195FC3-BC83-43D5-A2B7-B4BC3CB9D0B0}" srcOrd="2" destOrd="0" presId="urn:microsoft.com/office/officeart/2005/8/layout/orgChart1"/>
    <dgm:cxn modelId="{E58CF527-FEA7-4ED5-AAFD-06043A0DE662}" type="presParOf" srcId="{ECCEAF07-EC12-49CC-A3C6-4D8D40F562BC}" destId="{16AE3299-C87D-4C32-8BF5-45AC12280B38}" srcOrd="2" destOrd="0" presId="urn:microsoft.com/office/officeart/2005/8/layout/orgChart1"/>
    <dgm:cxn modelId="{DE146894-A800-4E20-B6D7-BF80E50A8039}" type="presParOf" srcId="{ECCEAF07-EC12-49CC-A3C6-4D8D40F562BC}" destId="{E39ECA2A-E113-483A-A20F-CF035A22AAE7}" srcOrd="3" destOrd="0" presId="urn:microsoft.com/office/officeart/2005/8/layout/orgChart1"/>
    <dgm:cxn modelId="{B6A05D6C-556C-4C25-B2CF-E75F37771C79}" type="presParOf" srcId="{E39ECA2A-E113-483A-A20F-CF035A22AAE7}" destId="{F127A85F-46A0-4534-B394-7BB78C8D50EC}" srcOrd="0" destOrd="0" presId="urn:microsoft.com/office/officeart/2005/8/layout/orgChart1"/>
    <dgm:cxn modelId="{D4A3E775-D9BF-4D86-B94D-AE7D15354215}" type="presParOf" srcId="{F127A85F-46A0-4534-B394-7BB78C8D50EC}" destId="{BDA91002-4B40-404A-BC21-F2660AE5F28A}" srcOrd="0" destOrd="0" presId="urn:microsoft.com/office/officeart/2005/8/layout/orgChart1"/>
    <dgm:cxn modelId="{8EF23E6C-F808-4BEE-9E71-F39333388326}" type="presParOf" srcId="{F127A85F-46A0-4534-B394-7BB78C8D50EC}" destId="{FF57EBD0-11E3-49AD-B5A6-7E3996D71DC4}" srcOrd="1" destOrd="0" presId="urn:microsoft.com/office/officeart/2005/8/layout/orgChart1"/>
    <dgm:cxn modelId="{230EEFB1-6641-49B4-9693-D5915C0DC080}" type="presParOf" srcId="{E39ECA2A-E113-483A-A20F-CF035A22AAE7}" destId="{B9F91DFD-99B0-4F25-8EB9-4E651492DADE}" srcOrd="1" destOrd="0" presId="urn:microsoft.com/office/officeart/2005/8/layout/orgChart1"/>
    <dgm:cxn modelId="{05C904A7-A60B-4772-9F0A-5CA82B3AA217}" type="presParOf" srcId="{E39ECA2A-E113-483A-A20F-CF035A22AAE7}" destId="{25C22793-BEB6-4810-84C8-F539055D0FA9}" srcOrd="2" destOrd="0" presId="urn:microsoft.com/office/officeart/2005/8/layout/orgChart1"/>
    <dgm:cxn modelId="{965B0DB7-95F1-4744-80D1-0FF445076BB3}" type="presParOf" srcId="{25C22793-BEB6-4810-84C8-F539055D0FA9}" destId="{F8D2EA8C-4563-4D3D-9F39-5B1FE75EF7A7}" srcOrd="0" destOrd="0" presId="urn:microsoft.com/office/officeart/2005/8/layout/orgChart1"/>
    <dgm:cxn modelId="{751F551F-AF76-4A75-B4B8-538E6B442A25}" type="presParOf" srcId="{25C22793-BEB6-4810-84C8-F539055D0FA9}" destId="{4E58DFEF-F100-423A-9387-800E0E45DBE8}" srcOrd="1" destOrd="0" presId="urn:microsoft.com/office/officeart/2005/8/layout/orgChart1"/>
    <dgm:cxn modelId="{BC428BF8-8F6B-4274-9C24-637674B9E861}" type="presParOf" srcId="{4E58DFEF-F100-423A-9387-800E0E45DBE8}" destId="{D33AEDD2-C1F2-4F7A-9849-60679EE9D1AB}" srcOrd="0" destOrd="0" presId="urn:microsoft.com/office/officeart/2005/8/layout/orgChart1"/>
    <dgm:cxn modelId="{C8AC6F60-9A9D-4A85-8472-7942662AEABA}" type="presParOf" srcId="{D33AEDD2-C1F2-4F7A-9849-60679EE9D1AB}" destId="{5DCD4AD8-BB05-4D8E-9C92-7A7525E26AD9}" srcOrd="0" destOrd="0" presId="urn:microsoft.com/office/officeart/2005/8/layout/orgChart1"/>
    <dgm:cxn modelId="{A3C88106-9AAF-4513-9A3D-DB2D318642A0}" type="presParOf" srcId="{D33AEDD2-C1F2-4F7A-9849-60679EE9D1AB}" destId="{D3154AB6-A395-41A8-82E2-85834A5BD2A3}" srcOrd="1" destOrd="0" presId="urn:microsoft.com/office/officeart/2005/8/layout/orgChart1"/>
    <dgm:cxn modelId="{A7902889-6C55-4294-9F58-536CB2F4C367}" type="presParOf" srcId="{4E58DFEF-F100-423A-9387-800E0E45DBE8}" destId="{864B69DA-B453-415C-BECA-4933B5B6FBE3}" srcOrd="1" destOrd="0" presId="urn:microsoft.com/office/officeart/2005/8/layout/orgChart1"/>
    <dgm:cxn modelId="{0A770DCC-C3B2-4E12-A72A-9AD3EFD9B7C5}" type="presParOf" srcId="{4E58DFEF-F100-423A-9387-800E0E45DBE8}" destId="{5824CF5D-0644-4865-8897-435F9A4D78C3}" srcOrd="2" destOrd="0" presId="urn:microsoft.com/office/officeart/2005/8/layout/orgChart1"/>
    <dgm:cxn modelId="{BF794BC9-1C28-41C5-86B1-FC91CF9835BD}" type="presParOf" srcId="{ECCEAF07-EC12-49CC-A3C6-4D8D40F562BC}" destId="{6F1781BE-4E90-4D0D-BE3C-2805766FE2DD}" srcOrd="4" destOrd="0" presId="urn:microsoft.com/office/officeart/2005/8/layout/orgChart1"/>
    <dgm:cxn modelId="{9D23FF9B-1918-4B0F-BFB6-759551411D1B}" type="presParOf" srcId="{ECCEAF07-EC12-49CC-A3C6-4D8D40F562BC}" destId="{4C966F29-1664-4992-9EA0-109E546F0CF1}" srcOrd="5" destOrd="0" presId="urn:microsoft.com/office/officeart/2005/8/layout/orgChart1"/>
    <dgm:cxn modelId="{C4E6C82E-7EA0-4937-BE15-C5268EE159A9}" type="presParOf" srcId="{4C966F29-1664-4992-9EA0-109E546F0CF1}" destId="{38C5C927-DBAF-417F-B7EF-6928DEC52C9B}" srcOrd="0" destOrd="0" presId="urn:microsoft.com/office/officeart/2005/8/layout/orgChart1"/>
    <dgm:cxn modelId="{4D991BD1-D223-4628-AA45-BBAE9A07C067}" type="presParOf" srcId="{38C5C927-DBAF-417F-B7EF-6928DEC52C9B}" destId="{39A54C3E-F1C3-4AFA-A833-1CF1D085716F}" srcOrd="0" destOrd="0" presId="urn:microsoft.com/office/officeart/2005/8/layout/orgChart1"/>
    <dgm:cxn modelId="{E7F58147-8287-49F4-ADFF-A91A4DA5623E}" type="presParOf" srcId="{38C5C927-DBAF-417F-B7EF-6928DEC52C9B}" destId="{2EF65A0E-7015-47C0-A210-782D5C5AE0D1}" srcOrd="1" destOrd="0" presId="urn:microsoft.com/office/officeart/2005/8/layout/orgChart1"/>
    <dgm:cxn modelId="{4856CD5B-821E-402A-982E-149994D9F3AA}" type="presParOf" srcId="{4C966F29-1664-4992-9EA0-109E546F0CF1}" destId="{23940D4C-11E8-4248-A3DD-E5700580C189}" srcOrd="1" destOrd="0" presId="urn:microsoft.com/office/officeart/2005/8/layout/orgChart1"/>
    <dgm:cxn modelId="{59423135-15FA-4C68-A73D-027AFC5736A7}" type="presParOf" srcId="{4C966F29-1664-4992-9EA0-109E546F0CF1}" destId="{9DA166FD-1A91-4CDE-87DA-7B455B560EDC}" srcOrd="2" destOrd="0" presId="urn:microsoft.com/office/officeart/2005/8/layout/orgChart1"/>
    <dgm:cxn modelId="{F975A3BF-E4DB-41C7-B7BF-48B18CC0120E}" type="presParOf" srcId="{ECCEAF07-EC12-49CC-A3C6-4D8D40F562BC}" destId="{C079A7F1-F70C-41EE-A94D-3A360FC3CE09}" srcOrd="6" destOrd="0" presId="urn:microsoft.com/office/officeart/2005/8/layout/orgChart1"/>
    <dgm:cxn modelId="{8FD14007-7F5E-4D39-8516-109658AB494D}" type="presParOf" srcId="{ECCEAF07-EC12-49CC-A3C6-4D8D40F562BC}" destId="{A972A2C0-0DF2-479E-864A-1B7639B97977}" srcOrd="7" destOrd="0" presId="urn:microsoft.com/office/officeart/2005/8/layout/orgChart1"/>
    <dgm:cxn modelId="{5CFEBC23-C35A-4CAE-9EE0-3B81F6CA3441}" type="presParOf" srcId="{A972A2C0-0DF2-479E-864A-1B7639B97977}" destId="{64D9A0BB-05EB-4CE2-BD4A-EDC65047ED15}" srcOrd="0" destOrd="0" presId="urn:microsoft.com/office/officeart/2005/8/layout/orgChart1"/>
    <dgm:cxn modelId="{D462E311-8065-4D0E-AF55-9177DF468A91}" type="presParOf" srcId="{64D9A0BB-05EB-4CE2-BD4A-EDC65047ED15}" destId="{5AFC648A-5B26-43B0-90E1-61802D3B43C1}" srcOrd="0" destOrd="0" presId="urn:microsoft.com/office/officeart/2005/8/layout/orgChart1"/>
    <dgm:cxn modelId="{AAC72F1A-CD02-4D9B-99AF-25E8AF21AFE9}" type="presParOf" srcId="{64D9A0BB-05EB-4CE2-BD4A-EDC65047ED15}" destId="{CE386C7A-37F7-4110-827D-09C80339EDEE}" srcOrd="1" destOrd="0" presId="urn:microsoft.com/office/officeart/2005/8/layout/orgChart1"/>
    <dgm:cxn modelId="{4A45DB65-62D1-42CC-A097-1B922AD17046}" type="presParOf" srcId="{A972A2C0-0DF2-479E-864A-1B7639B97977}" destId="{621B6E4D-357A-4045-9064-787769AA3FA9}" srcOrd="1" destOrd="0" presId="urn:microsoft.com/office/officeart/2005/8/layout/orgChart1"/>
    <dgm:cxn modelId="{03CC652D-D548-4590-B323-DE55056150AD}" type="presParOf" srcId="{A972A2C0-0DF2-479E-864A-1B7639B97977}" destId="{D5063C24-1527-4AB2-92CF-F49B502C1872}" srcOrd="2" destOrd="0" presId="urn:microsoft.com/office/officeart/2005/8/layout/orgChart1"/>
    <dgm:cxn modelId="{3E0B2B37-C955-4B66-A9F4-7A097032F9BD}" type="presParOf" srcId="{D5063C24-1527-4AB2-92CF-F49B502C1872}" destId="{78DB0473-4693-477D-95E8-AD8A8807F870}" srcOrd="0" destOrd="0" presId="urn:microsoft.com/office/officeart/2005/8/layout/orgChart1"/>
    <dgm:cxn modelId="{D9C81623-5B1B-45EF-85AD-2AC8D65E7D8A}" type="presParOf" srcId="{D5063C24-1527-4AB2-92CF-F49B502C1872}" destId="{932C7158-08FA-4B31-AD73-3704C537F728}" srcOrd="1" destOrd="0" presId="urn:microsoft.com/office/officeart/2005/8/layout/orgChart1"/>
    <dgm:cxn modelId="{6262B58A-F85F-4C85-92EA-2B4639BFE59F}" type="presParOf" srcId="{932C7158-08FA-4B31-AD73-3704C537F728}" destId="{DCA5C600-A7E8-436C-A21C-0B2DAF5E1862}" srcOrd="0" destOrd="0" presId="urn:microsoft.com/office/officeart/2005/8/layout/orgChart1"/>
    <dgm:cxn modelId="{C53D3352-7E4E-42BA-AA30-E8D60FA9F9F3}" type="presParOf" srcId="{DCA5C600-A7E8-436C-A21C-0B2DAF5E1862}" destId="{F9642BBE-A5AC-4C9F-A3CA-6D2A0569EB4A}" srcOrd="0" destOrd="0" presId="urn:microsoft.com/office/officeart/2005/8/layout/orgChart1"/>
    <dgm:cxn modelId="{42F9762E-7F01-4A1D-9611-01789D129AD7}" type="presParOf" srcId="{DCA5C600-A7E8-436C-A21C-0B2DAF5E1862}" destId="{DD3642F6-6B3F-42BF-A604-71F5A21F1679}" srcOrd="1" destOrd="0" presId="urn:microsoft.com/office/officeart/2005/8/layout/orgChart1"/>
    <dgm:cxn modelId="{9F0687FD-8982-4C62-8947-F2A94E6DD842}" type="presParOf" srcId="{932C7158-08FA-4B31-AD73-3704C537F728}" destId="{9C8F7C8C-9E62-431E-86EA-D3504B3B2191}" srcOrd="1" destOrd="0" presId="urn:microsoft.com/office/officeart/2005/8/layout/orgChart1"/>
    <dgm:cxn modelId="{2F7DB371-D50E-40F8-8B2C-D1F3BDF6ECBF}" type="presParOf" srcId="{932C7158-08FA-4B31-AD73-3704C537F728}" destId="{B0BC4985-875B-4C6C-A2AA-A87D845BAAA5}" srcOrd="2" destOrd="0" presId="urn:microsoft.com/office/officeart/2005/8/layout/orgChart1"/>
    <dgm:cxn modelId="{9B2A2349-50E7-4691-8322-940AC547E8FD}" type="presParOf" srcId="{D5063C24-1527-4AB2-92CF-F49B502C1872}" destId="{8B599D3D-360F-4581-ADBD-36620795DF22}" srcOrd="2" destOrd="0" presId="urn:microsoft.com/office/officeart/2005/8/layout/orgChart1"/>
    <dgm:cxn modelId="{F8F67BBC-CA91-48A7-A9BA-3835D1FCE6FF}" type="presParOf" srcId="{D5063C24-1527-4AB2-92CF-F49B502C1872}" destId="{C81BAF58-0BAE-48AD-BCB7-EBEEDD39A69D}" srcOrd="3" destOrd="0" presId="urn:microsoft.com/office/officeart/2005/8/layout/orgChart1"/>
    <dgm:cxn modelId="{908B34F2-AF81-4EB4-AFA4-00A413003509}" type="presParOf" srcId="{C81BAF58-0BAE-48AD-BCB7-EBEEDD39A69D}" destId="{89C1DE1C-CB48-4BAF-AFD3-48B899DA5A7B}" srcOrd="0" destOrd="0" presId="urn:microsoft.com/office/officeart/2005/8/layout/orgChart1"/>
    <dgm:cxn modelId="{1F570F58-9B30-43A3-A6A5-9BE866DD8177}" type="presParOf" srcId="{89C1DE1C-CB48-4BAF-AFD3-48B899DA5A7B}" destId="{7FAFA3B0-DDD2-4003-BFE7-14D55BF5F9A0}" srcOrd="0" destOrd="0" presId="urn:microsoft.com/office/officeart/2005/8/layout/orgChart1"/>
    <dgm:cxn modelId="{EFCF7DEB-0C61-4C04-BF5F-AC7CEDEDF2C2}" type="presParOf" srcId="{89C1DE1C-CB48-4BAF-AFD3-48B899DA5A7B}" destId="{7E48C38E-8CAD-462F-92CA-DEC0828A07C8}" srcOrd="1" destOrd="0" presId="urn:microsoft.com/office/officeart/2005/8/layout/orgChart1"/>
    <dgm:cxn modelId="{7FB54556-73F7-4F4F-A8FE-4A6AD28E5580}" type="presParOf" srcId="{C81BAF58-0BAE-48AD-BCB7-EBEEDD39A69D}" destId="{94BB9087-B7AF-412A-9178-27C57E999064}" srcOrd="1" destOrd="0" presId="urn:microsoft.com/office/officeart/2005/8/layout/orgChart1"/>
    <dgm:cxn modelId="{E791AB72-AA84-489E-805F-3617E01BAC80}" type="presParOf" srcId="{C81BAF58-0BAE-48AD-BCB7-EBEEDD39A69D}" destId="{ADCF2DF6-E125-4537-919D-91F10B74E183}" srcOrd="2" destOrd="0" presId="urn:microsoft.com/office/officeart/2005/8/layout/orgChart1"/>
    <dgm:cxn modelId="{2139617A-A9A1-46C1-A831-E63C7EC73A72}" type="presParOf" srcId="{D5063C24-1527-4AB2-92CF-F49B502C1872}" destId="{A8EAB559-6053-4C54-B82E-6FE57D33152F}" srcOrd="4" destOrd="0" presId="urn:microsoft.com/office/officeart/2005/8/layout/orgChart1"/>
    <dgm:cxn modelId="{34F5F27E-D627-4D78-8C7E-D6F52C370268}" type="presParOf" srcId="{D5063C24-1527-4AB2-92CF-F49B502C1872}" destId="{978DB20D-FA9D-4FB0-88CF-3308AEA095D9}" srcOrd="5" destOrd="0" presId="urn:microsoft.com/office/officeart/2005/8/layout/orgChart1"/>
    <dgm:cxn modelId="{9CBFD68D-9927-4056-A1AD-4076792E03D7}" type="presParOf" srcId="{978DB20D-FA9D-4FB0-88CF-3308AEA095D9}" destId="{F04E03AB-DE3E-4045-9963-994581D9E56A}" srcOrd="0" destOrd="0" presId="urn:microsoft.com/office/officeart/2005/8/layout/orgChart1"/>
    <dgm:cxn modelId="{6AB8C325-C3F7-4D97-807E-C6ABA6C337F1}" type="presParOf" srcId="{F04E03AB-DE3E-4045-9963-994581D9E56A}" destId="{526E5E4A-BBEB-4708-8ECD-B4E79ADE0EF8}" srcOrd="0" destOrd="0" presId="urn:microsoft.com/office/officeart/2005/8/layout/orgChart1"/>
    <dgm:cxn modelId="{CD4B034B-F795-4280-B9AE-8B71AAC0BCD6}" type="presParOf" srcId="{F04E03AB-DE3E-4045-9963-994581D9E56A}" destId="{72608390-FA3E-4382-8F77-2BF8E57284D1}" srcOrd="1" destOrd="0" presId="urn:microsoft.com/office/officeart/2005/8/layout/orgChart1"/>
    <dgm:cxn modelId="{0C36A91A-5F9E-4B41-8D16-5070FEEE42B1}" type="presParOf" srcId="{978DB20D-FA9D-4FB0-88CF-3308AEA095D9}" destId="{8AE68DE0-4F4F-4A6D-826C-DC009F06E889}" srcOrd="1" destOrd="0" presId="urn:microsoft.com/office/officeart/2005/8/layout/orgChart1"/>
    <dgm:cxn modelId="{C0DB255B-556E-4F4F-AC7C-9B4AE2FA0ACD}" type="presParOf" srcId="{978DB20D-FA9D-4FB0-88CF-3308AEA095D9}" destId="{F3B296C7-D5CD-4D9A-B8BC-74BDB7B2FB45}" srcOrd="2" destOrd="0" presId="urn:microsoft.com/office/officeart/2005/8/layout/orgChart1"/>
    <dgm:cxn modelId="{205FF26D-066D-43EF-8EB3-4635067CF551}" type="presParOf" srcId="{D5063C24-1527-4AB2-92CF-F49B502C1872}" destId="{DA7012C5-F224-45C0-BEC9-C6359547E65F}" srcOrd="6" destOrd="0" presId="urn:microsoft.com/office/officeart/2005/8/layout/orgChart1"/>
    <dgm:cxn modelId="{08FC6CFF-2D04-4242-A1B9-7FDCE258E53E}" type="presParOf" srcId="{D5063C24-1527-4AB2-92CF-F49B502C1872}" destId="{046EBB42-55BF-4101-B779-2BD79B4F3456}" srcOrd="7" destOrd="0" presId="urn:microsoft.com/office/officeart/2005/8/layout/orgChart1"/>
    <dgm:cxn modelId="{22230AD8-C110-4209-AD53-491C8982C012}" type="presParOf" srcId="{046EBB42-55BF-4101-B779-2BD79B4F3456}" destId="{232E9E48-A5E1-43A3-A605-DB7D8449C027}" srcOrd="0" destOrd="0" presId="urn:microsoft.com/office/officeart/2005/8/layout/orgChart1"/>
    <dgm:cxn modelId="{AAF023DD-20D5-4407-8709-705D85E913F7}" type="presParOf" srcId="{232E9E48-A5E1-43A3-A605-DB7D8449C027}" destId="{C45F122C-ADF6-461F-8A7F-0E0E42ABCADA}" srcOrd="0" destOrd="0" presId="urn:microsoft.com/office/officeart/2005/8/layout/orgChart1"/>
    <dgm:cxn modelId="{25439CBC-8D57-4C6D-BF2E-CA280A4A1F21}" type="presParOf" srcId="{232E9E48-A5E1-43A3-A605-DB7D8449C027}" destId="{63F53E85-F514-4C86-86CD-3954243493F2}" srcOrd="1" destOrd="0" presId="urn:microsoft.com/office/officeart/2005/8/layout/orgChart1"/>
    <dgm:cxn modelId="{FE1C0D2A-E458-4096-84B5-33911EB55E87}" type="presParOf" srcId="{046EBB42-55BF-4101-B779-2BD79B4F3456}" destId="{75970C11-22E9-4F6C-BB32-43B61AE042F9}" srcOrd="1" destOrd="0" presId="urn:microsoft.com/office/officeart/2005/8/layout/orgChart1"/>
    <dgm:cxn modelId="{E806C1F3-0C2D-4D95-804B-A2882A972C4F}" type="presParOf" srcId="{046EBB42-55BF-4101-B779-2BD79B4F3456}" destId="{14AC22A3-8D7E-4512-8F6D-D34F36951D29}" srcOrd="2" destOrd="0" presId="urn:microsoft.com/office/officeart/2005/8/layout/orgChart1"/>
    <dgm:cxn modelId="{3C2EAFC8-6484-4166-B4DF-28C760222013}" type="presParOf" srcId="{D5063C24-1527-4AB2-92CF-F49B502C1872}" destId="{244A1B4F-4D34-4E57-9C9E-D49AF3F42160}" srcOrd="8" destOrd="0" presId="urn:microsoft.com/office/officeart/2005/8/layout/orgChart1"/>
    <dgm:cxn modelId="{2B9414DA-7BFB-4C1A-96CE-9DCB0F46D6E7}" type="presParOf" srcId="{D5063C24-1527-4AB2-92CF-F49B502C1872}" destId="{37314345-5DC7-4A9F-9C20-19A2B4DAC683}" srcOrd="9" destOrd="0" presId="urn:microsoft.com/office/officeart/2005/8/layout/orgChart1"/>
    <dgm:cxn modelId="{41A00765-0D6E-4375-9F89-93303221A16D}" type="presParOf" srcId="{37314345-5DC7-4A9F-9C20-19A2B4DAC683}" destId="{D35279BD-D35C-4F54-B71B-9655DCD412C3}" srcOrd="0" destOrd="0" presId="urn:microsoft.com/office/officeart/2005/8/layout/orgChart1"/>
    <dgm:cxn modelId="{637B27F7-AB34-4BE1-8036-03D8C0154D5A}" type="presParOf" srcId="{D35279BD-D35C-4F54-B71B-9655DCD412C3}" destId="{71947DF3-F76D-4483-9BEF-9D95F213EB99}" srcOrd="0" destOrd="0" presId="urn:microsoft.com/office/officeart/2005/8/layout/orgChart1"/>
    <dgm:cxn modelId="{E179D95D-E6D9-4580-9B9E-8AB99ECF2E32}" type="presParOf" srcId="{D35279BD-D35C-4F54-B71B-9655DCD412C3}" destId="{4B2792D7-FCC3-46FF-A5B2-19D53E0D721F}" srcOrd="1" destOrd="0" presId="urn:microsoft.com/office/officeart/2005/8/layout/orgChart1"/>
    <dgm:cxn modelId="{DC647833-F8F3-4757-936F-99580A426382}" type="presParOf" srcId="{37314345-5DC7-4A9F-9C20-19A2B4DAC683}" destId="{B937CCD1-7E7D-41B3-85E4-C5BB265C695A}" srcOrd="1" destOrd="0" presId="urn:microsoft.com/office/officeart/2005/8/layout/orgChart1"/>
    <dgm:cxn modelId="{5E79E3D2-BCA3-4758-BE86-EAE5364A0F82}" type="presParOf" srcId="{37314345-5DC7-4A9F-9C20-19A2B4DAC683}" destId="{D43BF758-3F7E-4358-B662-DBA739E63A6B}" srcOrd="2" destOrd="0" presId="urn:microsoft.com/office/officeart/2005/8/layout/orgChart1"/>
    <dgm:cxn modelId="{E7D14697-A1B7-4619-B7E0-667BA04DA382}" type="presParOf" srcId="{D5063C24-1527-4AB2-92CF-F49B502C1872}" destId="{8979D0F9-FE5E-4541-ABA7-431F26FD2B23}" srcOrd="10" destOrd="0" presId="urn:microsoft.com/office/officeart/2005/8/layout/orgChart1"/>
    <dgm:cxn modelId="{0E52AD6D-11D9-4FF2-B52B-F775B4C617B8}" type="presParOf" srcId="{D5063C24-1527-4AB2-92CF-F49B502C1872}" destId="{81FE8467-D065-4B65-BECA-D788ECE9BB49}" srcOrd="11" destOrd="0" presId="urn:microsoft.com/office/officeart/2005/8/layout/orgChart1"/>
    <dgm:cxn modelId="{B73562D9-8B73-4675-B8AF-7741B0FB14ED}" type="presParOf" srcId="{81FE8467-D065-4B65-BECA-D788ECE9BB49}" destId="{E584EE53-8F75-484E-8B36-102EC51B8864}" srcOrd="0" destOrd="0" presId="urn:microsoft.com/office/officeart/2005/8/layout/orgChart1"/>
    <dgm:cxn modelId="{CDE011F0-8E94-44BC-8BD8-AAEFD8925279}" type="presParOf" srcId="{E584EE53-8F75-484E-8B36-102EC51B8864}" destId="{AF4BDA9B-2C54-4601-A45F-A6A009E6B6B2}" srcOrd="0" destOrd="0" presId="urn:microsoft.com/office/officeart/2005/8/layout/orgChart1"/>
    <dgm:cxn modelId="{54E1A7D1-896C-4476-B1A0-67511F6A1A9B}" type="presParOf" srcId="{E584EE53-8F75-484E-8B36-102EC51B8864}" destId="{32DC13E8-7F1C-40BB-B369-96E985BEDBBE}" srcOrd="1" destOrd="0" presId="urn:microsoft.com/office/officeart/2005/8/layout/orgChart1"/>
    <dgm:cxn modelId="{4BA34578-ECD5-4B14-99CF-CD954438E919}" type="presParOf" srcId="{81FE8467-D065-4B65-BECA-D788ECE9BB49}" destId="{E0074CB8-3AF4-4297-97C0-C9C56D9B527D}" srcOrd="1" destOrd="0" presId="urn:microsoft.com/office/officeart/2005/8/layout/orgChart1"/>
    <dgm:cxn modelId="{168F131E-7763-4ED0-956B-04D5EFF7E15B}" type="presParOf" srcId="{81FE8467-D065-4B65-BECA-D788ECE9BB49}" destId="{80293A1D-07BD-4309-B0C1-6A4CACD8EDA6}" srcOrd="2" destOrd="0" presId="urn:microsoft.com/office/officeart/2005/8/layout/orgChart1"/>
    <dgm:cxn modelId="{A0E700D9-0203-4EF5-A163-ECB826A4E410}" type="presParOf" srcId="{D5063C24-1527-4AB2-92CF-F49B502C1872}" destId="{D498B8B9-05CD-4ED9-910C-3D0EA56DFFD5}" srcOrd="12" destOrd="0" presId="urn:microsoft.com/office/officeart/2005/8/layout/orgChart1"/>
    <dgm:cxn modelId="{7DE3904E-FA4A-4C64-97E9-E3B026369A59}" type="presParOf" srcId="{D5063C24-1527-4AB2-92CF-F49B502C1872}" destId="{D52F5D61-9248-43CE-ABF5-629B5A72E487}" srcOrd="13" destOrd="0" presId="urn:microsoft.com/office/officeart/2005/8/layout/orgChart1"/>
    <dgm:cxn modelId="{F17352A2-5575-4A47-8F38-28D88A456CDF}" type="presParOf" srcId="{D52F5D61-9248-43CE-ABF5-629B5A72E487}" destId="{4EA86B59-DA64-454E-B890-DFB725E85E27}" srcOrd="0" destOrd="0" presId="urn:microsoft.com/office/officeart/2005/8/layout/orgChart1"/>
    <dgm:cxn modelId="{8BABEE9A-AC9A-4A7F-A215-204728A3DCDE}" type="presParOf" srcId="{4EA86B59-DA64-454E-B890-DFB725E85E27}" destId="{F6203184-D804-43F8-8939-363379FF0E41}" srcOrd="0" destOrd="0" presId="urn:microsoft.com/office/officeart/2005/8/layout/orgChart1"/>
    <dgm:cxn modelId="{5FDDE30D-5935-4372-9378-AC4F99462AB4}" type="presParOf" srcId="{4EA86B59-DA64-454E-B890-DFB725E85E27}" destId="{9E01F5C7-F0E8-4EF6-9C56-E2DE419F3D0C}" srcOrd="1" destOrd="0" presId="urn:microsoft.com/office/officeart/2005/8/layout/orgChart1"/>
    <dgm:cxn modelId="{7DD285D3-1D57-497E-9CA1-9933F409FDCB}" type="presParOf" srcId="{D52F5D61-9248-43CE-ABF5-629B5A72E487}" destId="{E4C78B8A-EEB8-4F12-AA7B-0A4AA006FF63}" srcOrd="1" destOrd="0" presId="urn:microsoft.com/office/officeart/2005/8/layout/orgChart1"/>
    <dgm:cxn modelId="{A9738602-7C0E-4FEA-B604-3799D87884AA}" type="presParOf" srcId="{D52F5D61-9248-43CE-ABF5-629B5A72E487}" destId="{A7ED015D-AA7D-4FF5-B738-79F9C5F103FE}" srcOrd="2" destOrd="0" presId="urn:microsoft.com/office/officeart/2005/8/layout/orgChart1"/>
    <dgm:cxn modelId="{175A5A6E-F0F5-45DF-903A-2E0F2DFAB25C}" type="presParOf" srcId="{845CBAA0-1E8D-41CF-B480-038C6719DA3C}" destId="{0ADCF131-F9A4-4736-B258-AA079BAC2C2F}" srcOrd="2" destOrd="0" presId="urn:microsoft.com/office/officeart/2005/8/layout/orgChart1"/>
    <dgm:cxn modelId="{991FA1A8-5024-41EC-94AB-04CC4E6E4A92}" type="presParOf" srcId="{0ADCF131-F9A4-4736-B258-AA079BAC2C2F}" destId="{7F6AC275-FD42-4CA1-9141-C1DF52C57842}" srcOrd="0" destOrd="0" presId="urn:microsoft.com/office/officeart/2005/8/layout/orgChart1"/>
    <dgm:cxn modelId="{9019725C-4C79-43DB-80D2-D3F8ADE20AD4}" type="presParOf" srcId="{0ADCF131-F9A4-4736-B258-AA079BAC2C2F}" destId="{CBCBE30D-FB9A-42BB-8365-B1380716F01D}" srcOrd="1" destOrd="0" presId="urn:microsoft.com/office/officeart/2005/8/layout/orgChart1"/>
    <dgm:cxn modelId="{E04C68D6-6989-4A37-BFCB-9690C9382AF0}" type="presParOf" srcId="{CBCBE30D-FB9A-42BB-8365-B1380716F01D}" destId="{A8E8A28F-3FCD-42F9-A1E3-390F8E9EA218}" srcOrd="0" destOrd="0" presId="urn:microsoft.com/office/officeart/2005/8/layout/orgChart1"/>
    <dgm:cxn modelId="{D1FF9DCB-6B77-4F32-904A-CD12A6D68F0F}" type="presParOf" srcId="{A8E8A28F-3FCD-42F9-A1E3-390F8E9EA218}" destId="{BB86EFAE-BF99-4CBB-8C32-41DA4F24712B}" srcOrd="0" destOrd="0" presId="urn:microsoft.com/office/officeart/2005/8/layout/orgChart1"/>
    <dgm:cxn modelId="{FF94F1AB-351A-4ED7-BA73-13F0A6732ADF}" type="presParOf" srcId="{A8E8A28F-3FCD-42F9-A1E3-390F8E9EA218}" destId="{35C306E3-E07B-432E-973D-3A703933AA08}" srcOrd="1" destOrd="0" presId="urn:microsoft.com/office/officeart/2005/8/layout/orgChart1"/>
    <dgm:cxn modelId="{6187C70C-8796-4DE3-8DC7-BC75166637C9}" type="presParOf" srcId="{CBCBE30D-FB9A-42BB-8365-B1380716F01D}" destId="{F1B3F730-6E6D-4A76-A7EF-7ACAF2E91DDD}" srcOrd="1" destOrd="0" presId="urn:microsoft.com/office/officeart/2005/8/layout/orgChart1"/>
    <dgm:cxn modelId="{13FB792D-9BA4-4D5F-A1F5-AA346ACFE1C5}" type="presParOf" srcId="{CBCBE30D-FB9A-42BB-8365-B1380716F01D}" destId="{E4E3ECE5-0DD3-446A-A007-DBA3A6EB5814}" srcOrd="2" destOrd="0" presId="urn:microsoft.com/office/officeart/2005/8/layout/orgChart1"/>
    <dgm:cxn modelId="{F3FE8547-5640-470D-9BBE-6C280398E546}" type="presParOf" srcId="{0ADCF131-F9A4-4736-B258-AA079BAC2C2F}" destId="{4E5BF7BA-7932-4375-8768-F3F9F6EFE72C}" srcOrd="2" destOrd="0" presId="urn:microsoft.com/office/officeart/2005/8/layout/orgChart1"/>
    <dgm:cxn modelId="{E27AFE30-1218-4E33-933C-CF17C4943F6B}" type="presParOf" srcId="{0ADCF131-F9A4-4736-B258-AA079BAC2C2F}" destId="{59F5C4E9-C98D-42E6-9B4F-0E491E28E39E}" srcOrd="3" destOrd="0" presId="urn:microsoft.com/office/officeart/2005/8/layout/orgChart1"/>
    <dgm:cxn modelId="{BF378416-CA02-4C5A-A6C3-7022F92F19A5}" type="presParOf" srcId="{59F5C4E9-C98D-42E6-9B4F-0E491E28E39E}" destId="{377A0CCD-8DD3-44CC-8937-37DE5A36124F}" srcOrd="0" destOrd="0" presId="urn:microsoft.com/office/officeart/2005/8/layout/orgChart1"/>
    <dgm:cxn modelId="{58771264-E08F-4AE5-B44D-F002CF63C826}" type="presParOf" srcId="{377A0CCD-8DD3-44CC-8937-37DE5A36124F}" destId="{B450CCEE-37D7-4C07-AAA8-1BF9DC739FC0}" srcOrd="0" destOrd="0" presId="urn:microsoft.com/office/officeart/2005/8/layout/orgChart1"/>
    <dgm:cxn modelId="{D4CA22EA-ABDB-4131-B1AF-B68B44DB5D45}" type="presParOf" srcId="{377A0CCD-8DD3-44CC-8937-37DE5A36124F}" destId="{C7A67BEB-FB66-4FCE-835E-977EB2030C2C}" srcOrd="1" destOrd="0" presId="urn:microsoft.com/office/officeart/2005/8/layout/orgChart1"/>
    <dgm:cxn modelId="{195B300B-D54B-44C4-B1A6-1333B4EA6148}" type="presParOf" srcId="{59F5C4E9-C98D-42E6-9B4F-0E491E28E39E}" destId="{25F91AB0-62FF-4E7A-8C04-71DBCC93046D}" srcOrd="1" destOrd="0" presId="urn:microsoft.com/office/officeart/2005/8/layout/orgChart1"/>
    <dgm:cxn modelId="{7AA6F843-9538-4C5A-86E9-930BA4A1B5F5}" type="presParOf" srcId="{59F5C4E9-C98D-42E6-9B4F-0E491E28E39E}" destId="{56B4C2ED-94FE-4B28-BB03-8880F0F3322E}" srcOrd="2" destOrd="0" presId="urn:microsoft.com/office/officeart/2005/8/layout/orgChart1"/>
    <dgm:cxn modelId="{69CF0612-E700-4E7C-AC38-DCDD8128FDF2}" type="presParOf" srcId="{0ADCF131-F9A4-4736-B258-AA079BAC2C2F}" destId="{950AC7C4-C91A-40F6-9067-0C9444D5D7EA}" srcOrd="4" destOrd="0" presId="urn:microsoft.com/office/officeart/2005/8/layout/orgChart1"/>
    <dgm:cxn modelId="{D7A83737-04D8-4934-8CBD-82B8DC7D0486}" type="presParOf" srcId="{0ADCF131-F9A4-4736-B258-AA079BAC2C2F}" destId="{D8E3DCB2-BBBA-4CF9-8E63-0F8B2FEDDB7B}" srcOrd="5" destOrd="0" presId="urn:microsoft.com/office/officeart/2005/8/layout/orgChart1"/>
    <dgm:cxn modelId="{C1570EDF-AE35-40E7-9C9A-FB91D297211D}" type="presParOf" srcId="{D8E3DCB2-BBBA-4CF9-8E63-0F8B2FEDDB7B}" destId="{7A78423E-E982-4421-BAB4-4885B78A1DD7}" srcOrd="0" destOrd="0" presId="urn:microsoft.com/office/officeart/2005/8/layout/orgChart1"/>
    <dgm:cxn modelId="{129985F2-CD87-4267-ABFC-D0E3CAAA81DD}" type="presParOf" srcId="{7A78423E-E982-4421-BAB4-4885B78A1DD7}" destId="{F69BCF6B-197C-45AB-A0C5-15872D263468}" srcOrd="0" destOrd="0" presId="urn:microsoft.com/office/officeart/2005/8/layout/orgChart1"/>
    <dgm:cxn modelId="{D986B62C-6B9B-49D7-93DB-76809D9D47F4}" type="presParOf" srcId="{7A78423E-E982-4421-BAB4-4885B78A1DD7}" destId="{0860F92C-EA09-4F26-8414-368FAB678E29}" srcOrd="1" destOrd="0" presId="urn:microsoft.com/office/officeart/2005/8/layout/orgChart1"/>
    <dgm:cxn modelId="{6D773E5B-B835-4514-AAFA-88F63CDAB150}" type="presParOf" srcId="{D8E3DCB2-BBBA-4CF9-8E63-0F8B2FEDDB7B}" destId="{FEF39CE3-8875-41DC-8F48-326E0D0AF0DF}" srcOrd="1" destOrd="0" presId="urn:microsoft.com/office/officeart/2005/8/layout/orgChart1"/>
    <dgm:cxn modelId="{A0665FDE-8E7A-40FF-90A5-7B6390BE42B7}" type="presParOf" srcId="{D8E3DCB2-BBBA-4CF9-8E63-0F8B2FEDDB7B}" destId="{99363398-7A8B-4E28-8E24-B9280CAF337A}" srcOrd="2" destOrd="0" presId="urn:microsoft.com/office/officeart/2005/8/layout/orgChart1"/>
    <dgm:cxn modelId="{9DB5B201-DA5F-46F2-A9C3-F0396E704937}" type="presParOf" srcId="{0ADCF131-F9A4-4736-B258-AA079BAC2C2F}" destId="{3599218E-5660-411A-ADB1-F405E828476E}" srcOrd="6" destOrd="0" presId="urn:microsoft.com/office/officeart/2005/8/layout/orgChart1"/>
    <dgm:cxn modelId="{84F3F2C0-42B5-44CD-BE32-666D56FBFC0E}" type="presParOf" srcId="{0ADCF131-F9A4-4736-B258-AA079BAC2C2F}" destId="{66E5B629-C57C-489D-8EAC-807B8F9BA557}" srcOrd="7" destOrd="0" presId="urn:microsoft.com/office/officeart/2005/8/layout/orgChart1"/>
    <dgm:cxn modelId="{D68D3F2E-CCE7-4CEF-939E-170372A066B4}" type="presParOf" srcId="{66E5B629-C57C-489D-8EAC-807B8F9BA557}" destId="{23297D93-6EBA-4C44-ACF1-6244FA09B611}" srcOrd="0" destOrd="0" presId="urn:microsoft.com/office/officeart/2005/8/layout/orgChart1"/>
    <dgm:cxn modelId="{4A1C8DA2-D9BE-4CEE-8CD4-D83BB9534A90}" type="presParOf" srcId="{23297D93-6EBA-4C44-ACF1-6244FA09B611}" destId="{6D7FDEBE-0F67-46CD-823E-49447F061DB6}" srcOrd="0" destOrd="0" presId="urn:microsoft.com/office/officeart/2005/8/layout/orgChart1"/>
    <dgm:cxn modelId="{671B4934-E6B6-4CB4-846C-E493EED400CD}" type="presParOf" srcId="{23297D93-6EBA-4C44-ACF1-6244FA09B611}" destId="{3CA4E3AB-4295-40D1-AF49-7156CE78C224}" srcOrd="1" destOrd="0" presId="urn:microsoft.com/office/officeart/2005/8/layout/orgChart1"/>
    <dgm:cxn modelId="{EBA967D3-9495-4855-A71B-EC4C88E5FC20}" type="presParOf" srcId="{66E5B629-C57C-489D-8EAC-807B8F9BA557}" destId="{7FC77404-BC37-48A9-8E78-130E164303B1}" srcOrd="1" destOrd="0" presId="urn:microsoft.com/office/officeart/2005/8/layout/orgChart1"/>
    <dgm:cxn modelId="{36C755CB-C8B7-4A80-933A-374F6AED65DF}" type="presParOf" srcId="{66E5B629-C57C-489D-8EAC-807B8F9BA557}" destId="{36E9A56B-0F8B-4334-BC8E-24108B163B49}" srcOrd="2" destOrd="0" presId="urn:microsoft.com/office/officeart/2005/8/layout/orgChart1"/>
    <dgm:cxn modelId="{29C3E6A7-DE14-417A-BB47-0CC163B59881}" type="presParOf" srcId="{0ADCF131-F9A4-4736-B258-AA079BAC2C2F}" destId="{82BB96E3-51D5-4458-8F1E-3B8804DA8969}" srcOrd="8" destOrd="0" presId="urn:microsoft.com/office/officeart/2005/8/layout/orgChart1"/>
    <dgm:cxn modelId="{DA91734B-2B8B-4BB3-AC5A-321B4B690F59}" type="presParOf" srcId="{0ADCF131-F9A4-4736-B258-AA079BAC2C2F}" destId="{668AB322-16B8-4284-95A3-22E63FE2B605}" srcOrd="9" destOrd="0" presId="urn:microsoft.com/office/officeart/2005/8/layout/orgChart1"/>
    <dgm:cxn modelId="{7950E378-A06A-43C1-8A40-D9B6467D46EB}" type="presParOf" srcId="{668AB322-16B8-4284-95A3-22E63FE2B605}" destId="{1AF259B2-C328-4888-BECE-43B40D56E0AB}" srcOrd="0" destOrd="0" presId="urn:microsoft.com/office/officeart/2005/8/layout/orgChart1"/>
    <dgm:cxn modelId="{5CD73D97-1A5C-48F6-8C33-EF3C5A0DB125}" type="presParOf" srcId="{1AF259B2-C328-4888-BECE-43B40D56E0AB}" destId="{EC96678A-71C0-4D34-B9C7-DA60C858915B}" srcOrd="0" destOrd="0" presId="urn:microsoft.com/office/officeart/2005/8/layout/orgChart1"/>
    <dgm:cxn modelId="{6D4E9434-FBBF-4050-A15B-14BE11D0118C}" type="presParOf" srcId="{1AF259B2-C328-4888-BECE-43B40D56E0AB}" destId="{8D83BC21-7EF5-4990-82B1-C939FF89269A}" srcOrd="1" destOrd="0" presId="urn:microsoft.com/office/officeart/2005/8/layout/orgChart1"/>
    <dgm:cxn modelId="{C8C1F9E1-F953-449A-84D8-B7E6B0F6F418}" type="presParOf" srcId="{668AB322-16B8-4284-95A3-22E63FE2B605}" destId="{4EABCD62-A650-480A-98DD-B12527F211A9}" srcOrd="1" destOrd="0" presId="urn:microsoft.com/office/officeart/2005/8/layout/orgChart1"/>
    <dgm:cxn modelId="{7D73ACB2-8328-4DC2-95D6-0D0BAEF1D570}" type="presParOf" srcId="{668AB322-16B8-4284-95A3-22E63FE2B605}" destId="{24AB7784-3D95-4573-B6AB-857020B90ED8}" srcOrd="2" destOrd="0" presId="urn:microsoft.com/office/officeart/2005/8/layout/orgChart1"/>
    <dgm:cxn modelId="{36B40822-A125-453C-9E51-4A16F71DB9AF}" type="presParOf" srcId="{0ADCF131-F9A4-4736-B258-AA079BAC2C2F}" destId="{45908752-C16E-49E3-8C2C-23FBF786689B}" srcOrd="10" destOrd="0" presId="urn:microsoft.com/office/officeart/2005/8/layout/orgChart1"/>
    <dgm:cxn modelId="{DCB5808F-D2C8-4E9B-8E4C-AC95BCBB8482}" type="presParOf" srcId="{0ADCF131-F9A4-4736-B258-AA079BAC2C2F}" destId="{720144F5-4173-4E41-8634-6A62AE27F9CD}" srcOrd="11" destOrd="0" presId="urn:microsoft.com/office/officeart/2005/8/layout/orgChart1"/>
    <dgm:cxn modelId="{64F89919-AA0C-481F-8B03-6D977E51CFE9}" type="presParOf" srcId="{720144F5-4173-4E41-8634-6A62AE27F9CD}" destId="{3566CD45-3DA6-4A68-AFA3-67C3C038BD8A}" srcOrd="0" destOrd="0" presId="urn:microsoft.com/office/officeart/2005/8/layout/orgChart1"/>
    <dgm:cxn modelId="{CEE7720C-CB8D-4033-8E0D-E861209277D6}" type="presParOf" srcId="{3566CD45-3DA6-4A68-AFA3-67C3C038BD8A}" destId="{A7E408BE-2D93-498B-A675-7D7CA6BE88C6}" srcOrd="0" destOrd="0" presId="urn:microsoft.com/office/officeart/2005/8/layout/orgChart1"/>
    <dgm:cxn modelId="{26FA1D1B-8F56-4CF7-8711-87D3DA2A18C9}" type="presParOf" srcId="{3566CD45-3DA6-4A68-AFA3-67C3C038BD8A}" destId="{46F0612F-9666-43C4-A2FD-97F111A91E03}" srcOrd="1" destOrd="0" presId="urn:microsoft.com/office/officeart/2005/8/layout/orgChart1"/>
    <dgm:cxn modelId="{AA2AAFEA-B73F-4293-AEB4-366B5421F834}" type="presParOf" srcId="{720144F5-4173-4E41-8634-6A62AE27F9CD}" destId="{DC9C7849-45B0-431E-933F-AAE76006394C}" srcOrd="1" destOrd="0" presId="urn:microsoft.com/office/officeart/2005/8/layout/orgChart1"/>
    <dgm:cxn modelId="{29114C43-DA5C-4AB5-927F-B50C7E42E0BB}" type="presParOf" srcId="{720144F5-4173-4E41-8634-6A62AE27F9CD}" destId="{1E4D0EC9-F2CF-42E7-8AFA-131307A24CF9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C335A-101D-400D-AAF0-38B71CC8D308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51E84E-ED91-4194-9A5F-B82F00EA53D8}">
      <dgm:prSet phldrT="[Texto]" custT="1"/>
      <dgm:spPr/>
      <dgm:t>
        <a:bodyPr/>
        <a:lstStyle/>
        <a:p>
          <a:r>
            <a:rPr lang="pt-BR" sz="1000" dirty="0" err="1" smtClean="0"/>
            <a:t>Câmpus</a:t>
          </a:r>
          <a:r>
            <a:rPr lang="pt-BR" sz="1000" dirty="0" smtClean="0"/>
            <a:t>/</a:t>
          </a:r>
          <a:r>
            <a:rPr lang="pt-BR" sz="1000" dirty="0" err="1" smtClean="0"/>
            <a:t>Pró-Reitoria</a:t>
          </a:r>
          <a:r>
            <a:rPr lang="pt-BR" sz="1000" dirty="0" smtClean="0"/>
            <a:t>/Assessorias/Sistêmicas</a:t>
          </a:r>
          <a:endParaRPr lang="pt-BR" sz="1000" dirty="0"/>
        </a:p>
      </dgm:t>
    </dgm:pt>
    <dgm:pt modelId="{74D1EEEC-5310-4672-84A1-8B8F1E0C4950}" type="parTrans" cxnId="{DE6CD953-3EF1-42C3-97AB-835E091641C9}">
      <dgm:prSet/>
      <dgm:spPr/>
      <dgm:t>
        <a:bodyPr/>
        <a:lstStyle/>
        <a:p>
          <a:endParaRPr lang="pt-BR"/>
        </a:p>
      </dgm:t>
    </dgm:pt>
    <dgm:pt modelId="{636FF620-BF32-4227-96E9-4761F99251AF}" type="sibTrans" cxnId="{DE6CD953-3EF1-42C3-97AB-835E091641C9}">
      <dgm:prSet/>
      <dgm:spPr/>
      <dgm:t>
        <a:bodyPr/>
        <a:lstStyle/>
        <a:p>
          <a:endParaRPr lang="pt-BR"/>
        </a:p>
      </dgm:t>
    </dgm:pt>
    <dgm:pt modelId="{B78178DC-8916-4414-A863-01B3F0915D6C}">
      <dgm:prSet phldrT="[Texto]" custT="1"/>
      <dgm:spPr/>
      <dgm:t>
        <a:bodyPr/>
        <a:lstStyle/>
        <a:p>
          <a:r>
            <a:rPr lang="pt-BR" sz="2300" dirty="0" smtClean="0"/>
            <a:t>Criação ou reconfiguração de Estrutura</a:t>
          </a:r>
          <a:endParaRPr lang="pt-BR" sz="2300" dirty="0"/>
        </a:p>
      </dgm:t>
    </dgm:pt>
    <dgm:pt modelId="{BC6CD9B4-D103-4446-AB73-12227B1D791A}" type="parTrans" cxnId="{3B94F461-A7E5-40C4-A522-378C8ACCBE3C}">
      <dgm:prSet/>
      <dgm:spPr/>
      <dgm:t>
        <a:bodyPr/>
        <a:lstStyle/>
        <a:p>
          <a:endParaRPr lang="pt-BR"/>
        </a:p>
      </dgm:t>
    </dgm:pt>
    <dgm:pt modelId="{E48016C4-EE1B-4667-B47C-55D3B56584AA}" type="sibTrans" cxnId="{3B94F461-A7E5-40C4-A522-378C8ACCBE3C}">
      <dgm:prSet/>
      <dgm:spPr/>
      <dgm:t>
        <a:bodyPr/>
        <a:lstStyle/>
        <a:p>
          <a:endParaRPr lang="pt-BR"/>
        </a:p>
      </dgm:t>
    </dgm:pt>
    <dgm:pt modelId="{2D97C643-0DD0-4965-BF15-A9A77018A26B}">
      <dgm:prSet phldrT="[Texto]" custT="1"/>
      <dgm:spPr/>
      <dgm:t>
        <a:bodyPr/>
        <a:lstStyle/>
        <a:p>
          <a:r>
            <a:rPr lang="pt-BR" sz="2300" dirty="0" smtClean="0"/>
            <a:t>Discussão interna e encaminhamento para PRODIN </a:t>
          </a:r>
          <a:endParaRPr lang="pt-BR" sz="2300" dirty="0"/>
        </a:p>
      </dgm:t>
    </dgm:pt>
    <dgm:pt modelId="{C072CE9F-AC51-4D7A-9F80-F88EB12DF93A}" type="parTrans" cxnId="{EF8CDB7A-D146-4F84-95DA-C24F18778C59}">
      <dgm:prSet/>
      <dgm:spPr/>
      <dgm:t>
        <a:bodyPr/>
        <a:lstStyle/>
        <a:p>
          <a:endParaRPr lang="pt-BR"/>
        </a:p>
      </dgm:t>
    </dgm:pt>
    <dgm:pt modelId="{24E4D905-471A-481F-A322-324254E492FE}" type="sibTrans" cxnId="{EF8CDB7A-D146-4F84-95DA-C24F18778C59}">
      <dgm:prSet/>
      <dgm:spPr/>
      <dgm:t>
        <a:bodyPr/>
        <a:lstStyle/>
        <a:p>
          <a:endParaRPr lang="pt-BR"/>
        </a:p>
      </dgm:t>
    </dgm:pt>
    <dgm:pt modelId="{6ED3C7A2-C0AB-49B5-9348-607ADFBA62AE}">
      <dgm:prSet phldrT="[Texto]"/>
      <dgm:spPr/>
      <dgm:t>
        <a:bodyPr/>
        <a:lstStyle/>
        <a:p>
          <a:r>
            <a:rPr lang="pt-BR" dirty="0" smtClean="0"/>
            <a:t>PRODIN</a:t>
          </a:r>
          <a:endParaRPr lang="pt-BR" dirty="0"/>
        </a:p>
      </dgm:t>
    </dgm:pt>
    <dgm:pt modelId="{7DA677F5-208D-42A5-BE0E-811AC491E3DA}" type="parTrans" cxnId="{77D62204-D3B8-4C4B-95B2-67D8F988EE87}">
      <dgm:prSet/>
      <dgm:spPr/>
      <dgm:t>
        <a:bodyPr/>
        <a:lstStyle/>
        <a:p>
          <a:endParaRPr lang="pt-BR"/>
        </a:p>
      </dgm:t>
    </dgm:pt>
    <dgm:pt modelId="{F27392B4-083C-47BC-B2DC-A2E59B2912CF}" type="sibTrans" cxnId="{77D62204-D3B8-4C4B-95B2-67D8F988EE87}">
      <dgm:prSet/>
      <dgm:spPr/>
      <dgm:t>
        <a:bodyPr/>
        <a:lstStyle/>
        <a:p>
          <a:endParaRPr lang="pt-BR"/>
        </a:p>
      </dgm:t>
    </dgm:pt>
    <dgm:pt modelId="{7B051106-D72D-4281-8C7E-6F52C7A63040}">
      <dgm:prSet phldrT="[Texto]"/>
      <dgm:spPr/>
      <dgm:t>
        <a:bodyPr/>
        <a:lstStyle/>
        <a:p>
          <a:r>
            <a:rPr lang="pt-BR" dirty="0" smtClean="0"/>
            <a:t>Discussão e formatação(padronização/viabilidade) </a:t>
          </a:r>
          <a:endParaRPr lang="pt-BR" dirty="0"/>
        </a:p>
      </dgm:t>
    </dgm:pt>
    <dgm:pt modelId="{5BE663D4-3266-4F50-97A8-F226C4F8477A}" type="parTrans" cxnId="{61311361-3D5B-421D-AD9D-3E4392B470FD}">
      <dgm:prSet/>
      <dgm:spPr/>
      <dgm:t>
        <a:bodyPr/>
        <a:lstStyle/>
        <a:p>
          <a:endParaRPr lang="pt-BR"/>
        </a:p>
      </dgm:t>
    </dgm:pt>
    <dgm:pt modelId="{BF3A7614-0FA6-40A0-933E-8121769BF0EE}" type="sibTrans" cxnId="{61311361-3D5B-421D-AD9D-3E4392B470FD}">
      <dgm:prSet/>
      <dgm:spPr/>
      <dgm:t>
        <a:bodyPr/>
        <a:lstStyle/>
        <a:p>
          <a:endParaRPr lang="pt-BR"/>
        </a:p>
      </dgm:t>
    </dgm:pt>
    <dgm:pt modelId="{AFEEDB63-5621-404F-9C3D-81D5A0D2B413}">
      <dgm:prSet phldrT="[Texto]"/>
      <dgm:spPr/>
      <dgm:t>
        <a:bodyPr/>
        <a:lstStyle/>
        <a:p>
          <a:r>
            <a:rPr lang="pt-BR" dirty="0" smtClean="0"/>
            <a:t>Alinhamento com a Política Institucional</a:t>
          </a:r>
          <a:endParaRPr lang="pt-BR" dirty="0"/>
        </a:p>
      </dgm:t>
    </dgm:pt>
    <dgm:pt modelId="{5DB37A6E-929D-456A-B903-58F5B7368471}" type="parTrans" cxnId="{9E3DA309-101C-4E38-9692-CF35CC145957}">
      <dgm:prSet/>
      <dgm:spPr/>
      <dgm:t>
        <a:bodyPr/>
        <a:lstStyle/>
        <a:p>
          <a:endParaRPr lang="pt-BR"/>
        </a:p>
      </dgm:t>
    </dgm:pt>
    <dgm:pt modelId="{4293F8C9-B0D6-49B1-B88C-61019F20F8F4}" type="sibTrans" cxnId="{9E3DA309-101C-4E38-9692-CF35CC145957}">
      <dgm:prSet/>
      <dgm:spPr/>
      <dgm:t>
        <a:bodyPr/>
        <a:lstStyle/>
        <a:p>
          <a:endParaRPr lang="pt-BR"/>
        </a:p>
      </dgm:t>
    </dgm:pt>
    <dgm:pt modelId="{BB6624C7-C491-4F82-A3A0-74DBAEA9ED1E}">
      <dgm:prSet phldrT="[Texto]"/>
      <dgm:spPr/>
      <dgm:t>
        <a:bodyPr/>
        <a:lstStyle/>
        <a:p>
          <a:r>
            <a:rPr lang="pt-BR" dirty="0" smtClean="0"/>
            <a:t>Colégio de  Dirigentes/CONSUP</a:t>
          </a:r>
          <a:endParaRPr lang="pt-BR" dirty="0"/>
        </a:p>
      </dgm:t>
    </dgm:pt>
    <dgm:pt modelId="{FDC1CCE6-4562-475F-BBFA-D128C0432F81}" type="parTrans" cxnId="{74D71382-F65F-49ED-95A1-AF99F93EA77F}">
      <dgm:prSet/>
      <dgm:spPr/>
      <dgm:t>
        <a:bodyPr/>
        <a:lstStyle/>
        <a:p>
          <a:endParaRPr lang="pt-BR"/>
        </a:p>
      </dgm:t>
    </dgm:pt>
    <dgm:pt modelId="{5E10C764-FA6D-4480-AD2C-CB8FF4C5D3C7}" type="sibTrans" cxnId="{74D71382-F65F-49ED-95A1-AF99F93EA77F}">
      <dgm:prSet/>
      <dgm:spPr/>
      <dgm:t>
        <a:bodyPr/>
        <a:lstStyle/>
        <a:p>
          <a:endParaRPr lang="pt-BR"/>
        </a:p>
      </dgm:t>
    </dgm:pt>
    <dgm:pt modelId="{2BF73E87-5621-441B-92FD-FDBCCA92D843}">
      <dgm:prSet phldrT="[Texto]"/>
      <dgm:spPr/>
      <dgm:t>
        <a:bodyPr/>
        <a:lstStyle/>
        <a:p>
          <a:r>
            <a:rPr lang="pt-BR" dirty="0" smtClean="0"/>
            <a:t>Encaminhamento </a:t>
          </a:r>
          <a:endParaRPr lang="pt-BR" dirty="0"/>
        </a:p>
      </dgm:t>
    </dgm:pt>
    <dgm:pt modelId="{9C1CB3C7-253E-48FE-8F65-8A3786C75BC0}" type="parTrans" cxnId="{36B878B2-791D-4E3B-9031-3A1643CF7E19}">
      <dgm:prSet/>
      <dgm:spPr/>
      <dgm:t>
        <a:bodyPr/>
        <a:lstStyle/>
        <a:p>
          <a:endParaRPr lang="pt-BR"/>
        </a:p>
      </dgm:t>
    </dgm:pt>
    <dgm:pt modelId="{97F1A2E5-F8CD-45B6-A657-1E71DBB3F117}" type="sibTrans" cxnId="{36B878B2-791D-4E3B-9031-3A1643CF7E19}">
      <dgm:prSet/>
      <dgm:spPr/>
      <dgm:t>
        <a:bodyPr/>
        <a:lstStyle/>
        <a:p>
          <a:endParaRPr lang="pt-BR"/>
        </a:p>
      </dgm:t>
    </dgm:pt>
    <dgm:pt modelId="{32DEB6CC-DED9-40CE-BC70-B81FC548B281}">
      <dgm:prSet phldrT="[Texto]"/>
      <dgm:spPr/>
      <dgm:t>
        <a:bodyPr/>
        <a:lstStyle/>
        <a:p>
          <a:r>
            <a:rPr lang="pt-BR" dirty="0" smtClean="0"/>
            <a:t>Discussão e aprovação</a:t>
          </a:r>
          <a:endParaRPr lang="pt-BR" dirty="0"/>
        </a:p>
      </dgm:t>
    </dgm:pt>
    <dgm:pt modelId="{A45071B6-5CE3-41EA-A2B1-88444B85A52C}" type="parTrans" cxnId="{0799FD0B-7541-457A-869E-9D3525E2EA94}">
      <dgm:prSet/>
      <dgm:spPr/>
      <dgm:t>
        <a:bodyPr/>
        <a:lstStyle/>
        <a:p>
          <a:endParaRPr lang="pt-BR"/>
        </a:p>
      </dgm:t>
    </dgm:pt>
    <dgm:pt modelId="{6F7FE7B5-704D-4E7A-9277-E5043A297D52}" type="sibTrans" cxnId="{0799FD0B-7541-457A-869E-9D3525E2EA94}">
      <dgm:prSet/>
      <dgm:spPr/>
      <dgm:t>
        <a:bodyPr/>
        <a:lstStyle/>
        <a:p>
          <a:endParaRPr lang="pt-BR"/>
        </a:p>
      </dgm:t>
    </dgm:pt>
    <dgm:pt modelId="{5E2C76BD-89E0-4C6A-89A9-1C3B80B38F19}" type="pres">
      <dgm:prSet presAssocID="{128C335A-101D-400D-AAF0-38B71CC8D3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B7B1ABA-BBCC-4AD5-AC71-9A66B98AD44A}" type="pres">
      <dgm:prSet presAssocID="{5351E84E-ED91-4194-9A5F-B82F00EA53D8}" presName="composite" presStyleCnt="0"/>
      <dgm:spPr/>
    </dgm:pt>
    <dgm:pt modelId="{5B01AF35-BAF7-42AE-AA6F-B83CFE047C64}" type="pres">
      <dgm:prSet presAssocID="{5351E84E-ED91-4194-9A5F-B82F00EA5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611D9-4C9D-4F35-863B-618D8FAB5275}" type="pres">
      <dgm:prSet presAssocID="{5351E84E-ED91-4194-9A5F-B82F00EA53D8}" presName="descendantText" presStyleLbl="alignAcc1" presStyleIdx="0" presStyleCnt="3" custScaleX="951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36F793-EF89-46E8-8834-D5CD11F1E414}" type="pres">
      <dgm:prSet presAssocID="{636FF620-BF32-4227-96E9-4761F99251AF}" presName="sp" presStyleCnt="0"/>
      <dgm:spPr/>
    </dgm:pt>
    <dgm:pt modelId="{00B0B6A8-5229-4E34-9DF8-71EC5B7B81A6}" type="pres">
      <dgm:prSet presAssocID="{6ED3C7A2-C0AB-49B5-9348-607ADFBA62AE}" presName="composite" presStyleCnt="0"/>
      <dgm:spPr/>
    </dgm:pt>
    <dgm:pt modelId="{A156FED5-81DC-4391-8026-B6E8FB1A7D2A}" type="pres">
      <dgm:prSet presAssocID="{6ED3C7A2-C0AB-49B5-9348-607ADFBA62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4C38F4-334B-458E-895F-30A237DC0842}" type="pres">
      <dgm:prSet presAssocID="{6ED3C7A2-C0AB-49B5-9348-607ADFBA62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338971-C6D1-4129-8FAB-A933ECF63657}" type="pres">
      <dgm:prSet presAssocID="{F27392B4-083C-47BC-B2DC-A2E59B2912CF}" presName="sp" presStyleCnt="0"/>
      <dgm:spPr/>
    </dgm:pt>
    <dgm:pt modelId="{9E510563-2E33-460F-8F06-50CD452A21DA}" type="pres">
      <dgm:prSet presAssocID="{BB6624C7-C491-4F82-A3A0-74DBAEA9ED1E}" presName="composite" presStyleCnt="0"/>
      <dgm:spPr/>
    </dgm:pt>
    <dgm:pt modelId="{D9E86123-19A4-4E68-BBB8-B951595B3B11}" type="pres">
      <dgm:prSet presAssocID="{BB6624C7-C491-4F82-A3A0-74DBAEA9E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83AECD-2AE7-47FE-BAE0-04F101D2673C}" type="pres">
      <dgm:prSet presAssocID="{BB6624C7-C491-4F82-A3A0-74DBAEA9E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E7096A9-BB6A-44D9-906D-4411AAB4670E}" type="presOf" srcId="{AFEEDB63-5621-404F-9C3D-81D5A0D2B413}" destId="{C14C38F4-334B-458E-895F-30A237DC0842}" srcOrd="0" destOrd="1" presId="urn:microsoft.com/office/officeart/2005/8/layout/chevron2"/>
    <dgm:cxn modelId="{E520F98E-AFE2-44AD-ADD7-3B323482F722}" type="presOf" srcId="{B78178DC-8916-4414-A863-01B3F0915D6C}" destId="{096611D9-4C9D-4F35-863B-618D8FAB5275}" srcOrd="0" destOrd="0" presId="urn:microsoft.com/office/officeart/2005/8/layout/chevron2"/>
    <dgm:cxn modelId="{EF8CDB7A-D146-4F84-95DA-C24F18778C59}" srcId="{5351E84E-ED91-4194-9A5F-B82F00EA53D8}" destId="{2D97C643-0DD0-4965-BF15-A9A77018A26B}" srcOrd="1" destOrd="0" parTransId="{C072CE9F-AC51-4D7A-9F80-F88EB12DF93A}" sibTransId="{24E4D905-471A-481F-A322-324254E492FE}"/>
    <dgm:cxn modelId="{77D62204-D3B8-4C4B-95B2-67D8F988EE87}" srcId="{128C335A-101D-400D-AAF0-38B71CC8D308}" destId="{6ED3C7A2-C0AB-49B5-9348-607ADFBA62AE}" srcOrd="1" destOrd="0" parTransId="{7DA677F5-208D-42A5-BE0E-811AC491E3DA}" sibTransId="{F27392B4-083C-47BC-B2DC-A2E59B2912CF}"/>
    <dgm:cxn modelId="{BCA67AC5-7088-4A5A-895A-AB93F9E17EF0}" type="presOf" srcId="{7B051106-D72D-4281-8C7E-6F52C7A63040}" destId="{C14C38F4-334B-458E-895F-30A237DC0842}" srcOrd="0" destOrd="0" presId="urn:microsoft.com/office/officeart/2005/8/layout/chevron2"/>
    <dgm:cxn modelId="{0799FD0B-7541-457A-869E-9D3525E2EA94}" srcId="{BB6624C7-C491-4F82-A3A0-74DBAEA9ED1E}" destId="{32DEB6CC-DED9-40CE-BC70-B81FC548B281}" srcOrd="1" destOrd="0" parTransId="{A45071B6-5CE3-41EA-A2B1-88444B85A52C}" sibTransId="{6F7FE7B5-704D-4E7A-9277-E5043A297D52}"/>
    <dgm:cxn modelId="{19269416-E5FA-46AC-801A-619316D71FDE}" type="presOf" srcId="{32DEB6CC-DED9-40CE-BC70-B81FC548B281}" destId="{5483AECD-2AE7-47FE-BAE0-04F101D2673C}" srcOrd="0" destOrd="1" presId="urn:microsoft.com/office/officeart/2005/8/layout/chevron2"/>
    <dgm:cxn modelId="{74D71382-F65F-49ED-95A1-AF99F93EA77F}" srcId="{128C335A-101D-400D-AAF0-38B71CC8D308}" destId="{BB6624C7-C491-4F82-A3A0-74DBAEA9ED1E}" srcOrd="2" destOrd="0" parTransId="{FDC1CCE6-4562-475F-BBFA-D128C0432F81}" sibTransId="{5E10C764-FA6D-4480-AD2C-CB8FF4C5D3C7}"/>
    <dgm:cxn modelId="{DE6CD953-3EF1-42C3-97AB-835E091641C9}" srcId="{128C335A-101D-400D-AAF0-38B71CC8D308}" destId="{5351E84E-ED91-4194-9A5F-B82F00EA53D8}" srcOrd="0" destOrd="0" parTransId="{74D1EEEC-5310-4672-84A1-8B8F1E0C4950}" sibTransId="{636FF620-BF32-4227-96E9-4761F99251AF}"/>
    <dgm:cxn modelId="{EB943F95-B7E2-48F7-8765-8131AC951970}" type="presOf" srcId="{128C335A-101D-400D-AAF0-38B71CC8D308}" destId="{5E2C76BD-89E0-4C6A-89A9-1C3B80B38F19}" srcOrd="0" destOrd="0" presId="urn:microsoft.com/office/officeart/2005/8/layout/chevron2"/>
    <dgm:cxn modelId="{596333BA-9EBC-47D7-98A1-8B5EE6A9F048}" type="presOf" srcId="{2D97C643-0DD0-4965-BF15-A9A77018A26B}" destId="{096611D9-4C9D-4F35-863B-618D8FAB5275}" srcOrd="0" destOrd="1" presId="urn:microsoft.com/office/officeart/2005/8/layout/chevron2"/>
    <dgm:cxn modelId="{36B878B2-791D-4E3B-9031-3A1643CF7E19}" srcId="{BB6624C7-C491-4F82-A3A0-74DBAEA9ED1E}" destId="{2BF73E87-5621-441B-92FD-FDBCCA92D843}" srcOrd="0" destOrd="0" parTransId="{9C1CB3C7-253E-48FE-8F65-8A3786C75BC0}" sibTransId="{97F1A2E5-F8CD-45B6-A657-1E71DBB3F117}"/>
    <dgm:cxn modelId="{9F15810C-5CC1-45E2-A004-59E56AD20592}" type="presOf" srcId="{5351E84E-ED91-4194-9A5F-B82F00EA53D8}" destId="{5B01AF35-BAF7-42AE-AA6F-B83CFE047C64}" srcOrd="0" destOrd="0" presId="urn:microsoft.com/office/officeart/2005/8/layout/chevron2"/>
    <dgm:cxn modelId="{3B94F461-A7E5-40C4-A522-378C8ACCBE3C}" srcId="{5351E84E-ED91-4194-9A5F-B82F00EA53D8}" destId="{B78178DC-8916-4414-A863-01B3F0915D6C}" srcOrd="0" destOrd="0" parTransId="{BC6CD9B4-D103-4446-AB73-12227B1D791A}" sibTransId="{E48016C4-EE1B-4667-B47C-55D3B56584AA}"/>
    <dgm:cxn modelId="{C37E9A3D-0A2D-4663-AA37-466D6D7F7B28}" type="presOf" srcId="{BB6624C7-C491-4F82-A3A0-74DBAEA9ED1E}" destId="{D9E86123-19A4-4E68-BBB8-B951595B3B11}" srcOrd="0" destOrd="0" presId="urn:microsoft.com/office/officeart/2005/8/layout/chevron2"/>
    <dgm:cxn modelId="{90E93A99-1C2E-4094-8BA0-D5016C1D147D}" type="presOf" srcId="{6ED3C7A2-C0AB-49B5-9348-607ADFBA62AE}" destId="{A156FED5-81DC-4391-8026-B6E8FB1A7D2A}" srcOrd="0" destOrd="0" presId="urn:microsoft.com/office/officeart/2005/8/layout/chevron2"/>
    <dgm:cxn modelId="{342D24D6-5A34-48C0-BE45-2C1901DCB2C3}" type="presOf" srcId="{2BF73E87-5621-441B-92FD-FDBCCA92D843}" destId="{5483AECD-2AE7-47FE-BAE0-04F101D2673C}" srcOrd="0" destOrd="0" presId="urn:microsoft.com/office/officeart/2005/8/layout/chevron2"/>
    <dgm:cxn modelId="{61311361-3D5B-421D-AD9D-3E4392B470FD}" srcId="{6ED3C7A2-C0AB-49B5-9348-607ADFBA62AE}" destId="{7B051106-D72D-4281-8C7E-6F52C7A63040}" srcOrd="0" destOrd="0" parTransId="{5BE663D4-3266-4F50-97A8-F226C4F8477A}" sibTransId="{BF3A7614-0FA6-40A0-933E-8121769BF0EE}"/>
    <dgm:cxn modelId="{9E3DA309-101C-4E38-9692-CF35CC145957}" srcId="{6ED3C7A2-C0AB-49B5-9348-607ADFBA62AE}" destId="{AFEEDB63-5621-404F-9C3D-81D5A0D2B413}" srcOrd="1" destOrd="0" parTransId="{5DB37A6E-929D-456A-B903-58F5B7368471}" sibTransId="{4293F8C9-B0D6-49B1-B88C-61019F20F8F4}"/>
    <dgm:cxn modelId="{40D2ADDE-3C64-4ABA-AFAF-0D7E49411B7E}" type="presParOf" srcId="{5E2C76BD-89E0-4C6A-89A9-1C3B80B38F19}" destId="{9B7B1ABA-BBCC-4AD5-AC71-9A66B98AD44A}" srcOrd="0" destOrd="0" presId="urn:microsoft.com/office/officeart/2005/8/layout/chevron2"/>
    <dgm:cxn modelId="{02B81996-5E24-429D-B618-DFC3EE57572B}" type="presParOf" srcId="{9B7B1ABA-BBCC-4AD5-AC71-9A66B98AD44A}" destId="{5B01AF35-BAF7-42AE-AA6F-B83CFE047C64}" srcOrd="0" destOrd="0" presId="urn:microsoft.com/office/officeart/2005/8/layout/chevron2"/>
    <dgm:cxn modelId="{D3106A24-25FB-458C-9273-C0236C86242E}" type="presParOf" srcId="{9B7B1ABA-BBCC-4AD5-AC71-9A66B98AD44A}" destId="{096611D9-4C9D-4F35-863B-618D8FAB5275}" srcOrd="1" destOrd="0" presId="urn:microsoft.com/office/officeart/2005/8/layout/chevron2"/>
    <dgm:cxn modelId="{9216CAF0-0A8F-4A62-84C5-D9588952D6AE}" type="presParOf" srcId="{5E2C76BD-89E0-4C6A-89A9-1C3B80B38F19}" destId="{CF36F793-EF89-46E8-8834-D5CD11F1E414}" srcOrd="1" destOrd="0" presId="urn:microsoft.com/office/officeart/2005/8/layout/chevron2"/>
    <dgm:cxn modelId="{23A30521-AD44-4F1F-ADA6-CEFA5C496054}" type="presParOf" srcId="{5E2C76BD-89E0-4C6A-89A9-1C3B80B38F19}" destId="{00B0B6A8-5229-4E34-9DF8-71EC5B7B81A6}" srcOrd="2" destOrd="0" presId="urn:microsoft.com/office/officeart/2005/8/layout/chevron2"/>
    <dgm:cxn modelId="{56A6A1A3-AEC2-49C7-8D0A-A08231E1A336}" type="presParOf" srcId="{00B0B6A8-5229-4E34-9DF8-71EC5B7B81A6}" destId="{A156FED5-81DC-4391-8026-B6E8FB1A7D2A}" srcOrd="0" destOrd="0" presId="urn:microsoft.com/office/officeart/2005/8/layout/chevron2"/>
    <dgm:cxn modelId="{0C0DC85B-0FE6-42FB-B9B8-1DE48126E4CB}" type="presParOf" srcId="{00B0B6A8-5229-4E34-9DF8-71EC5B7B81A6}" destId="{C14C38F4-334B-458E-895F-30A237DC0842}" srcOrd="1" destOrd="0" presId="urn:microsoft.com/office/officeart/2005/8/layout/chevron2"/>
    <dgm:cxn modelId="{D0D5C01C-68E5-4D6C-88FC-25073925EA67}" type="presParOf" srcId="{5E2C76BD-89E0-4C6A-89A9-1C3B80B38F19}" destId="{20338971-C6D1-4129-8FAB-A933ECF63657}" srcOrd="3" destOrd="0" presId="urn:microsoft.com/office/officeart/2005/8/layout/chevron2"/>
    <dgm:cxn modelId="{B54B3691-0D60-44A0-84E2-9637C15F3582}" type="presParOf" srcId="{5E2C76BD-89E0-4C6A-89A9-1C3B80B38F19}" destId="{9E510563-2E33-460F-8F06-50CD452A21DA}" srcOrd="4" destOrd="0" presId="urn:microsoft.com/office/officeart/2005/8/layout/chevron2"/>
    <dgm:cxn modelId="{43329EB5-424F-4448-A6ED-34E2C96B5C01}" type="presParOf" srcId="{9E510563-2E33-460F-8F06-50CD452A21DA}" destId="{D9E86123-19A4-4E68-BBB8-B951595B3B11}" srcOrd="0" destOrd="0" presId="urn:microsoft.com/office/officeart/2005/8/layout/chevron2"/>
    <dgm:cxn modelId="{E3697ED8-C546-477E-82E5-ED3CF75A5EDF}" type="presParOf" srcId="{9E510563-2E33-460F-8F06-50CD452A21DA}" destId="{5483AECD-2AE7-47FE-BAE0-04F101D26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EA247-EECE-4E88-9C7D-349FDC70DE5C}">
      <dsp:nvSpPr>
        <dsp:cNvPr id="0" name=""/>
        <dsp:cNvSpPr/>
      </dsp:nvSpPr>
      <dsp:spPr>
        <a:xfrm>
          <a:off x="4571999" y="772780"/>
          <a:ext cx="161445" cy="2890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0651"/>
              </a:lnTo>
              <a:lnTo>
                <a:pt x="161445" y="28906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96E3-51D5-4458-8F1E-3B8804DA8969}">
      <dsp:nvSpPr>
        <dsp:cNvPr id="0" name=""/>
        <dsp:cNvSpPr/>
      </dsp:nvSpPr>
      <dsp:spPr>
        <a:xfrm>
          <a:off x="4410553" y="772780"/>
          <a:ext cx="161445" cy="2890651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2890651"/>
              </a:lnTo>
              <a:lnTo>
                <a:pt x="0" y="28906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71999" y="772780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969"/>
              </a:lnTo>
              <a:lnTo>
                <a:pt x="161445" y="1798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10553" y="772780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1798969"/>
              </a:lnTo>
              <a:lnTo>
                <a:pt x="0" y="1798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71999" y="772780"/>
          <a:ext cx="161445" cy="707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286"/>
              </a:lnTo>
              <a:lnTo>
                <a:pt x="161445" y="707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10553" y="772780"/>
          <a:ext cx="161445" cy="707286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707286"/>
              </a:lnTo>
              <a:lnTo>
                <a:pt x="0" y="707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9A7F1-F70C-41EE-A94D-3A360FC3CE09}">
      <dsp:nvSpPr>
        <dsp:cNvPr id="0" name=""/>
        <dsp:cNvSpPr/>
      </dsp:nvSpPr>
      <dsp:spPr>
        <a:xfrm>
          <a:off x="4571999" y="772780"/>
          <a:ext cx="2790708" cy="3597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492"/>
              </a:lnTo>
              <a:lnTo>
                <a:pt x="2790708" y="3436492"/>
              </a:lnTo>
              <a:lnTo>
                <a:pt x="2790708" y="3597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781BE-4E90-4D0D-BE3C-2805766FE2DD}">
      <dsp:nvSpPr>
        <dsp:cNvPr id="0" name=""/>
        <dsp:cNvSpPr/>
      </dsp:nvSpPr>
      <dsp:spPr>
        <a:xfrm>
          <a:off x="4571999" y="772780"/>
          <a:ext cx="930236" cy="3597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492"/>
              </a:lnTo>
              <a:lnTo>
                <a:pt x="930236" y="3436492"/>
              </a:lnTo>
              <a:lnTo>
                <a:pt x="930236" y="3597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3641763" y="772780"/>
          <a:ext cx="930236" cy="3597938"/>
        </a:xfrm>
        <a:custGeom>
          <a:avLst/>
          <a:gdLst/>
          <a:ahLst/>
          <a:cxnLst/>
          <a:rect l="0" t="0" r="0" b="0"/>
          <a:pathLst>
            <a:path>
              <a:moveTo>
                <a:pt x="930236" y="0"/>
              </a:moveTo>
              <a:lnTo>
                <a:pt x="930236" y="3436492"/>
              </a:lnTo>
              <a:lnTo>
                <a:pt x="0" y="3436492"/>
              </a:lnTo>
              <a:lnTo>
                <a:pt x="0" y="3597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1781291" y="772780"/>
          <a:ext cx="2790708" cy="3597938"/>
        </a:xfrm>
        <a:custGeom>
          <a:avLst/>
          <a:gdLst/>
          <a:ahLst/>
          <a:cxnLst/>
          <a:rect l="0" t="0" r="0" b="0"/>
          <a:pathLst>
            <a:path>
              <a:moveTo>
                <a:pt x="2790708" y="0"/>
              </a:moveTo>
              <a:lnTo>
                <a:pt x="2790708" y="3436492"/>
              </a:lnTo>
              <a:lnTo>
                <a:pt x="0" y="3436492"/>
              </a:lnTo>
              <a:lnTo>
                <a:pt x="0" y="3597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3803209" y="3990"/>
          <a:ext cx="1537580" cy="768790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Direção Geral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3803209" y="3990"/>
        <a:ext cx="1537580" cy="768790"/>
      </dsp:txXfrm>
    </dsp:sp>
    <dsp:sp modelId="{C7D4EDA7-CD50-49FE-BD25-926D13878BCF}">
      <dsp:nvSpPr>
        <dsp:cNvPr id="0" name=""/>
        <dsp:cNvSpPr/>
      </dsp:nvSpPr>
      <dsp:spPr>
        <a:xfrm>
          <a:off x="1012500" y="4370718"/>
          <a:ext cx="1537580" cy="76879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Departamento de Ensino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1012500" y="4370718"/>
        <a:ext cx="1537580" cy="768790"/>
      </dsp:txXfrm>
    </dsp:sp>
    <dsp:sp modelId="{BDA91002-4B40-404A-BC21-F2660AE5F28A}">
      <dsp:nvSpPr>
        <dsp:cNvPr id="0" name=""/>
        <dsp:cNvSpPr/>
      </dsp:nvSpPr>
      <dsp:spPr>
        <a:xfrm>
          <a:off x="2872973" y="4370718"/>
          <a:ext cx="1537580" cy="76879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72973" y="4370718"/>
        <a:ext cx="1537580" cy="768790"/>
      </dsp:txXfrm>
    </dsp:sp>
    <dsp:sp modelId="{39A54C3E-F1C3-4AFA-A833-1CF1D085716F}">
      <dsp:nvSpPr>
        <dsp:cNvPr id="0" name=""/>
        <dsp:cNvSpPr/>
      </dsp:nvSpPr>
      <dsp:spPr>
        <a:xfrm>
          <a:off x="4733445" y="4370718"/>
          <a:ext cx="1537580" cy="76879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Extensão</a:t>
          </a:r>
          <a:endParaRPr lang="pt-BR" sz="1300" kern="1200" dirty="0"/>
        </a:p>
      </dsp:txBody>
      <dsp:txXfrm>
        <a:off x="4733445" y="4370718"/>
        <a:ext cx="1537580" cy="768790"/>
      </dsp:txXfrm>
    </dsp:sp>
    <dsp:sp modelId="{5AFC648A-5B26-43B0-90E1-61802D3B43C1}">
      <dsp:nvSpPr>
        <dsp:cNvPr id="0" name=""/>
        <dsp:cNvSpPr/>
      </dsp:nvSpPr>
      <dsp:spPr>
        <a:xfrm>
          <a:off x="6593917" y="4370718"/>
          <a:ext cx="1537580" cy="76879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6593917" y="4370718"/>
        <a:ext cx="1537580" cy="768790"/>
      </dsp:txXfrm>
    </dsp:sp>
    <dsp:sp modelId="{BB86EFAE-BF99-4CBB-8C32-41DA4F24712B}">
      <dsp:nvSpPr>
        <dsp:cNvPr id="0" name=""/>
        <dsp:cNvSpPr/>
      </dsp:nvSpPr>
      <dsp:spPr>
        <a:xfrm>
          <a:off x="2872973" y="1095672"/>
          <a:ext cx="1537580" cy="768790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Chefia de Gabinete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72973" y="1095672"/>
        <a:ext cx="1537580" cy="768790"/>
      </dsp:txXfrm>
    </dsp:sp>
    <dsp:sp modelId="{B450CCEE-37D7-4C07-AAA8-1BF9DC739FC0}">
      <dsp:nvSpPr>
        <dsp:cNvPr id="0" name=""/>
        <dsp:cNvSpPr/>
      </dsp:nvSpPr>
      <dsp:spPr>
        <a:xfrm>
          <a:off x="4733445" y="1095672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4733445" y="1095672"/>
        <a:ext cx="1537580" cy="768790"/>
      </dsp:txXfrm>
    </dsp:sp>
    <dsp:sp modelId="{F69BCF6B-197C-45AB-A0C5-15872D263468}">
      <dsp:nvSpPr>
        <dsp:cNvPr id="0" name=""/>
        <dsp:cNvSpPr/>
      </dsp:nvSpPr>
      <dsp:spPr>
        <a:xfrm>
          <a:off x="2872973" y="2187354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72973" y="2187354"/>
        <a:ext cx="1537580" cy="768790"/>
      </dsp:txXfrm>
    </dsp:sp>
    <dsp:sp modelId="{6D7FDEBE-0F67-46CD-823E-49447F061DB6}">
      <dsp:nvSpPr>
        <dsp:cNvPr id="0" name=""/>
        <dsp:cNvSpPr/>
      </dsp:nvSpPr>
      <dsp:spPr>
        <a:xfrm>
          <a:off x="4733445" y="2187354"/>
          <a:ext cx="1537580" cy="768790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Conselho Comunitário Escolar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4733445" y="2187354"/>
        <a:ext cx="1537580" cy="768790"/>
      </dsp:txXfrm>
    </dsp:sp>
    <dsp:sp modelId="{EC96678A-71C0-4D34-B9C7-DA60C858915B}">
      <dsp:nvSpPr>
        <dsp:cNvPr id="0" name=""/>
        <dsp:cNvSpPr/>
      </dsp:nvSpPr>
      <dsp:spPr>
        <a:xfrm>
          <a:off x="2872973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Coordenação de Pessoas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72973" y="3279036"/>
        <a:ext cx="1537580" cy="768790"/>
      </dsp:txXfrm>
    </dsp:sp>
    <dsp:sp modelId="{BAEF9CC3-DCCF-4ED7-9173-07E8D9CAE2B2}">
      <dsp:nvSpPr>
        <dsp:cNvPr id="0" name=""/>
        <dsp:cNvSpPr/>
      </dsp:nvSpPr>
      <dsp:spPr>
        <a:xfrm>
          <a:off x="4733445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do Núcleo de Educação a Distância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4733445" y="3279036"/>
        <a:ext cx="1537580" cy="768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08752-C16E-49E3-8C2C-23FBF786689B}">
      <dsp:nvSpPr>
        <dsp:cNvPr id="0" name=""/>
        <dsp:cNvSpPr/>
      </dsp:nvSpPr>
      <dsp:spPr>
        <a:xfrm>
          <a:off x="4526280" y="417964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3365"/>
              </a:lnTo>
              <a:lnTo>
                <a:pt x="133035" y="1563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96E3-51D5-4458-8F1E-3B8804DA8969}">
      <dsp:nvSpPr>
        <dsp:cNvPr id="0" name=""/>
        <dsp:cNvSpPr/>
      </dsp:nvSpPr>
      <dsp:spPr>
        <a:xfrm>
          <a:off x="4438964" y="417964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1563365"/>
              </a:lnTo>
              <a:lnTo>
                <a:pt x="45720" y="1563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26280" y="417964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2945"/>
              </a:lnTo>
              <a:lnTo>
                <a:pt x="133035" y="972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38964" y="417964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972945"/>
              </a:lnTo>
              <a:lnTo>
                <a:pt x="45720" y="9729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26280" y="417964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525"/>
              </a:lnTo>
              <a:lnTo>
                <a:pt x="133035" y="382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38964" y="417964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82525"/>
              </a:lnTo>
              <a:lnTo>
                <a:pt x="45720" y="382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8B8B9-05CD-4ED9-910C-3D0EA56DFFD5}">
      <dsp:nvSpPr>
        <dsp:cNvPr id="0" name=""/>
        <dsp:cNvSpPr/>
      </dsp:nvSpPr>
      <dsp:spPr>
        <a:xfrm>
          <a:off x="6451381" y="2779643"/>
          <a:ext cx="91440" cy="2153784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2153784"/>
              </a:lnTo>
              <a:lnTo>
                <a:pt x="45720" y="21537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9D0F9-FE5E-4541-ABA7-431F26FD2B23}">
      <dsp:nvSpPr>
        <dsp:cNvPr id="0" name=""/>
        <dsp:cNvSpPr/>
      </dsp:nvSpPr>
      <dsp:spPr>
        <a:xfrm>
          <a:off x="6538696" y="2779643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3365"/>
              </a:lnTo>
              <a:lnTo>
                <a:pt x="133035" y="1563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A1B4F-4D34-4E57-9C9E-D49AF3F42160}">
      <dsp:nvSpPr>
        <dsp:cNvPr id="0" name=""/>
        <dsp:cNvSpPr/>
      </dsp:nvSpPr>
      <dsp:spPr>
        <a:xfrm>
          <a:off x="6451381" y="2779643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1563365"/>
              </a:lnTo>
              <a:lnTo>
                <a:pt x="45720" y="1563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012C5-F224-45C0-BEC9-C6359547E65F}">
      <dsp:nvSpPr>
        <dsp:cNvPr id="0" name=""/>
        <dsp:cNvSpPr/>
      </dsp:nvSpPr>
      <dsp:spPr>
        <a:xfrm>
          <a:off x="6538696" y="2779643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2945"/>
              </a:lnTo>
              <a:lnTo>
                <a:pt x="133035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AB559-6053-4C54-B82E-6FE57D33152F}">
      <dsp:nvSpPr>
        <dsp:cNvPr id="0" name=""/>
        <dsp:cNvSpPr/>
      </dsp:nvSpPr>
      <dsp:spPr>
        <a:xfrm>
          <a:off x="6451381" y="2779643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972945"/>
              </a:lnTo>
              <a:lnTo>
                <a:pt x="45720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99D3D-360F-4581-ADBD-36620795DF22}">
      <dsp:nvSpPr>
        <dsp:cNvPr id="0" name=""/>
        <dsp:cNvSpPr/>
      </dsp:nvSpPr>
      <dsp:spPr>
        <a:xfrm>
          <a:off x="6538696" y="2779643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525"/>
              </a:lnTo>
              <a:lnTo>
                <a:pt x="133035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B0473-4693-477D-95E8-AD8A8807F870}">
      <dsp:nvSpPr>
        <dsp:cNvPr id="0" name=""/>
        <dsp:cNvSpPr/>
      </dsp:nvSpPr>
      <dsp:spPr>
        <a:xfrm>
          <a:off x="6451381" y="2779643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82525"/>
              </a:lnTo>
              <a:lnTo>
                <a:pt x="45720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9A7F1-F70C-41EE-A94D-3A360FC3CE09}">
      <dsp:nvSpPr>
        <dsp:cNvPr id="0" name=""/>
        <dsp:cNvSpPr/>
      </dsp:nvSpPr>
      <dsp:spPr>
        <a:xfrm>
          <a:off x="4572000" y="417964"/>
          <a:ext cx="2012416" cy="1945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574"/>
              </a:lnTo>
              <a:lnTo>
                <a:pt x="2012416" y="1858574"/>
              </a:lnTo>
              <a:lnTo>
                <a:pt x="2012416" y="1945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781BE-4E90-4D0D-BE3C-2805766FE2DD}">
      <dsp:nvSpPr>
        <dsp:cNvPr id="0" name=""/>
        <dsp:cNvSpPr/>
      </dsp:nvSpPr>
      <dsp:spPr>
        <a:xfrm>
          <a:off x="4572000" y="417964"/>
          <a:ext cx="1006208" cy="1945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574"/>
              </a:lnTo>
              <a:lnTo>
                <a:pt x="1006208" y="1858574"/>
              </a:lnTo>
              <a:lnTo>
                <a:pt x="1006208" y="1945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2EA8C-4563-4D3D-9F39-5B1FE75EF7A7}">
      <dsp:nvSpPr>
        <dsp:cNvPr id="0" name=""/>
        <dsp:cNvSpPr/>
      </dsp:nvSpPr>
      <dsp:spPr>
        <a:xfrm>
          <a:off x="4438964" y="2779643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82525"/>
              </a:lnTo>
              <a:lnTo>
                <a:pt x="45720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4526280" y="417964"/>
          <a:ext cx="91440" cy="19458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5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A9A2E-538D-46CA-AD03-681B395D232A}">
      <dsp:nvSpPr>
        <dsp:cNvPr id="0" name=""/>
        <dsp:cNvSpPr/>
      </dsp:nvSpPr>
      <dsp:spPr>
        <a:xfrm>
          <a:off x="2426547" y="2779643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1563365"/>
              </a:lnTo>
              <a:lnTo>
                <a:pt x="45720" y="1563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E5086-50D7-44ED-94AB-36FC92A33B58}">
      <dsp:nvSpPr>
        <dsp:cNvPr id="0" name=""/>
        <dsp:cNvSpPr/>
      </dsp:nvSpPr>
      <dsp:spPr>
        <a:xfrm>
          <a:off x="2513863" y="2779643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2945"/>
              </a:lnTo>
              <a:lnTo>
                <a:pt x="133035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46282-211C-4A96-B4E4-52C39BF388A9}">
      <dsp:nvSpPr>
        <dsp:cNvPr id="0" name=""/>
        <dsp:cNvSpPr/>
      </dsp:nvSpPr>
      <dsp:spPr>
        <a:xfrm>
          <a:off x="2426547" y="2779643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972945"/>
              </a:lnTo>
              <a:lnTo>
                <a:pt x="45720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9807D-AFDA-4198-9007-D677B2AE1A7A}">
      <dsp:nvSpPr>
        <dsp:cNvPr id="0" name=""/>
        <dsp:cNvSpPr/>
      </dsp:nvSpPr>
      <dsp:spPr>
        <a:xfrm>
          <a:off x="2513863" y="2779643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525"/>
              </a:lnTo>
              <a:lnTo>
                <a:pt x="133035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CDC05-6590-4828-AA40-B97ABA6A264A}">
      <dsp:nvSpPr>
        <dsp:cNvPr id="0" name=""/>
        <dsp:cNvSpPr/>
      </dsp:nvSpPr>
      <dsp:spPr>
        <a:xfrm>
          <a:off x="2426547" y="2779643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82525"/>
              </a:lnTo>
              <a:lnTo>
                <a:pt x="45720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2559583" y="417964"/>
          <a:ext cx="2012416" cy="1945890"/>
        </a:xfrm>
        <a:custGeom>
          <a:avLst/>
          <a:gdLst/>
          <a:ahLst/>
          <a:cxnLst/>
          <a:rect l="0" t="0" r="0" b="0"/>
          <a:pathLst>
            <a:path>
              <a:moveTo>
                <a:pt x="2012416" y="0"/>
              </a:moveTo>
              <a:lnTo>
                <a:pt x="2012416" y="1858574"/>
              </a:lnTo>
              <a:lnTo>
                <a:pt x="0" y="1858574"/>
              </a:lnTo>
              <a:lnTo>
                <a:pt x="0" y="1945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4156211" y="2176"/>
          <a:ext cx="831577" cy="41578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Direção Geral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156211" y="2176"/>
        <a:ext cx="831577" cy="415788"/>
      </dsp:txXfrm>
    </dsp:sp>
    <dsp:sp modelId="{C7D4EDA7-CD50-49FE-BD25-926D13878BCF}">
      <dsp:nvSpPr>
        <dsp:cNvPr id="0" name=""/>
        <dsp:cNvSpPr/>
      </dsp:nvSpPr>
      <dsp:spPr>
        <a:xfrm>
          <a:off x="2143794" y="2363855"/>
          <a:ext cx="831577" cy="41578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Departamento de Ensino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2143794" y="2363855"/>
        <a:ext cx="831577" cy="415788"/>
      </dsp:txXfrm>
    </dsp:sp>
    <dsp:sp modelId="{EBDDFD9C-CA08-45F7-93CF-C26055DA5734}">
      <dsp:nvSpPr>
        <dsp:cNvPr id="0" name=""/>
        <dsp:cNvSpPr/>
      </dsp:nvSpPr>
      <dsp:spPr>
        <a:xfrm>
          <a:off x="1640690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</a:t>
          </a:r>
          <a:r>
            <a:rPr lang="pt-BR" sz="700" kern="1200" dirty="0" smtClean="0"/>
            <a:t> </a:t>
          </a:r>
          <a:r>
            <a:rPr lang="pt-BR" sz="700" b="1" kern="1200" dirty="0" smtClean="0">
              <a:solidFill>
                <a:schemeClr val="tx1"/>
              </a:solidFill>
            </a:rPr>
            <a:t>do Curso Técnico em Comércio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1640690" y="2954274"/>
        <a:ext cx="831577" cy="415788"/>
      </dsp:txXfrm>
    </dsp:sp>
    <dsp:sp modelId="{6FB21821-D3BE-4612-83D1-552C5D71E515}">
      <dsp:nvSpPr>
        <dsp:cNvPr id="0" name=""/>
        <dsp:cNvSpPr/>
      </dsp:nvSpPr>
      <dsp:spPr>
        <a:xfrm>
          <a:off x="2646898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do Curso Técnico em Serviços Públicos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2646898" y="2954274"/>
        <a:ext cx="831577" cy="415788"/>
      </dsp:txXfrm>
    </dsp:sp>
    <dsp:sp modelId="{54AB579E-E47E-4513-8FA9-01D9AF959919}">
      <dsp:nvSpPr>
        <dsp:cNvPr id="0" name=""/>
        <dsp:cNvSpPr/>
      </dsp:nvSpPr>
      <dsp:spPr>
        <a:xfrm>
          <a:off x="1640690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Biblioteca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1640690" y="3544694"/>
        <a:ext cx="831577" cy="415788"/>
      </dsp:txXfrm>
    </dsp:sp>
    <dsp:sp modelId="{204F4A46-8AB6-4A30-86F9-A919ACAC02C4}">
      <dsp:nvSpPr>
        <dsp:cNvPr id="0" name=""/>
        <dsp:cNvSpPr/>
      </dsp:nvSpPr>
      <dsp:spPr>
        <a:xfrm>
          <a:off x="2646898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Assistência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Estudantil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2646898" y="3544694"/>
        <a:ext cx="831577" cy="415788"/>
      </dsp:txXfrm>
    </dsp:sp>
    <dsp:sp modelId="{62E07B61-9C96-40B9-8E75-10F22CE5517D}">
      <dsp:nvSpPr>
        <dsp:cNvPr id="0" name=""/>
        <dsp:cNvSpPr/>
      </dsp:nvSpPr>
      <dsp:spPr>
        <a:xfrm>
          <a:off x="1640690" y="413511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Pedagógica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1640690" y="4135114"/>
        <a:ext cx="831577" cy="415788"/>
      </dsp:txXfrm>
    </dsp:sp>
    <dsp:sp modelId="{BDA91002-4B40-404A-BC21-F2660AE5F28A}">
      <dsp:nvSpPr>
        <dsp:cNvPr id="0" name=""/>
        <dsp:cNvSpPr/>
      </dsp:nvSpPr>
      <dsp:spPr>
        <a:xfrm>
          <a:off x="4156211" y="2363855"/>
          <a:ext cx="831577" cy="41578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156211" y="2363855"/>
        <a:ext cx="831577" cy="415788"/>
      </dsp:txXfrm>
    </dsp:sp>
    <dsp:sp modelId="{5DCD4AD8-BB05-4D8E-9C92-7A7525E26AD9}">
      <dsp:nvSpPr>
        <dsp:cNvPr id="0" name=""/>
        <dsp:cNvSpPr/>
      </dsp:nvSpPr>
      <dsp:spPr>
        <a:xfrm>
          <a:off x="3653107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Núcleo de Inovação Tecnológica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653107" y="2954274"/>
        <a:ext cx="831577" cy="415788"/>
      </dsp:txXfrm>
    </dsp:sp>
    <dsp:sp modelId="{39A54C3E-F1C3-4AFA-A833-1CF1D085716F}">
      <dsp:nvSpPr>
        <dsp:cNvPr id="0" name=""/>
        <dsp:cNvSpPr/>
      </dsp:nvSpPr>
      <dsp:spPr>
        <a:xfrm>
          <a:off x="5162419" y="2363855"/>
          <a:ext cx="831577" cy="41578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Extensão</a:t>
          </a:r>
          <a:endParaRPr lang="pt-BR" sz="700" kern="1200" dirty="0"/>
        </a:p>
      </dsp:txBody>
      <dsp:txXfrm>
        <a:off x="5162419" y="2363855"/>
        <a:ext cx="831577" cy="415788"/>
      </dsp:txXfrm>
    </dsp:sp>
    <dsp:sp modelId="{5AFC648A-5B26-43B0-90E1-61802D3B43C1}">
      <dsp:nvSpPr>
        <dsp:cNvPr id="0" name=""/>
        <dsp:cNvSpPr/>
      </dsp:nvSpPr>
      <dsp:spPr>
        <a:xfrm>
          <a:off x="6168628" y="2363855"/>
          <a:ext cx="831577" cy="41578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168628" y="2363855"/>
        <a:ext cx="831577" cy="415788"/>
      </dsp:txXfrm>
    </dsp:sp>
    <dsp:sp modelId="{F9642BBE-A5AC-4C9F-A3CA-6D2A0569EB4A}">
      <dsp:nvSpPr>
        <dsp:cNvPr id="0" name=""/>
        <dsp:cNvSpPr/>
      </dsp:nvSpPr>
      <dsp:spPr>
        <a:xfrm>
          <a:off x="5665523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Tecnologia da Informação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665523" y="2954274"/>
        <a:ext cx="831577" cy="415788"/>
      </dsp:txXfrm>
    </dsp:sp>
    <dsp:sp modelId="{7FAFA3B0-DDD2-4003-BFE7-14D55BF5F9A0}">
      <dsp:nvSpPr>
        <dsp:cNvPr id="0" name=""/>
        <dsp:cNvSpPr/>
      </dsp:nvSpPr>
      <dsp:spPr>
        <a:xfrm>
          <a:off x="6671732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Protocolo e arquivo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671732" y="2954274"/>
        <a:ext cx="831577" cy="415788"/>
      </dsp:txXfrm>
    </dsp:sp>
    <dsp:sp modelId="{526E5E4A-BBEB-4708-8ECD-B4E79ADE0EF8}">
      <dsp:nvSpPr>
        <dsp:cNvPr id="0" name=""/>
        <dsp:cNvSpPr/>
      </dsp:nvSpPr>
      <dsp:spPr>
        <a:xfrm>
          <a:off x="5665523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Almoxarifado e Patrimônio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665523" y="3544694"/>
        <a:ext cx="831577" cy="415788"/>
      </dsp:txXfrm>
    </dsp:sp>
    <dsp:sp modelId="{C45F122C-ADF6-461F-8A7F-0E0E42ABCADA}">
      <dsp:nvSpPr>
        <dsp:cNvPr id="0" name=""/>
        <dsp:cNvSpPr/>
      </dsp:nvSpPr>
      <dsp:spPr>
        <a:xfrm>
          <a:off x="6671732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Contabilidade e Finanças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671732" y="3544694"/>
        <a:ext cx="831577" cy="415788"/>
      </dsp:txXfrm>
    </dsp:sp>
    <dsp:sp modelId="{71947DF3-F76D-4483-9BEF-9D95F213EB99}">
      <dsp:nvSpPr>
        <dsp:cNvPr id="0" name=""/>
        <dsp:cNvSpPr/>
      </dsp:nvSpPr>
      <dsp:spPr>
        <a:xfrm>
          <a:off x="5665523" y="413511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Transporte e Manutenção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665523" y="4135114"/>
        <a:ext cx="831577" cy="415788"/>
      </dsp:txXfrm>
    </dsp:sp>
    <dsp:sp modelId="{AF4BDA9B-2C54-4601-A45F-A6A009E6B6B2}">
      <dsp:nvSpPr>
        <dsp:cNvPr id="0" name=""/>
        <dsp:cNvSpPr/>
      </dsp:nvSpPr>
      <dsp:spPr>
        <a:xfrm>
          <a:off x="6671732" y="413511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Gestão de Contratos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6671732" y="4135114"/>
        <a:ext cx="831577" cy="415788"/>
      </dsp:txXfrm>
    </dsp:sp>
    <dsp:sp modelId="{F6203184-D804-43F8-8939-363379FF0E41}">
      <dsp:nvSpPr>
        <dsp:cNvPr id="0" name=""/>
        <dsp:cNvSpPr/>
      </dsp:nvSpPr>
      <dsp:spPr>
        <a:xfrm>
          <a:off x="5665523" y="472553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Obras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5665523" y="4725534"/>
        <a:ext cx="831577" cy="415788"/>
      </dsp:txXfrm>
    </dsp:sp>
    <dsp:sp modelId="{BB86EFAE-BF99-4CBB-8C32-41DA4F24712B}">
      <dsp:nvSpPr>
        <dsp:cNvPr id="0" name=""/>
        <dsp:cNvSpPr/>
      </dsp:nvSpPr>
      <dsp:spPr>
        <a:xfrm>
          <a:off x="3653107" y="592595"/>
          <a:ext cx="831577" cy="415788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Chefia de Gabinete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653107" y="592595"/>
        <a:ext cx="831577" cy="415788"/>
      </dsp:txXfrm>
    </dsp:sp>
    <dsp:sp modelId="{B450CCEE-37D7-4C07-AAA8-1BF9DC739FC0}">
      <dsp:nvSpPr>
        <dsp:cNvPr id="0" name=""/>
        <dsp:cNvSpPr/>
      </dsp:nvSpPr>
      <dsp:spPr>
        <a:xfrm>
          <a:off x="4659315" y="59259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59315" y="592595"/>
        <a:ext cx="831577" cy="415788"/>
      </dsp:txXfrm>
    </dsp:sp>
    <dsp:sp modelId="{F69BCF6B-197C-45AB-A0C5-15872D263468}">
      <dsp:nvSpPr>
        <dsp:cNvPr id="0" name=""/>
        <dsp:cNvSpPr/>
      </dsp:nvSpPr>
      <dsp:spPr>
        <a:xfrm>
          <a:off x="3653107" y="118301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653107" y="1183015"/>
        <a:ext cx="831577" cy="415788"/>
      </dsp:txXfrm>
    </dsp:sp>
    <dsp:sp modelId="{6D7FDEBE-0F67-46CD-823E-49447F061DB6}">
      <dsp:nvSpPr>
        <dsp:cNvPr id="0" name=""/>
        <dsp:cNvSpPr/>
      </dsp:nvSpPr>
      <dsp:spPr>
        <a:xfrm>
          <a:off x="4659315" y="1183015"/>
          <a:ext cx="831577" cy="415788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Conselho Comunitário Escolar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59315" y="1183015"/>
        <a:ext cx="831577" cy="415788"/>
      </dsp:txXfrm>
    </dsp:sp>
    <dsp:sp modelId="{EC96678A-71C0-4D34-B9C7-DA60C858915B}">
      <dsp:nvSpPr>
        <dsp:cNvPr id="0" name=""/>
        <dsp:cNvSpPr/>
      </dsp:nvSpPr>
      <dsp:spPr>
        <a:xfrm>
          <a:off x="3653107" y="177343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de Coordenação de Pessoas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3653107" y="1773435"/>
        <a:ext cx="831577" cy="415788"/>
      </dsp:txXfrm>
    </dsp:sp>
    <dsp:sp modelId="{A7E408BE-2D93-498B-A675-7D7CA6BE88C6}">
      <dsp:nvSpPr>
        <dsp:cNvPr id="0" name=""/>
        <dsp:cNvSpPr/>
      </dsp:nvSpPr>
      <dsp:spPr>
        <a:xfrm>
          <a:off x="4659315" y="177343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 smtClean="0">
              <a:solidFill>
                <a:schemeClr val="tx1"/>
              </a:solidFill>
            </a:rPr>
            <a:t>Coordenação  </a:t>
          </a:r>
          <a:r>
            <a:rPr lang="pt-BR" sz="700" b="1" kern="1200" smtClean="0">
              <a:solidFill>
                <a:schemeClr val="tx1"/>
              </a:solidFill>
            </a:rPr>
            <a:t>do Núcleo de  </a:t>
          </a:r>
          <a:r>
            <a:rPr lang="pt-BR" sz="700" b="1" kern="1200" dirty="0" smtClean="0">
              <a:solidFill>
                <a:schemeClr val="tx1"/>
              </a:solidFill>
            </a:rPr>
            <a:t>Educação a Distância</a:t>
          </a:r>
          <a:endParaRPr lang="pt-BR" sz="700" b="1" kern="1200" dirty="0">
            <a:solidFill>
              <a:schemeClr val="tx1"/>
            </a:solidFill>
          </a:endParaRPr>
        </a:p>
      </dsp:txBody>
      <dsp:txXfrm>
        <a:off x="4659315" y="1773435"/>
        <a:ext cx="831577" cy="415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1AF35-BAF7-42AE-AA6F-B83CFE047C64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/>
            <a:t>Câmpus</a:t>
          </a:r>
          <a:r>
            <a:rPr lang="pt-BR" sz="1000" kern="1200" dirty="0" smtClean="0"/>
            <a:t>/</a:t>
          </a:r>
          <a:r>
            <a:rPr lang="pt-BR" sz="1000" kern="1200" dirty="0" err="1" smtClean="0"/>
            <a:t>Pró-Reitoria</a:t>
          </a:r>
          <a:r>
            <a:rPr lang="pt-BR" sz="1000" kern="1200" dirty="0" smtClean="0"/>
            <a:t>/Assessorias/Sistêmicas</a:t>
          </a:r>
          <a:endParaRPr lang="pt-BR" sz="1000" kern="1200" dirty="0"/>
        </a:p>
      </dsp:txBody>
      <dsp:txXfrm rot="-5400000">
        <a:off x="0" y="522165"/>
        <a:ext cx="1038004" cy="444858"/>
      </dsp:txXfrm>
    </dsp:sp>
    <dsp:sp modelId="{096611D9-4C9D-4F35-863B-618D8FAB5275}">
      <dsp:nvSpPr>
        <dsp:cNvPr id="0" name=""/>
        <dsp:cNvSpPr/>
      </dsp:nvSpPr>
      <dsp:spPr>
        <a:xfrm rot="5400000">
          <a:off x="4357551" y="-3130263"/>
          <a:ext cx="963860" cy="7230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Criação ou reconfiguração de Estrutura</a:t>
          </a:r>
          <a:endParaRPr lang="pt-B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Discussão interna e encaminhamento para PRODIN </a:t>
          </a:r>
          <a:endParaRPr lang="pt-BR" sz="2300" kern="1200" dirty="0"/>
        </a:p>
      </dsp:txBody>
      <dsp:txXfrm rot="-5400000">
        <a:off x="1224124" y="50216"/>
        <a:ext cx="7183663" cy="869756"/>
      </dsp:txXfrm>
    </dsp:sp>
    <dsp:sp modelId="{A156FED5-81DC-4391-8026-B6E8FB1A7D2A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PRODIN</a:t>
          </a:r>
          <a:endParaRPr lang="pt-BR" sz="1000" kern="1200" dirty="0"/>
        </a:p>
      </dsp:txBody>
      <dsp:txXfrm rot="-5400000">
        <a:off x="0" y="1809570"/>
        <a:ext cx="1038004" cy="444858"/>
      </dsp:txXfrm>
    </dsp:sp>
    <dsp:sp modelId="{C14C38F4-334B-458E-895F-30A237DC0842}">
      <dsp:nvSpPr>
        <dsp:cNvPr id="0" name=""/>
        <dsp:cNvSpPr/>
      </dsp:nvSpPr>
      <dsp:spPr>
        <a:xfrm rot="5400000">
          <a:off x="4357551" y="-2028978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formatação(padronização/viabilidade)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Alinhamento com a Política Institucional</a:t>
          </a:r>
          <a:endParaRPr lang="pt-BR" sz="2600" kern="1200" dirty="0"/>
        </a:p>
      </dsp:txBody>
      <dsp:txXfrm rot="-5400000">
        <a:off x="1038004" y="1337621"/>
        <a:ext cx="7555903" cy="869756"/>
      </dsp:txXfrm>
    </dsp:sp>
    <dsp:sp modelId="{D9E86123-19A4-4E68-BBB8-B951595B3B11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Colégio de  Dirigentes/CONSUP</a:t>
          </a:r>
          <a:endParaRPr lang="pt-BR" sz="1000" kern="1200" dirty="0"/>
        </a:p>
      </dsp:txBody>
      <dsp:txXfrm rot="-5400000">
        <a:off x="0" y="3096976"/>
        <a:ext cx="1038004" cy="444858"/>
      </dsp:txXfrm>
    </dsp:sp>
    <dsp:sp modelId="{5483AECD-2AE7-47FE-BAE0-04F101D2673C}">
      <dsp:nvSpPr>
        <dsp:cNvPr id="0" name=""/>
        <dsp:cNvSpPr/>
      </dsp:nvSpPr>
      <dsp:spPr>
        <a:xfrm rot="5400000">
          <a:off x="4357551" y="-741573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Encaminhamento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aprovação</a:t>
          </a:r>
          <a:endParaRPr lang="pt-BR" sz="2600" kern="1200" dirty="0"/>
        </a:p>
      </dsp:txBody>
      <dsp:txXfrm rot="-5400000">
        <a:off x="1038004" y="2625026"/>
        <a:ext cx="755590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F709B-AF00-4DD0-A261-2F1FCB1456D2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AD9FA-29BF-4589-BFEA-0830DF60A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7310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E4BF-6E75-4541-9824-A4B02D86944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9363-4ECF-4634-990F-A6EE3A11D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6759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5A77-72D7-46FF-9380-23116016A33E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D547-B7AE-4914-B9DD-29B38A68426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DD10-A96E-4194-8140-3E389BABA2F2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209-D22E-4169-9583-9983AAC45BA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9E5E-A4C0-4010-90B8-28BC60EB135C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7F73-B9DF-4349-BD57-61CFE55B4B02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B345-C66E-4E95-94B7-BC2820AA55D0}" type="datetime1">
              <a:rPr lang="pt-BR" smtClean="0"/>
              <a:t>03/09/2015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3A9E-FC2C-460F-B648-28691C2AF1C1}" type="datetime1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6ED0-0838-4B1E-B56C-AEFDB5BC0533}" type="datetime1">
              <a:rPr lang="pt-BR" smtClean="0"/>
              <a:t>03/09/2015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F26-8FE4-4BEC-A2AE-00941E2F3737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D2E-6511-4D09-9380-9CDDCF645164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AAE7-4CBA-4E1F-B71A-718E8AAE875F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organizacional  </a:t>
            </a:r>
          </a:p>
          <a:p>
            <a:pPr marL="0" indent="0" algn="ctr">
              <a:buNone/>
            </a:pPr>
            <a:r>
              <a:rPr lang="pt-BR" sz="3000" b="1" dirty="0" smtClean="0"/>
              <a:t> </a:t>
            </a:r>
            <a:r>
              <a:rPr lang="pt-BR" sz="3000" b="1" dirty="0" err="1" smtClean="0"/>
              <a:t>Câmpus</a:t>
            </a:r>
            <a:r>
              <a:rPr lang="pt-BR" sz="3000" b="1" dirty="0" smtClean="0"/>
              <a:t> Boa Vista Zona Oeste -IFRR </a:t>
            </a:r>
          </a:p>
          <a:p>
            <a:pPr marL="0" indent="0" algn="ctr">
              <a:buNone/>
            </a:pPr>
            <a:endParaRPr lang="pt-BR" sz="3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66" y="123478"/>
            <a:ext cx="28416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8" y="1347614"/>
            <a:ext cx="4448563" cy="489868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ZONA OESTE - SINTÉTICO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94554183"/>
              </p:ext>
            </p:extLst>
          </p:nvPr>
        </p:nvGraphicFramePr>
        <p:xfrm>
          <a:off x="0" y="0"/>
          <a:ext cx="9143999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5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ZONA </a:t>
            </a:r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OESTE - ANALÍTICO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01605566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87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Fluxo do 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4254642"/>
              </p:ext>
            </p:extLst>
          </p:nvPr>
        </p:nvGraphicFramePr>
        <p:xfrm>
          <a:off x="323528" y="62753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843808" y="1954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 DE PROCEDIMENTOS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7421</TotalTime>
  <Words>221</Words>
  <Application>Microsoft Office PowerPoint</Application>
  <PresentationFormat>Apresentação na tela (16:9)</PresentationFormat>
  <Paragraphs>55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Fluxo do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Luciano Monteiro Amaral</cp:lastModifiedBy>
  <cp:revision>610</cp:revision>
  <cp:lastPrinted>2013-10-23T19:30:51Z</cp:lastPrinted>
  <dcterms:created xsi:type="dcterms:W3CDTF">2013-03-11T14:17:59Z</dcterms:created>
  <dcterms:modified xsi:type="dcterms:W3CDTF">2015-09-03T12:42:08Z</dcterms:modified>
</cp:coreProperties>
</file>