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280" r:id="rId3"/>
    <p:sldId id="282" r:id="rId4"/>
    <p:sldId id="286" r:id="rId5"/>
    <p:sldId id="287" r:id="rId6"/>
    <p:sldId id="288" r:id="rId7"/>
    <p:sldId id="289" r:id="rId8"/>
    <p:sldId id="284" r:id="rId9"/>
    <p:sldId id="283" r:id="rId10"/>
    <p:sldId id="285" r:id="rId11"/>
    <p:sldId id="274" r:id="rId12"/>
  </p:sldIdLst>
  <p:sldSz cx="9144000" cy="5143500" type="screen16x9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D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642" y="-462"/>
      </p:cViewPr>
      <p:guideLst>
        <p:guide orient="horz" pos="19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1F0840-31DB-42DC-B5D8-73EB67089DCB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Diretoria de Ensino </a:t>
          </a:r>
        </a:p>
        <a:p>
          <a:endParaRPr lang="pt-BR" dirty="0">
            <a:solidFill>
              <a:schemeClr val="tx1"/>
            </a:solidFill>
          </a:endParaRPr>
        </a:p>
      </dgm:t>
    </dgm:pt>
    <dgm:pt modelId="{0292AB13-2075-49A9-8DE4-5EAB94B9417D}" type="parTrans" cxnId="{82A487B0-CC92-416F-938A-7B37D5F380E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F4EB8A1-C0A5-4B81-95A5-61BA6A6DA990}" type="sibTrans" cxnId="{82A487B0-CC92-416F-938A-7B37D5F380E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DEF2F67-DE92-4B7B-9D21-FC05051CE3D2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Diretoria de Extensão </a:t>
          </a:r>
        </a:p>
        <a:p>
          <a:endParaRPr lang="pt-BR" dirty="0">
            <a:solidFill>
              <a:schemeClr val="tx1"/>
            </a:solidFill>
          </a:endParaRPr>
        </a:p>
      </dgm:t>
    </dgm:pt>
    <dgm:pt modelId="{64379A62-BECE-464A-B018-738B8B1BEE0F}" type="parTrans" cxnId="{79ED8483-ECBF-48CE-8586-B65B09257A7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3A22A84-A8B8-41B1-A83D-423663710F53}" type="sibTrans" cxnId="{79ED8483-ECBF-48CE-8586-B65B09257A7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818FF2B-EF72-4C4E-BBE8-AAFD6D9BA5D4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Diretoria </a:t>
          </a:r>
          <a:r>
            <a:rPr lang="pt-BR" b="1" dirty="0">
              <a:solidFill>
                <a:schemeClr val="tx1"/>
              </a:solidFill>
            </a:rPr>
            <a:t>de Pesquisa e </a:t>
          </a:r>
          <a:r>
            <a:rPr lang="pt-BR" b="1" dirty="0" smtClean="0">
              <a:solidFill>
                <a:schemeClr val="tx1"/>
              </a:solidFill>
            </a:rPr>
            <a:t>Pós-Graduação e Inovação Tecnológica  </a:t>
          </a:r>
          <a:endParaRPr lang="pt-BR" b="1" dirty="0">
            <a:solidFill>
              <a:schemeClr val="tx1"/>
            </a:solidFill>
          </a:endParaRPr>
        </a:p>
        <a:p>
          <a:endParaRPr lang="pt-BR" dirty="0">
            <a:solidFill>
              <a:schemeClr val="tx1"/>
            </a:solidFill>
          </a:endParaRPr>
        </a:p>
      </dgm:t>
    </dgm:pt>
    <dgm:pt modelId="{4E1F5487-8A5B-4326-9268-A65E6A21F956}" type="parTrans" cxnId="{CEC38F50-1C3C-413E-9E3F-524AE13A455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33B2B33-0599-44CE-86B6-D7AAF9A38255}" type="sibTrans" cxnId="{CEC38F50-1C3C-413E-9E3F-524AE13A455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E243685-9BEE-43DF-9DF5-9D22A293D764}">
      <dgm:prSet/>
      <dgm:spPr>
        <a:solidFill>
          <a:schemeClr val="tx2"/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DIREÇÃO GERAL </a:t>
          </a:r>
        </a:p>
        <a:p>
          <a:endParaRPr lang="pt-BR" dirty="0">
            <a:solidFill>
              <a:schemeClr val="tx1"/>
            </a:solidFill>
          </a:endParaRPr>
        </a:p>
      </dgm:t>
    </dgm:pt>
    <dgm:pt modelId="{BBAFD1CB-C843-4D89-B97A-2B7B20FE33E4}" type="parTrans" cxnId="{E3157FAA-E3F6-476D-B7E1-2E770DCFD49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57E8621-AEE0-4D0D-8C1C-E27D812C1BC5}" type="sibTrans" cxnId="{E3157FAA-E3F6-476D-B7E1-2E770DCFD49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F24EA9C-5543-44B8-A781-5756B4984400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Diretoria de Administração e Planejamento </a:t>
          </a:r>
        </a:p>
      </dgm:t>
    </dgm:pt>
    <dgm:pt modelId="{2A5B3296-65D7-412B-A1EE-6B1702CAABD1}" type="parTrans" cxnId="{A099DD9C-6358-41CC-A9C0-32EAC418F03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83444A6-6DEB-4365-84B6-5EF0B6A5348E}" type="sibTrans" cxnId="{A099DD9C-6358-41CC-A9C0-32EAC418F03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5B4556C-238F-4B6E-82F3-C97202C462B9}" type="asst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Gestão de Pessoas   </a:t>
          </a:r>
          <a:endParaRPr lang="pt-BR" b="1" dirty="0">
            <a:solidFill>
              <a:schemeClr val="tx1"/>
            </a:solidFill>
          </a:endParaRPr>
        </a:p>
      </dgm:t>
    </dgm:pt>
    <dgm:pt modelId="{2105897E-6836-498C-ACA0-9D10B44CDB4F}" type="parTrans" cxnId="{D208DF44-7DB9-4C2D-A91A-6194EAF6331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A417627-9969-4726-8850-B2AE348D730A}" type="sibTrans" cxnId="{D208DF44-7DB9-4C2D-A91A-6194EAF6331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44B2446-1D87-4E19-81EC-F2586A1C0759}" type="asst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Registros Acadêmicos </a:t>
          </a:r>
          <a:endParaRPr lang="pt-BR" b="1" dirty="0">
            <a:solidFill>
              <a:schemeClr val="tx1"/>
            </a:solidFill>
          </a:endParaRPr>
        </a:p>
      </dgm:t>
    </dgm:pt>
    <dgm:pt modelId="{48A09269-8F58-454E-83A3-60B1B89AF6E4}" type="parTrans" cxnId="{5D9F284B-7AC8-4921-94A4-0026BC66CB6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2348A1A-CF23-4281-9F0E-D10A54B9583F}" type="sibTrans" cxnId="{5D9F284B-7AC8-4921-94A4-0026BC66CB6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C66AE91-1E9A-40F6-8622-2C6EA93B1CC9}" type="asst">
      <dgm:prSet phldrT="[Texto]"/>
      <dgm:spPr>
        <a:solidFill>
          <a:srgbClr val="FFFF0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Chefia de Gabinete       </a:t>
          </a:r>
          <a:endParaRPr lang="pt-BR" b="1" dirty="0">
            <a:solidFill>
              <a:schemeClr val="tx1"/>
            </a:solidFill>
          </a:endParaRPr>
        </a:p>
      </dgm:t>
    </dgm:pt>
    <dgm:pt modelId="{B51457A5-8540-4C77-9B94-0AD4E1023F48}" type="parTrans" cxnId="{F5AE739F-B69C-4651-9925-D0C6F5BCB27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105C342-27E4-4BD6-8BF9-521968006CC0}" type="sibTrans" cxnId="{F5AE739F-B69C-4651-9925-D0C6F5BCB273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DBF40DC-2E8F-4739-A63B-863051384335}" type="asst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Comunicação Social e Marketing </a:t>
          </a:r>
          <a:endParaRPr lang="pt-BR" b="1" dirty="0">
            <a:solidFill>
              <a:schemeClr val="tx1"/>
            </a:solidFill>
          </a:endParaRPr>
        </a:p>
      </dgm:t>
    </dgm:pt>
    <dgm:pt modelId="{06FE86BC-753C-4A5A-A4FB-38CF58A7F952}" type="parTrans" cxnId="{FD0A18A1-B600-4906-B84D-5A584AEFB58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CDEAA55-6924-4CC0-A39A-382841DFE20E}" type="sibTrans" cxnId="{FD0A18A1-B600-4906-B84D-5A584AEFB58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16FD2B2-4871-4A18-9FDA-F041AE4B661F}" type="asst">
      <dgm:prSet/>
      <dgm:spPr>
        <a:solidFill>
          <a:schemeClr val="accent6">
            <a:lumMod val="60000"/>
            <a:lumOff val="40000"/>
          </a:schemeClr>
        </a:solidFill>
        <a:ln>
          <a:noFill/>
          <a:prstDash val="sysDash"/>
        </a:ln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Assessoria da Direção Geral</a:t>
          </a:r>
          <a:endParaRPr lang="pt-BR" b="1" dirty="0">
            <a:solidFill>
              <a:schemeClr val="tx1"/>
            </a:solidFill>
          </a:endParaRPr>
        </a:p>
      </dgm:t>
    </dgm:pt>
    <dgm:pt modelId="{3AEA83A8-0636-4476-912C-EC71D4CCEE9D}" type="parTrans" cxnId="{CD879E25-723C-41AF-AA3C-E0327C2992C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3A9AF7A-BCD9-4332-B1CF-506C7D24FD38}" type="sibTrans" cxnId="{CD879E25-723C-41AF-AA3C-E0327C2992C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F99925D-DB60-4028-BC06-61D055F2D7F5}" type="asst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Conselho Comunitário Escolar</a:t>
          </a:r>
          <a:endParaRPr lang="pt-BR" b="1" dirty="0">
            <a:solidFill>
              <a:schemeClr val="tx1"/>
            </a:solidFill>
          </a:endParaRPr>
        </a:p>
      </dgm:t>
    </dgm:pt>
    <dgm:pt modelId="{EC2AD9AF-D90C-4569-A557-C44E8E1A5541}" type="parTrans" cxnId="{00D8BDDA-FD64-43C6-883A-B895819C7CB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96EBEFC-F6B7-4CD8-AA79-D6A288D782CC}" type="sibTrans" cxnId="{00D8BDDA-FD64-43C6-883A-B895819C7CB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95D69C5-C3FD-4C23-9CDD-96B7310952DB}" type="pres">
      <dgm:prSet presAssocID="{73AF72BE-91C5-461F-968E-C9311BE6FC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67F8259-243B-45C1-B77A-32A916DC1550}" type="pres">
      <dgm:prSet presAssocID="{7E243685-9BEE-43DF-9DF5-9D22A293D764}" presName="hierRoot1" presStyleCnt="0">
        <dgm:presLayoutVars>
          <dgm:hierBranch val="init"/>
        </dgm:presLayoutVars>
      </dgm:prSet>
      <dgm:spPr/>
    </dgm:pt>
    <dgm:pt modelId="{6AE91AB4-8F71-4529-98FD-A00E8552AD4D}" type="pres">
      <dgm:prSet presAssocID="{7E243685-9BEE-43DF-9DF5-9D22A293D764}" presName="rootComposite1" presStyleCnt="0"/>
      <dgm:spPr/>
    </dgm:pt>
    <dgm:pt modelId="{14476951-C3B9-4441-9A7F-C6150B63F3DC}" type="pres">
      <dgm:prSet presAssocID="{7E243685-9BEE-43DF-9DF5-9D22A293D76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E9D1C35-F912-41D8-9C89-F443124ACA36}" type="pres">
      <dgm:prSet presAssocID="{7E243685-9BEE-43DF-9DF5-9D22A293D764}" presName="rootConnector1" presStyleLbl="node1" presStyleIdx="0" presStyleCnt="0"/>
      <dgm:spPr/>
      <dgm:t>
        <a:bodyPr/>
        <a:lstStyle/>
        <a:p>
          <a:endParaRPr lang="pt-BR"/>
        </a:p>
      </dgm:t>
    </dgm:pt>
    <dgm:pt modelId="{94FACA8B-83F7-4CB0-AB67-461BF989547A}" type="pres">
      <dgm:prSet presAssocID="{7E243685-9BEE-43DF-9DF5-9D22A293D764}" presName="hierChild2" presStyleCnt="0"/>
      <dgm:spPr/>
    </dgm:pt>
    <dgm:pt modelId="{61FB843A-48FF-4693-A5F6-0B2C6ACB0A74}" type="pres">
      <dgm:prSet presAssocID="{0292AB13-2075-49A9-8DE4-5EAB94B9417D}" presName="Name37" presStyleLbl="parChTrans1D2" presStyleIdx="0" presStyleCnt="10"/>
      <dgm:spPr/>
      <dgm:t>
        <a:bodyPr/>
        <a:lstStyle/>
        <a:p>
          <a:endParaRPr lang="pt-BR"/>
        </a:p>
      </dgm:t>
    </dgm:pt>
    <dgm:pt modelId="{ED70FFB9-A930-48E5-942C-C0E571240DAD}" type="pres">
      <dgm:prSet presAssocID="{AD1F0840-31DB-42DC-B5D8-73EB67089DCB}" presName="hierRoot2" presStyleCnt="0">
        <dgm:presLayoutVars>
          <dgm:hierBranch val="init"/>
        </dgm:presLayoutVars>
      </dgm:prSet>
      <dgm:spPr/>
    </dgm:pt>
    <dgm:pt modelId="{72853059-E276-4761-B8AF-C64BEB74F628}" type="pres">
      <dgm:prSet presAssocID="{AD1F0840-31DB-42DC-B5D8-73EB67089DCB}" presName="rootComposite" presStyleCnt="0"/>
      <dgm:spPr/>
    </dgm:pt>
    <dgm:pt modelId="{240B2C49-3C4D-42D5-A0EA-3ABCC1ED0951}" type="pres">
      <dgm:prSet presAssocID="{AD1F0840-31DB-42DC-B5D8-73EB67089DCB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290BB43-EE84-4A4A-901D-E771AEEBA022}" type="pres">
      <dgm:prSet presAssocID="{AD1F0840-31DB-42DC-B5D8-73EB67089DCB}" presName="rootConnector" presStyleLbl="node2" presStyleIdx="0" presStyleCnt="4"/>
      <dgm:spPr/>
      <dgm:t>
        <a:bodyPr/>
        <a:lstStyle/>
        <a:p>
          <a:endParaRPr lang="pt-BR"/>
        </a:p>
      </dgm:t>
    </dgm:pt>
    <dgm:pt modelId="{374DCFA5-FD62-47D6-A7FB-BE7E8B55DAA3}" type="pres">
      <dgm:prSet presAssocID="{AD1F0840-31DB-42DC-B5D8-73EB67089DCB}" presName="hierChild4" presStyleCnt="0"/>
      <dgm:spPr/>
    </dgm:pt>
    <dgm:pt modelId="{5E38DB40-2423-4844-8797-1950BF192A86}" type="pres">
      <dgm:prSet presAssocID="{AD1F0840-31DB-42DC-B5D8-73EB67089DCB}" presName="hierChild5" presStyleCnt="0"/>
      <dgm:spPr/>
    </dgm:pt>
    <dgm:pt modelId="{16567226-8FB3-4E10-9B7E-697BD9CB52FA}" type="pres">
      <dgm:prSet presAssocID="{64379A62-BECE-464A-B018-738B8B1BEE0F}" presName="Name37" presStyleLbl="parChTrans1D2" presStyleIdx="1" presStyleCnt="10"/>
      <dgm:spPr/>
      <dgm:t>
        <a:bodyPr/>
        <a:lstStyle/>
        <a:p>
          <a:endParaRPr lang="pt-BR"/>
        </a:p>
      </dgm:t>
    </dgm:pt>
    <dgm:pt modelId="{17B51EAE-2FA3-401F-8B54-93DD7CEFC967}" type="pres">
      <dgm:prSet presAssocID="{EDEF2F67-DE92-4B7B-9D21-FC05051CE3D2}" presName="hierRoot2" presStyleCnt="0">
        <dgm:presLayoutVars>
          <dgm:hierBranch val="init"/>
        </dgm:presLayoutVars>
      </dgm:prSet>
      <dgm:spPr/>
    </dgm:pt>
    <dgm:pt modelId="{110A90C1-67C7-4972-AC69-D416F31DE4D6}" type="pres">
      <dgm:prSet presAssocID="{EDEF2F67-DE92-4B7B-9D21-FC05051CE3D2}" presName="rootComposite" presStyleCnt="0"/>
      <dgm:spPr/>
    </dgm:pt>
    <dgm:pt modelId="{C6191D19-FA93-46DD-B08D-E3B699082046}" type="pres">
      <dgm:prSet presAssocID="{EDEF2F67-DE92-4B7B-9D21-FC05051CE3D2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8AC270-2C31-47F4-98EC-CAFC0D2DAA0C}" type="pres">
      <dgm:prSet presAssocID="{EDEF2F67-DE92-4B7B-9D21-FC05051CE3D2}" presName="rootConnector" presStyleLbl="node2" presStyleIdx="1" presStyleCnt="4"/>
      <dgm:spPr/>
      <dgm:t>
        <a:bodyPr/>
        <a:lstStyle/>
        <a:p>
          <a:endParaRPr lang="pt-BR"/>
        </a:p>
      </dgm:t>
    </dgm:pt>
    <dgm:pt modelId="{DFD0F04E-3C12-4BC4-BC1D-D4922F8E4030}" type="pres">
      <dgm:prSet presAssocID="{EDEF2F67-DE92-4B7B-9D21-FC05051CE3D2}" presName="hierChild4" presStyleCnt="0"/>
      <dgm:spPr/>
    </dgm:pt>
    <dgm:pt modelId="{C3050895-5D6F-4557-A89C-70EDE7B44B52}" type="pres">
      <dgm:prSet presAssocID="{EDEF2F67-DE92-4B7B-9D21-FC05051CE3D2}" presName="hierChild5" presStyleCnt="0"/>
      <dgm:spPr/>
    </dgm:pt>
    <dgm:pt modelId="{66AC7787-F187-46FD-B4CA-31E838CE7E6D}" type="pres">
      <dgm:prSet presAssocID="{4E1F5487-8A5B-4326-9268-A65E6A21F956}" presName="Name37" presStyleLbl="parChTrans1D2" presStyleIdx="2" presStyleCnt="10"/>
      <dgm:spPr/>
      <dgm:t>
        <a:bodyPr/>
        <a:lstStyle/>
        <a:p>
          <a:endParaRPr lang="pt-BR"/>
        </a:p>
      </dgm:t>
    </dgm:pt>
    <dgm:pt modelId="{BEDB517A-DD14-4A35-95AE-940E58EB1487}" type="pres">
      <dgm:prSet presAssocID="{3818FF2B-EF72-4C4E-BBE8-AAFD6D9BA5D4}" presName="hierRoot2" presStyleCnt="0">
        <dgm:presLayoutVars>
          <dgm:hierBranch val="init"/>
        </dgm:presLayoutVars>
      </dgm:prSet>
      <dgm:spPr/>
    </dgm:pt>
    <dgm:pt modelId="{EA90152F-46C8-4127-AE5B-6BF99945B4DA}" type="pres">
      <dgm:prSet presAssocID="{3818FF2B-EF72-4C4E-BBE8-AAFD6D9BA5D4}" presName="rootComposite" presStyleCnt="0"/>
      <dgm:spPr/>
    </dgm:pt>
    <dgm:pt modelId="{3AF8D232-F1D0-4DFA-A431-CAEFBFC1EBEC}" type="pres">
      <dgm:prSet presAssocID="{3818FF2B-EF72-4C4E-BBE8-AAFD6D9BA5D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2BD8932-D04A-4624-B5E2-020DF161E853}" type="pres">
      <dgm:prSet presAssocID="{3818FF2B-EF72-4C4E-BBE8-AAFD6D9BA5D4}" presName="rootConnector" presStyleLbl="node2" presStyleIdx="2" presStyleCnt="4"/>
      <dgm:spPr/>
      <dgm:t>
        <a:bodyPr/>
        <a:lstStyle/>
        <a:p>
          <a:endParaRPr lang="pt-BR"/>
        </a:p>
      </dgm:t>
    </dgm:pt>
    <dgm:pt modelId="{927A7971-0A35-4E02-A3D2-F56A22CC6A13}" type="pres">
      <dgm:prSet presAssocID="{3818FF2B-EF72-4C4E-BBE8-AAFD6D9BA5D4}" presName="hierChild4" presStyleCnt="0"/>
      <dgm:spPr/>
    </dgm:pt>
    <dgm:pt modelId="{8633EFDA-C4E5-4D9F-8564-274B2C44897B}" type="pres">
      <dgm:prSet presAssocID="{3818FF2B-EF72-4C4E-BBE8-AAFD6D9BA5D4}" presName="hierChild5" presStyleCnt="0"/>
      <dgm:spPr/>
    </dgm:pt>
    <dgm:pt modelId="{305D81F5-6D9D-468D-A515-B637231F3361}" type="pres">
      <dgm:prSet presAssocID="{2A5B3296-65D7-412B-A1EE-6B1702CAABD1}" presName="Name37" presStyleLbl="parChTrans1D2" presStyleIdx="3" presStyleCnt="10"/>
      <dgm:spPr/>
      <dgm:t>
        <a:bodyPr/>
        <a:lstStyle/>
        <a:p>
          <a:endParaRPr lang="pt-BR"/>
        </a:p>
      </dgm:t>
    </dgm:pt>
    <dgm:pt modelId="{C2ED298B-578C-4AF4-A7BC-B32D45A99EAD}" type="pres">
      <dgm:prSet presAssocID="{5F24EA9C-5543-44B8-A781-5756B4984400}" presName="hierRoot2" presStyleCnt="0">
        <dgm:presLayoutVars>
          <dgm:hierBranch val="init"/>
        </dgm:presLayoutVars>
      </dgm:prSet>
      <dgm:spPr/>
    </dgm:pt>
    <dgm:pt modelId="{E571BA08-0BCD-4E81-ABB7-5534B335CF71}" type="pres">
      <dgm:prSet presAssocID="{5F24EA9C-5543-44B8-A781-5756B4984400}" presName="rootComposite" presStyleCnt="0"/>
      <dgm:spPr/>
    </dgm:pt>
    <dgm:pt modelId="{2BEF4AB7-50EF-4D8F-A0F9-3EBDF5EF03A3}" type="pres">
      <dgm:prSet presAssocID="{5F24EA9C-5543-44B8-A781-5756B498440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7BF8ABC-16C3-4065-B8F3-19D05D1677E8}" type="pres">
      <dgm:prSet presAssocID="{5F24EA9C-5543-44B8-A781-5756B4984400}" presName="rootConnector" presStyleLbl="node2" presStyleIdx="3" presStyleCnt="4"/>
      <dgm:spPr/>
      <dgm:t>
        <a:bodyPr/>
        <a:lstStyle/>
        <a:p>
          <a:endParaRPr lang="pt-BR"/>
        </a:p>
      </dgm:t>
    </dgm:pt>
    <dgm:pt modelId="{FC5BEFA1-0577-43A4-A797-B18BE5BC6E33}" type="pres">
      <dgm:prSet presAssocID="{5F24EA9C-5543-44B8-A781-5756B4984400}" presName="hierChild4" presStyleCnt="0"/>
      <dgm:spPr/>
    </dgm:pt>
    <dgm:pt modelId="{EBD2893D-C492-4AFF-BF46-1A9CB3F89002}" type="pres">
      <dgm:prSet presAssocID="{5F24EA9C-5543-44B8-A781-5756B4984400}" presName="hierChild5" presStyleCnt="0"/>
      <dgm:spPr/>
    </dgm:pt>
    <dgm:pt modelId="{99AC9366-AA47-43D9-953D-DCE12FA18697}" type="pres">
      <dgm:prSet presAssocID="{7E243685-9BEE-43DF-9DF5-9D22A293D764}" presName="hierChild3" presStyleCnt="0"/>
      <dgm:spPr/>
    </dgm:pt>
    <dgm:pt modelId="{9A757BDB-89D5-4CED-92EE-C6850AA1E794}" type="pres">
      <dgm:prSet presAssocID="{B51457A5-8540-4C77-9B94-0AD4E1023F48}" presName="Name111" presStyleLbl="parChTrans1D2" presStyleIdx="4" presStyleCnt="10"/>
      <dgm:spPr/>
      <dgm:t>
        <a:bodyPr/>
        <a:lstStyle/>
        <a:p>
          <a:endParaRPr lang="pt-BR"/>
        </a:p>
      </dgm:t>
    </dgm:pt>
    <dgm:pt modelId="{2EBC10F7-3228-4629-8D86-A5C3555A258A}" type="pres">
      <dgm:prSet presAssocID="{AC66AE91-1E9A-40F6-8622-2C6EA93B1CC9}" presName="hierRoot3" presStyleCnt="0">
        <dgm:presLayoutVars>
          <dgm:hierBranch val="init"/>
        </dgm:presLayoutVars>
      </dgm:prSet>
      <dgm:spPr/>
    </dgm:pt>
    <dgm:pt modelId="{9303FA71-EFBC-406A-90E4-E2A3A8EB2DF2}" type="pres">
      <dgm:prSet presAssocID="{AC66AE91-1E9A-40F6-8622-2C6EA93B1CC9}" presName="rootComposite3" presStyleCnt="0"/>
      <dgm:spPr/>
    </dgm:pt>
    <dgm:pt modelId="{24DE508E-9D79-42CD-B552-40148CF152CF}" type="pres">
      <dgm:prSet presAssocID="{AC66AE91-1E9A-40F6-8622-2C6EA93B1CC9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6CE3A23-5622-43EB-B315-87F0EBA12ED5}" type="pres">
      <dgm:prSet presAssocID="{AC66AE91-1E9A-40F6-8622-2C6EA93B1CC9}" presName="rootConnector3" presStyleLbl="asst1" presStyleIdx="0" presStyleCnt="6"/>
      <dgm:spPr/>
      <dgm:t>
        <a:bodyPr/>
        <a:lstStyle/>
        <a:p>
          <a:endParaRPr lang="pt-BR"/>
        </a:p>
      </dgm:t>
    </dgm:pt>
    <dgm:pt modelId="{7901AF38-3852-4F63-A862-521BA5507D2B}" type="pres">
      <dgm:prSet presAssocID="{AC66AE91-1E9A-40F6-8622-2C6EA93B1CC9}" presName="hierChild6" presStyleCnt="0"/>
      <dgm:spPr/>
    </dgm:pt>
    <dgm:pt modelId="{5D74812C-F0FE-41BC-9ECF-D14F41E8E07D}" type="pres">
      <dgm:prSet presAssocID="{AC66AE91-1E9A-40F6-8622-2C6EA93B1CC9}" presName="hierChild7" presStyleCnt="0"/>
      <dgm:spPr/>
    </dgm:pt>
    <dgm:pt modelId="{0F4861BD-0385-426C-9E09-21B1E16F7C4F}" type="pres">
      <dgm:prSet presAssocID="{3AEA83A8-0636-4476-912C-EC71D4CCEE9D}" presName="Name111" presStyleLbl="parChTrans1D2" presStyleIdx="5" presStyleCnt="10"/>
      <dgm:spPr/>
      <dgm:t>
        <a:bodyPr/>
        <a:lstStyle/>
        <a:p>
          <a:endParaRPr lang="pt-BR"/>
        </a:p>
      </dgm:t>
    </dgm:pt>
    <dgm:pt modelId="{829759A4-A1A2-476E-B8A3-8613EB9F7C5C}" type="pres">
      <dgm:prSet presAssocID="{416FD2B2-4871-4A18-9FDA-F041AE4B661F}" presName="hierRoot3" presStyleCnt="0">
        <dgm:presLayoutVars>
          <dgm:hierBranch val="init"/>
        </dgm:presLayoutVars>
      </dgm:prSet>
      <dgm:spPr/>
    </dgm:pt>
    <dgm:pt modelId="{4983180B-4BB5-40A3-8B26-71E794036B6A}" type="pres">
      <dgm:prSet presAssocID="{416FD2B2-4871-4A18-9FDA-F041AE4B661F}" presName="rootComposite3" presStyleCnt="0"/>
      <dgm:spPr/>
    </dgm:pt>
    <dgm:pt modelId="{24BFB9A0-685A-43A4-BAD0-D98F5AAEA3BE}" type="pres">
      <dgm:prSet presAssocID="{416FD2B2-4871-4A18-9FDA-F041AE4B661F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2479D2A-88E0-4B7E-B46E-56C777CBB53C}" type="pres">
      <dgm:prSet presAssocID="{416FD2B2-4871-4A18-9FDA-F041AE4B661F}" presName="rootConnector3" presStyleLbl="asst1" presStyleIdx="1" presStyleCnt="6"/>
      <dgm:spPr/>
      <dgm:t>
        <a:bodyPr/>
        <a:lstStyle/>
        <a:p>
          <a:endParaRPr lang="pt-BR"/>
        </a:p>
      </dgm:t>
    </dgm:pt>
    <dgm:pt modelId="{5FB17643-CFC0-40BC-8E79-19B2D66008B9}" type="pres">
      <dgm:prSet presAssocID="{416FD2B2-4871-4A18-9FDA-F041AE4B661F}" presName="hierChild6" presStyleCnt="0"/>
      <dgm:spPr/>
    </dgm:pt>
    <dgm:pt modelId="{F7BBCD55-45B2-4AF7-99CD-932F1A97B431}" type="pres">
      <dgm:prSet presAssocID="{416FD2B2-4871-4A18-9FDA-F041AE4B661F}" presName="hierChild7" presStyleCnt="0"/>
      <dgm:spPr/>
    </dgm:pt>
    <dgm:pt modelId="{2FB81E2C-1A4B-4DBD-9254-32E005DE0C1C}" type="pres">
      <dgm:prSet presAssocID="{06FE86BC-753C-4A5A-A4FB-38CF58A7F952}" presName="Name111" presStyleLbl="parChTrans1D2" presStyleIdx="6" presStyleCnt="10"/>
      <dgm:spPr/>
      <dgm:t>
        <a:bodyPr/>
        <a:lstStyle/>
        <a:p>
          <a:endParaRPr lang="pt-BR"/>
        </a:p>
      </dgm:t>
    </dgm:pt>
    <dgm:pt modelId="{436B9246-80DC-41A4-B1F8-37AAFB9264BA}" type="pres">
      <dgm:prSet presAssocID="{8DBF40DC-2E8F-4739-A63B-863051384335}" presName="hierRoot3" presStyleCnt="0">
        <dgm:presLayoutVars>
          <dgm:hierBranch val="init"/>
        </dgm:presLayoutVars>
      </dgm:prSet>
      <dgm:spPr/>
    </dgm:pt>
    <dgm:pt modelId="{FF470377-767A-467B-ADDF-BCF7EA90BCDA}" type="pres">
      <dgm:prSet presAssocID="{8DBF40DC-2E8F-4739-A63B-863051384335}" presName="rootComposite3" presStyleCnt="0"/>
      <dgm:spPr/>
    </dgm:pt>
    <dgm:pt modelId="{BFB1A341-1018-4F44-8D77-AB45BF977F23}" type="pres">
      <dgm:prSet presAssocID="{8DBF40DC-2E8F-4739-A63B-863051384335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E15A9F1-0438-4B4F-978B-8EA79C67C6BB}" type="pres">
      <dgm:prSet presAssocID="{8DBF40DC-2E8F-4739-A63B-863051384335}" presName="rootConnector3" presStyleLbl="asst1" presStyleIdx="2" presStyleCnt="6"/>
      <dgm:spPr/>
      <dgm:t>
        <a:bodyPr/>
        <a:lstStyle/>
        <a:p>
          <a:endParaRPr lang="pt-BR"/>
        </a:p>
      </dgm:t>
    </dgm:pt>
    <dgm:pt modelId="{803F1341-BB19-41A9-985A-EDFBE58DCB63}" type="pres">
      <dgm:prSet presAssocID="{8DBF40DC-2E8F-4739-A63B-863051384335}" presName="hierChild6" presStyleCnt="0"/>
      <dgm:spPr/>
    </dgm:pt>
    <dgm:pt modelId="{F630AED2-FDAF-4D0E-AFC6-A69796B45F61}" type="pres">
      <dgm:prSet presAssocID="{8DBF40DC-2E8F-4739-A63B-863051384335}" presName="hierChild7" presStyleCnt="0"/>
      <dgm:spPr/>
    </dgm:pt>
    <dgm:pt modelId="{0287BE24-78FF-45E8-AAD4-1E10FD0FA9B4}" type="pres">
      <dgm:prSet presAssocID="{2105897E-6836-498C-ACA0-9D10B44CDB4F}" presName="Name111" presStyleLbl="parChTrans1D2" presStyleIdx="7" presStyleCnt="10"/>
      <dgm:spPr/>
      <dgm:t>
        <a:bodyPr/>
        <a:lstStyle/>
        <a:p>
          <a:endParaRPr lang="pt-BR"/>
        </a:p>
      </dgm:t>
    </dgm:pt>
    <dgm:pt modelId="{F435B335-CF89-4884-B82A-2F4043742EAA}" type="pres">
      <dgm:prSet presAssocID="{45B4556C-238F-4B6E-82F3-C97202C462B9}" presName="hierRoot3" presStyleCnt="0">
        <dgm:presLayoutVars>
          <dgm:hierBranch val="init"/>
        </dgm:presLayoutVars>
      </dgm:prSet>
      <dgm:spPr/>
    </dgm:pt>
    <dgm:pt modelId="{F10B08B5-A454-40FC-A8FA-75A4DAD966D8}" type="pres">
      <dgm:prSet presAssocID="{45B4556C-238F-4B6E-82F3-C97202C462B9}" presName="rootComposite3" presStyleCnt="0"/>
      <dgm:spPr/>
    </dgm:pt>
    <dgm:pt modelId="{CB6FDE7F-0F07-442A-A4E5-7B1441F60B98}" type="pres">
      <dgm:prSet presAssocID="{45B4556C-238F-4B6E-82F3-C97202C462B9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0A0EFA8-5808-4AB8-9F91-8B5D0DF67546}" type="pres">
      <dgm:prSet presAssocID="{45B4556C-238F-4B6E-82F3-C97202C462B9}" presName="rootConnector3" presStyleLbl="asst1" presStyleIdx="3" presStyleCnt="6"/>
      <dgm:spPr/>
      <dgm:t>
        <a:bodyPr/>
        <a:lstStyle/>
        <a:p>
          <a:endParaRPr lang="pt-BR"/>
        </a:p>
      </dgm:t>
    </dgm:pt>
    <dgm:pt modelId="{6FEFA9F5-5DB5-46BF-9899-937FAD1FD2F9}" type="pres">
      <dgm:prSet presAssocID="{45B4556C-238F-4B6E-82F3-C97202C462B9}" presName="hierChild6" presStyleCnt="0"/>
      <dgm:spPr/>
    </dgm:pt>
    <dgm:pt modelId="{4C85EB1F-E94A-4188-BFC9-C7C659C0E8BF}" type="pres">
      <dgm:prSet presAssocID="{45B4556C-238F-4B6E-82F3-C97202C462B9}" presName="hierChild7" presStyleCnt="0"/>
      <dgm:spPr/>
    </dgm:pt>
    <dgm:pt modelId="{F25633EF-79B1-4124-A4C3-2EBF7DB108E0}" type="pres">
      <dgm:prSet presAssocID="{48A09269-8F58-454E-83A3-60B1B89AF6E4}" presName="Name111" presStyleLbl="parChTrans1D2" presStyleIdx="8" presStyleCnt="10"/>
      <dgm:spPr/>
      <dgm:t>
        <a:bodyPr/>
        <a:lstStyle/>
        <a:p>
          <a:endParaRPr lang="pt-BR"/>
        </a:p>
      </dgm:t>
    </dgm:pt>
    <dgm:pt modelId="{EBA4F677-B996-4B09-AC96-3646761ADA4C}" type="pres">
      <dgm:prSet presAssocID="{D44B2446-1D87-4E19-81EC-F2586A1C0759}" presName="hierRoot3" presStyleCnt="0">
        <dgm:presLayoutVars>
          <dgm:hierBranch val="init"/>
        </dgm:presLayoutVars>
      </dgm:prSet>
      <dgm:spPr/>
    </dgm:pt>
    <dgm:pt modelId="{69739DF2-F4FC-4114-BF12-EEE46C73EC77}" type="pres">
      <dgm:prSet presAssocID="{D44B2446-1D87-4E19-81EC-F2586A1C0759}" presName="rootComposite3" presStyleCnt="0"/>
      <dgm:spPr/>
    </dgm:pt>
    <dgm:pt modelId="{C28D10E9-AF55-4DDF-BE08-A6AC860A335D}" type="pres">
      <dgm:prSet presAssocID="{D44B2446-1D87-4E19-81EC-F2586A1C0759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04C61A6-A0E6-4742-899F-3660699C3F21}" type="pres">
      <dgm:prSet presAssocID="{D44B2446-1D87-4E19-81EC-F2586A1C0759}" presName="rootConnector3" presStyleLbl="asst1" presStyleIdx="4" presStyleCnt="6"/>
      <dgm:spPr/>
      <dgm:t>
        <a:bodyPr/>
        <a:lstStyle/>
        <a:p>
          <a:endParaRPr lang="pt-BR"/>
        </a:p>
      </dgm:t>
    </dgm:pt>
    <dgm:pt modelId="{3B5467A4-AAAB-4D9D-A5D3-D033BF2E23A8}" type="pres">
      <dgm:prSet presAssocID="{D44B2446-1D87-4E19-81EC-F2586A1C0759}" presName="hierChild6" presStyleCnt="0"/>
      <dgm:spPr/>
    </dgm:pt>
    <dgm:pt modelId="{1513DC13-EC66-4FDE-A173-82A66B494987}" type="pres">
      <dgm:prSet presAssocID="{D44B2446-1D87-4E19-81EC-F2586A1C0759}" presName="hierChild7" presStyleCnt="0"/>
      <dgm:spPr/>
    </dgm:pt>
    <dgm:pt modelId="{B995481C-347C-48B3-95B3-3C73688ED038}" type="pres">
      <dgm:prSet presAssocID="{EC2AD9AF-D90C-4569-A557-C44E8E1A5541}" presName="Name111" presStyleLbl="parChTrans1D2" presStyleIdx="9" presStyleCnt="10"/>
      <dgm:spPr/>
      <dgm:t>
        <a:bodyPr/>
        <a:lstStyle/>
        <a:p>
          <a:endParaRPr lang="pt-BR"/>
        </a:p>
      </dgm:t>
    </dgm:pt>
    <dgm:pt modelId="{B1A06A1C-F810-47B8-9403-AEDEE5CFC651}" type="pres">
      <dgm:prSet presAssocID="{4F99925D-DB60-4028-BC06-61D055F2D7F5}" presName="hierRoot3" presStyleCnt="0">
        <dgm:presLayoutVars>
          <dgm:hierBranch val="init"/>
        </dgm:presLayoutVars>
      </dgm:prSet>
      <dgm:spPr/>
    </dgm:pt>
    <dgm:pt modelId="{32958508-5178-4336-A497-1F0989139D70}" type="pres">
      <dgm:prSet presAssocID="{4F99925D-DB60-4028-BC06-61D055F2D7F5}" presName="rootComposite3" presStyleCnt="0"/>
      <dgm:spPr/>
    </dgm:pt>
    <dgm:pt modelId="{9AA21BE3-959A-466C-8FE1-75D01E7088E2}" type="pres">
      <dgm:prSet presAssocID="{4F99925D-DB60-4028-BC06-61D055F2D7F5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CBD61EF-BBAE-486D-9771-C289EB996E08}" type="pres">
      <dgm:prSet presAssocID="{4F99925D-DB60-4028-BC06-61D055F2D7F5}" presName="rootConnector3" presStyleLbl="asst1" presStyleIdx="5" presStyleCnt="6"/>
      <dgm:spPr/>
      <dgm:t>
        <a:bodyPr/>
        <a:lstStyle/>
        <a:p>
          <a:endParaRPr lang="pt-BR"/>
        </a:p>
      </dgm:t>
    </dgm:pt>
    <dgm:pt modelId="{90672249-D08D-4070-9BA9-540EFD608DCE}" type="pres">
      <dgm:prSet presAssocID="{4F99925D-DB60-4028-BC06-61D055F2D7F5}" presName="hierChild6" presStyleCnt="0"/>
      <dgm:spPr/>
    </dgm:pt>
    <dgm:pt modelId="{B70B6A18-FF10-473E-8066-FAEFDA43759B}" type="pres">
      <dgm:prSet presAssocID="{4F99925D-DB60-4028-BC06-61D055F2D7F5}" presName="hierChild7" presStyleCnt="0"/>
      <dgm:spPr/>
    </dgm:pt>
  </dgm:ptLst>
  <dgm:cxnLst>
    <dgm:cxn modelId="{CD879E25-723C-41AF-AA3C-E0327C2992C7}" srcId="{7E243685-9BEE-43DF-9DF5-9D22A293D764}" destId="{416FD2B2-4871-4A18-9FDA-F041AE4B661F}" srcOrd="5" destOrd="0" parTransId="{3AEA83A8-0636-4476-912C-EC71D4CCEE9D}" sibTransId="{73A9AF7A-BCD9-4332-B1CF-506C7D24FD38}"/>
    <dgm:cxn modelId="{E737210A-5873-4A72-BDC6-370C0BB3850F}" type="presOf" srcId="{4F99925D-DB60-4028-BC06-61D055F2D7F5}" destId="{ECBD61EF-BBAE-486D-9771-C289EB996E08}" srcOrd="1" destOrd="0" presId="urn:microsoft.com/office/officeart/2005/8/layout/orgChart1"/>
    <dgm:cxn modelId="{FED511A9-3E79-4E5A-A608-2F948AE5098D}" type="presOf" srcId="{416FD2B2-4871-4A18-9FDA-F041AE4B661F}" destId="{24BFB9A0-685A-43A4-BAD0-D98F5AAEA3BE}" srcOrd="0" destOrd="0" presId="urn:microsoft.com/office/officeart/2005/8/layout/orgChart1"/>
    <dgm:cxn modelId="{82A487B0-CC92-416F-938A-7B37D5F380E9}" srcId="{7E243685-9BEE-43DF-9DF5-9D22A293D764}" destId="{AD1F0840-31DB-42DC-B5D8-73EB67089DCB}" srcOrd="0" destOrd="0" parTransId="{0292AB13-2075-49A9-8DE4-5EAB94B9417D}" sibTransId="{6F4EB8A1-C0A5-4B81-95A5-61BA6A6DA990}"/>
    <dgm:cxn modelId="{08826460-1B2B-4DF6-A094-1C9B40CC7D69}" type="presOf" srcId="{8DBF40DC-2E8F-4739-A63B-863051384335}" destId="{BFB1A341-1018-4F44-8D77-AB45BF977F23}" srcOrd="0" destOrd="0" presId="urn:microsoft.com/office/officeart/2005/8/layout/orgChart1"/>
    <dgm:cxn modelId="{CEC38F50-1C3C-413E-9E3F-524AE13A4553}" srcId="{7E243685-9BEE-43DF-9DF5-9D22A293D764}" destId="{3818FF2B-EF72-4C4E-BBE8-AAFD6D9BA5D4}" srcOrd="2" destOrd="0" parTransId="{4E1F5487-8A5B-4326-9268-A65E6A21F956}" sibTransId="{833B2B33-0599-44CE-86B6-D7AAF9A38255}"/>
    <dgm:cxn modelId="{2B211520-750C-4886-91BE-8706AF366A73}" type="presOf" srcId="{3818FF2B-EF72-4C4E-BBE8-AAFD6D9BA5D4}" destId="{22BD8932-D04A-4624-B5E2-020DF161E853}" srcOrd="1" destOrd="0" presId="urn:microsoft.com/office/officeart/2005/8/layout/orgChart1"/>
    <dgm:cxn modelId="{F5AE739F-B69C-4651-9925-D0C6F5BCB273}" srcId="{7E243685-9BEE-43DF-9DF5-9D22A293D764}" destId="{AC66AE91-1E9A-40F6-8622-2C6EA93B1CC9}" srcOrd="4" destOrd="0" parTransId="{B51457A5-8540-4C77-9B94-0AD4E1023F48}" sibTransId="{E105C342-27E4-4BD6-8BF9-521968006CC0}"/>
    <dgm:cxn modelId="{D64AD114-5A7A-4328-8625-E3EB5584B933}" type="presOf" srcId="{06FE86BC-753C-4A5A-A4FB-38CF58A7F952}" destId="{2FB81E2C-1A4B-4DBD-9254-32E005DE0C1C}" srcOrd="0" destOrd="0" presId="urn:microsoft.com/office/officeart/2005/8/layout/orgChart1"/>
    <dgm:cxn modelId="{79ED8483-ECBF-48CE-8586-B65B09257A79}" srcId="{7E243685-9BEE-43DF-9DF5-9D22A293D764}" destId="{EDEF2F67-DE92-4B7B-9D21-FC05051CE3D2}" srcOrd="1" destOrd="0" parTransId="{64379A62-BECE-464A-B018-738B8B1BEE0F}" sibTransId="{63A22A84-A8B8-41B1-A83D-423663710F53}"/>
    <dgm:cxn modelId="{90599C19-0805-4255-A5F9-6E852B8787A3}" type="presOf" srcId="{3AEA83A8-0636-4476-912C-EC71D4CCEE9D}" destId="{0F4861BD-0385-426C-9E09-21B1E16F7C4F}" srcOrd="0" destOrd="0" presId="urn:microsoft.com/office/officeart/2005/8/layout/orgChart1"/>
    <dgm:cxn modelId="{5EF25183-8B28-4597-BEE4-E27916E3E822}" type="presOf" srcId="{8DBF40DC-2E8F-4739-A63B-863051384335}" destId="{6E15A9F1-0438-4B4F-978B-8EA79C67C6BB}" srcOrd="1" destOrd="0" presId="urn:microsoft.com/office/officeart/2005/8/layout/orgChart1"/>
    <dgm:cxn modelId="{6C29BFF5-AE96-4723-A517-2FDE97243D1B}" type="presOf" srcId="{0292AB13-2075-49A9-8DE4-5EAB94B9417D}" destId="{61FB843A-48FF-4693-A5F6-0B2C6ACB0A74}" srcOrd="0" destOrd="0" presId="urn:microsoft.com/office/officeart/2005/8/layout/orgChart1"/>
    <dgm:cxn modelId="{2F31A37D-B050-4127-8FB2-BE97E924C91F}" type="presOf" srcId="{4F99925D-DB60-4028-BC06-61D055F2D7F5}" destId="{9AA21BE3-959A-466C-8FE1-75D01E7088E2}" srcOrd="0" destOrd="0" presId="urn:microsoft.com/office/officeart/2005/8/layout/orgChart1"/>
    <dgm:cxn modelId="{C392F601-C20E-417A-A494-919430B4F5AB}" type="presOf" srcId="{7E243685-9BEE-43DF-9DF5-9D22A293D764}" destId="{14476951-C3B9-4441-9A7F-C6150B63F3DC}" srcOrd="0" destOrd="0" presId="urn:microsoft.com/office/officeart/2005/8/layout/orgChart1"/>
    <dgm:cxn modelId="{55A8FF44-D3EB-441A-BF32-56CD903D74B6}" type="presOf" srcId="{EDEF2F67-DE92-4B7B-9D21-FC05051CE3D2}" destId="{EA8AC270-2C31-47F4-98EC-CAFC0D2DAA0C}" srcOrd="1" destOrd="0" presId="urn:microsoft.com/office/officeart/2005/8/layout/orgChart1"/>
    <dgm:cxn modelId="{E215AC04-5971-4244-AB4F-6774A650860A}" type="presOf" srcId="{AC66AE91-1E9A-40F6-8622-2C6EA93B1CC9}" destId="{96CE3A23-5622-43EB-B315-87F0EBA12ED5}" srcOrd="1" destOrd="0" presId="urn:microsoft.com/office/officeart/2005/8/layout/orgChart1"/>
    <dgm:cxn modelId="{A099DD9C-6358-41CC-A9C0-32EAC418F034}" srcId="{7E243685-9BEE-43DF-9DF5-9D22A293D764}" destId="{5F24EA9C-5543-44B8-A781-5756B4984400}" srcOrd="3" destOrd="0" parTransId="{2A5B3296-65D7-412B-A1EE-6B1702CAABD1}" sibTransId="{D83444A6-6DEB-4365-84B6-5EF0B6A5348E}"/>
    <dgm:cxn modelId="{62A3ED03-C90A-469B-82C7-4F7061017368}" type="presOf" srcId="{EDEF2F67-DE92-4B7B-9D21-FC05051CE3D2}" destId="{C6191D19-FA93-46DD-B08D-E3B699082046}" srcOrd="0" destOrd="0" presId="urn:microsoft.com/office/officeart/2005/8/layout/orgChart1"/>
    <dgm:cxn modelId="{34957723-1075-484F-A757-3BE94B3A0C61}" type="presOf" srcId="{EC2AD9AF-D90C-4569-A557-C44E8E1A5541}" destId="{B995481C-347C-48B3-95B3-3C73688ED038}" srcOrd="0" destOrd="0" presId="urn:microsoft.com/office/officeart/2005/8/layout/orgChart1"/>
    <dgm:cxn modelId="{F35E0431-9C72-4700-9A6C-AA3D8BD54E9D}" type="presOf" srcId="{64379A62-BECE-464A-B018-738B8B1BEE0F}" destId="{16567226-8FB3-4E10-9B7E-697BD9CB52FA}" srcOrd="0" destOrd="0" presId="urn:microsoft.com/office/officeart/2005/8/layout/orgChart1"/>
    <dgm:cxn modelId="{2F5CECF4-E0B0-4081-B871-234C9DC428DF}" type="presOf" srcId="{2105897E-6836-498C-ACA0-9D10B44CDB4F}" destId="{0287BE24-78FF-45E8-AAD4-1E10FD0FA9B4}" srcOrd="0" destOrd="0" presId="urn:microsoft.com/office/officeart/2005/8/layout/orgChart1"/>
    <dgm:cxn modelId="{10127C66-AB33-4AB4-87DF-F460F33387B7}" type="presOf" srcId="{D44B2446-1D87-4E19-81EC-F2586A1C0759}" destId="{104C61A6-A0E6-4742-899F-3660699C3F21}" srcOrd="1" destOrd="0" presId="urn:microsoft.com/office/officeart/2005/8/layout/orgChart1"/>
    <dgm:cxn modelId="{E3157FAA-E3F6-476D-B7E1-2E770DCFD491}" srcId="{73AF72BE-91C5-461F-968E-C9311BE6FCA3}" destId="{7E243685-9BEE-43DF-9DF5-9D22A293D764}" srcOrd="0" destOrd="0" parTransId="{BBAFD1CB-C843-4D89-B97A-2B7B20FE33E4}" sibTransId="{357E8621-AEE0-4D0D-8C1C-E27D812C1BC5}"/>
    <dgm:cxn modelId="{98C52147-E044-4025-95AE-8DA623609716}" type="presOf" srcId="{7E243685-9BEE-43DF-9DF5-9D22A293D764}" destId="{3E9D1C35-F912-41D8-9C89-F443124ACA36}" srcOrd="1" destOrd="0" presId="urn:microsoft.com/office/officeart/2005/8/layout/orgChart1"/>
    <dgm:cxn modelId="{FDCE8705-096A-4444-BB95-130DC1428B02}" type="presOf" srcId="{AC66AE91-1E9A-40F6-8622-2C6EA93B1CC9}" destId="{24DE508E-9D79-42CD-B552-40148CF152CF}" srcOrd="0" destOrd="0" presId="urn:microsoft.com/office/officeart/2005/8/layout/orgChart1"/>
    <dgm:cxn modelId="{2783C851-BD1A-49C3-ACA5-D08ED2C873C1}" type="presOf" srcId="{B51457A5-8540-4C77-9B94-0AD4E1023F48}" destId="{9A757BDB-89D5-4CED-92EE-C6850AA1E794}" srcOrd="0" destOrd="0" presId="urn:microsoft.com/office/officeart/2005/8/layout/orgChart1"/>
    <dgm:cxn modelId="{6A49241F-ABD4-41A7-BBA7-5880490D9301}" type="presOf" srcId="{45B4556C-238F-4B6E-82F3-C97202C462B9}" destId="{B0A0EFA8-5808-4AB8-9F91-8B5D0DF67546}" srcOrd="1" destOrd="0" presId="urn:microsoft.com/office/officeart/2005/8/layout/orgChart1"/>
    <dgm:cxn modelId="{7AACDD9B-838F-4B1B-BB41-CDA0DE5CF189}" type="presOf" srcId="{73AF72BE-91C5-461F-968E-C9311BE6FCA3}" destId="{495D69C5-C3FD-4C23-9CDD-96B7310952DB}" srcOrd="0" destOrd="0" presId="urn:microsoft.com/office/officeart/2005/8/layout/orgChart1"/>
    <dgm:cxn modelId="{D208DF44-7DB9-4C2D-A91A-6194EAF6331A}" srcId="{7E243685-9BEE-43DF-9DF5-9D22A293D764}" destId="{45B4556C-238F-4B6E-82F3-C97202C462B9}" srcOrd="7" destOrd="0" parTransId="{2105897E-6836-498C-ACA0-9D10B44CDB4F}" sibTransId="{4A417627-9969-4726-8850-B2AE348D730A}"/>
    <dgm:cxn modelId="{6665B010-758A-48DE-A5B1-ADA16618EF15}" type="presOf" srcId="{5F24EA9C-5543-44B8-A781-5756B4984400}" destId="{E7BF8ABC-16C3-4065-B8F3-19D05D1677E8}" srcOrd="1" destOrd="0" presId="urn:microsoft.com/office/officeart/2005/8/layout/orgChart1"/>
    <dgm:cxn modelId="{EA5A94B1-30FE-434C-8282-447A93705BE1}" type="presOf" srcId="{AD1F0840-31DB-42DC-B5D8-73EB67089DCB}" destId="{240B2C49-3C4D-42D5-A0EA-3ABCC1ED0951}" srcOrd="0" destOrd="0" presId="urn:microsoft.com/office/officeart/2005/8/layout/orgChart1"/>
    <dgm:cxn modelId="{00D8BDDA-FD64-43C6-883A-B895819C7CB6}" srcId="{7E243685-9BEE-43DF-9DF5-9D22A293D764}" destId="{4F99925D-DB60-4028-BC06-61D055F2D7F5}" srcOrd="9" destOrd="0" parTransId="{EC2AD9AF-D90C-4569-A557-C44E8E1A5541}" sibTransId="{B96EBEFC-F6B7-4CD8-AA79-D6A288D782CC}"/>
    <dgm:cxn modelId="{FD0A18A1-B600-4906-B84D-5A584AEFB582}" srcId="{7E243685-9BEE-43DF-9DF5-9D22A293D764}" destId="{8DBF40DC-2E8F-4739-A63B-863051384335}" srcOrd="6" destOrd="0" parTransId="{06FE86BC-753C-4A5A-A4FB-38CF58A7F952}" sibTransId="{ACDEAA55-6924-4CC0-A39A-382841DFE20E}"/>
    <dgm:cxn modelId="{5D9F284B-7AC8-4921-94A4-0026BC66CB60}" srcId="{7E243685-9BEE-43DF-9DF5-9D22A293D764}" destId="{D44B2446-1D87-4E19-81EC-F2586A1C0759}" srcOrd="8" destOrd="0" parTransId="{48A09269-8F58-454E-83A3-60B1B89AF6E4}" sibTransId="{E2348A1A-CF23-4281-9F0E-D10A54B9583F}"/>
    <dgm:cxn modelId="{E1B4ADB1-2133-4900-88A9-AE25C3A1B3C9}" type="presOf" srcId="{4E1F5487-8A5B-4326-9268-A65E6A21F956}" destId="{66AC7787-F187-46FD-B4CA-31E838CE7E6D}" srcOrd="0" destOrd="0" presId="urn:microsoft.com/office/officeart/2005/8/layout/orgChart1"/>
    <dgm:cxn modelId="{05A4FE9A-F49F-42BB-A940-2535492F728D}" type="presOf" srcId="{45B4556C-238F-4B6E-82F3-C97202C462B9}" destId="{CB6FDE7F-0F07-442A-A4E5-7B1441F60B98}" srcOrd="0" destOrd="0" presId="urn:microsoft.com/office/officeart/2005/8/layout/orgChart1"/>
    <dgm:cxn modelId="{8F4BC3C9-620F-4751-8388-DC445C9FDAD8}" type="presOf" srcId="{416FD2B2-4871-4A18-9FDA-F041AE4B661F}" destId="{32479D2A-88E0-4B7E-B46E-56C777CBB53C}" srcOrd="1" destOrd="0" presId="urn:microsoft.com/office/officeart/2005/8/layout/orgChart1"/>
    <dgm:cxn modelId="{D63AC835-3B9B-4BB0-A795-89FA611BBDAF}" type="presOf" srcId="{48A09269-8F58-454E-83A3-60B1B89AF6E4}" destId="{F25633EF-79B1-4124-A4C3-2EBF7DB108E0}" srcOrd="0" destOrd="0" presId="urn:microsoft.com/office/officeart/2005/8/layout/orgChart1"/>
    <dgm:cxn modelId="{C7544D41-A6FB-4321-BE31-360A1B46D8FF}" type="presOf" srcId="{5F24EA9C-5543-44B8-A781-5756B4984400}" destId="{2BEF4AB7-50EF-4D8F-A0F9-3EBDF5EF03A3}" srcOrd="0" destOrd="0" presId="urn:microsoft.com/office/officeart/2005/8/layout/orgChart1"/>
    <dgm:cxn modelId="{A1FFA7DC-7008-433E-A3E7-800155CBFAEC}" type="presOf" srcId="{AD1F0840-31DB-42DC-B5D8-73EB67089DCB}" destId="{B290BB43-EE84-4A4A-901D-E771AEEBA022}" srcOrd="1" destOrd="0" presId="urn:microsoft.com/office/officeart/2005/8/layout/orgChart1"/>
    <dgm:cxn modelId="{DA2F32CD-8D20-4CB1-A3C7-549F5AF2EB74}" type="presOf" srcId="{D44B2446-1D87-4E19-81EC-F2586A1C0759}" destId="{C28D10E9-AF55-4DDF-BE08-A6AC860A335D}" srcOrd="0" destOrd="0" presId="urn:microsoft.com/office/officeart/2005/8/layout/orgChart1"/>
    <dgm:cxn modelId="{781A90F0-D829-46D8-AFCB-F05F24C4B77A}" type="presOf" srcId="{2A5B3296-65D7-412B-A1EE-6B1702CAABD1}" destId="{305D81F5-6D9D-468D-A515-B637231F3361}" srcOrd="0" destOrd="0" presId="urn:microsoft.com/office/officeart/2005/8/layout/orgChart1"/>
    <dgm:cxn modelId="{904713EE-32AC-4C95-A32C-62CABE9437AD}" type="presOf" srcId="{3818FF2B-EF72-4C4E-BBE8-AAFD6D9BA5D4}" destId="{3AF8D232-F1D0-4DFA-A431-CAEFBFC1EBEC}" srcOrd="0" destOrd="0" presId="urn:microsoft.com/office/officeart/2005/8/layout/orgChart1"/>
    <dgm:cxn modelId="{AAC2863A-C3D5-4E2D-B19C-D228973063B3}" type="presParOf" srcId="{495D69C5-C3FD-4C23-9CDD-96B7310952DB}" destId="{567F8259-243B-45C1-B77A-32A916DC1550}" srcOrd="0" destOrd="0" presId="urn:microsoft.com/office/officeart/2005/8/layout/orgChart1"/>
    <dgm:cxn modelId="{82B37EAC-4E1C-465B-B92C-E6F0E2F25E39}" type="presParOf" srcId="{567F8259-243B-45C1-B77A-32A916DC1550}" destId="{6AE91AB4-8F71-4529-98FD-A00E8552AD4D}" srcOrd="0" destOrd="0" presId="urn:microsoft.com/office/officeart/2005/8/layout/orgChart1"/>
    <dgm:cxn modelId="{B6F57C50-E73C-40C1-8485-A69A5BCAF728}" type="presParOf" srcId="{6AE91AB4-8F71-4529-98FD-A00E8552AD4D}" destId="{14476951-C3B9-4441-9A7F-C6150B63F3DC}" srcOrd="0" destOrd="0" presId="urn:microsoft.com/office/officeart/2005/8/layout/orgChart1"/>
    <dgm:cxn modelId="{D349AF9F-88F8-45F9-A353-07359AFE7C23}" type="presParOf" srcId="{6AE91AB4-8F71-4529-98FD-A00E8552AD4D}" destId="{3E9D1C35-F912-41D8-9C89-F443124ACA36}" srcOrd="1" destOrd="0" presId="urn:microsoft.com/office/officeart/2005/8/layout/orgChart1"/>
    <dgm:cxn modelId="{0700C606-9A4F-4A90-A34C-C76B40A5541C}" type="presParOf" srcId="{567F8259-243B-45C1-B77A-32A916DC1550}" destId="{94FACA8B-83F7-4CB0-AB67-461BF989547A}" srcOrd="1" destOrd="0" presId="urn:microsoft.com/office/officeart/2005/8/layout/orgChart1"/>
    <dgm:cxn modelId="{7392E608-C0E5-49B9-8CA8-C63AFDC4BA5B}" type="presParOf" srcId="{94FACA8B-83F7-4CB0-AB67-461BF989547A}" destId="{61FB843A-48FF-4693-A5F6-0B2C6ACB0A74}" srcOrd="0" destOrd="0" presId="urn:microsoft.com/office/officeart/2005/8/layout/orgChart1"/>
    <dgm:cxn modelId="{676D48DA-541A-4DDF-8BD5-8DD52E5FC7E7}" type="presParOf" srcId="{94FACA8B-83F7-4CB0-AB67-461BF989547A}" destId="{ED70FFB9-A930-48E5-942C-C0E571240DAD}" srcOrd="1" destOrd="0" presId="urn:microsoft.com/office/officeart/2005/8/layout/orgChart1"/>
    <dgm:cxn modelId="{79EFD03B-74C7-4109-972A-33FF07AE73B7}" type="presParOf" srcId="{ED70FFB9-A930-48E5-942C-C0E571240DAD}" destId="{72853059-E276-4761-B8AF-C64BEB74F628}" srcOrd="0" destOrd="0" presId="urn:microsoft.com/office/officeart/2005/8/layout/orgChart1"/>
    <dgm:cxn modelId="{C33EC4AF-761E-46C6-869A-2E03F2BC39D5}" type="presParOf" srcId="{72853059-E276-4761-B8AF-C64BEB74F628}" destId="{240B2C49-3C4D-42D5-A0EA-3ABCC1ED0951}" srcOrd="0" destOrd="0" presId="urn:microsoft.com/office/officeart/2005/8/layout/orgChart1"/>
    <dgm:cxn modelId="{63B83E7B-4A06-4F78-8534-91C1740273F4}" type="presParOf" srcId="{72853059-E276-4761-B8AF-C64BEB74F628}" destId="{B290BB43-EE84-4A4A-901D-E771AEEBA022}" srcOrd="1" destOrd="0" presId="urn:microsoft.com/office/officeart/2005/8/layout/orgChart1"/>
    <dgm:cxn modelId="{8AC9ECB4-B2CF-4355-BBB4-223373F34361}" type="presParOf" srcId="{ED70FFB9-A930-48E5-942C-C0E571240DAD}" destId="{374DCFA5-FD62-47D6-A7FB-BE7E8B55DAA3}" srcOrd="1" destOrd="0" presId="urn:microsoft.com/office/officeart/2005/8/layout/orgChart1"/>
    <dgm:cxn modelId="{BF90D91A-281B-4035-A3A5-BE7DBD1B4223}" type="presParOf" srcId="{ED70FFB9-A930-48E5-942C-C0E571240DAD}" destId="{5E38DB40-2423-4844-8797-1950BF192A86}" srcOrd="2" destOrd="0" presId="urn:microsoft.com/office/officeart/2005/8/layout/orgChart1"/>
    <dgm:cxn modelId="{C18EBD5F-1E6C-4295-9D77-26039CFB77CE}" type="presParOf" srcId="{94FACA8B-83F7-4CB0-AB67-461BF989547A}" destId="{16567226-8FB3-4E10-9B7E-697BD9CB52FA}" srcOrd="2" destOrd="0" presId="urn:microsoft.com/office/officeart/2005/8/layout/orgChart1"/>
    <dgm:cxn modelId="{5318803D-E922-4267-B091-3E9478795525}" type="presParOf" srcId="{94FACA8B-83F7-4CB0-AB67-461BF989547A}" destId="{17B51EAE-2FA3-401F-8B54-93DD7CEFC967}" srcOrd="3" destOrd="0" presId="urn:microsoft.com/office/officeart/2005/8/layout/orgChart1"/>
    <dgm:cxn modelId="{D36133B5-71B3-4026-97DA-C45F1AC40164}" type="presParOf" srcId="{17B51EAE-2FA3-401F-8B54-93DD7CEFC967}" destId="{110A90C1-67C7-4972-AC69-D416F31DE4D6}" srcOrd="0" destOrd="0" presId="urn:microsoft.com/office/officeart/2005/8/layout/orgChart1"/>
    <dgm:cxn modelId="{CFBD242C-80E6-486C-8B7A-94780A6E1FB2}" type="presParOf" srcId="{110A90C1-67C7-4972-AC69-D416F31DE4D6}" destId="{C6191D19-FA93-46DD-B08D-E3B699082046}" srcOrd="0" destOrd="0" presId="urn:microsoft.com/office/officeart/2005/8/layout/orgChart1"/>
    <dgm:cxn modelId="{7CD753AC-4646-4755-B4E1-6A440DD616A5}" type="presParOf" srcId="{110A90C1-67C7-4972-AC69-D416F31DE4D6}" destId="{EA8AC270-2C31-47F4-98EC-CAFC0D2DAA0C}" srcOrd="1" destOrd="0" presId="urn:microsoft.com/office/officeart/2005/8/layout/orgChart1"/>
    <dgm:cxn modelId="{D01EAD94-F333-4A84-B215-C0250993E87E}" type="presParOf" srcId="{17B51EAE-2FA3-401F-8B54-93DD7CEFC967}" destId="{DFD0F04E-3C12-4BC4-BC1D-D4922F8E4030}" srcOrd="1" destOrd="0" presId="urn:microsoft.com/office/officeart/2005/8/layout/orgChart1"/>
    <dgm:cxn modelId="{EDEA92DA-D702-4477-9EB9-C6A21B8E7813}" type="presParOf" srcId="{17B51EAE-2FA3-401F-8B54-93DD7CEFC967}" destId="{C3050895-5D6F-4557-A89C-70EDE7B44B52}" srcOrd="2" destOrd="0" presId="urn:microsoft.com/office/officeart/2005/8/layout/orgChart1"/>
    <dgm:cxn modelId="{6944B3FA-1C7D-4D44-9388-7DCB35CBF99A}" type="presParOf" srcId="{94FACA8B-83F7-4CB0-AB67-461BF989547A}" destId="{66AC7787-F187-46FD-B4CA-31E838CE7E6D}" srcOrd="4" destOrd="0" presId="urn:microsoft.com/office/officeart/2005/8/layout/orgChart1"/>
    <dgm:cxn modelId="{EB818C6A-0F2D-4296-B6FF-1B3B4D3DD064}" type="presParOf" srcId="{94FACA8B-83F7-4CB0-AB67-461BF989547A}" destId="{BEDB517A-DD14-4A35-95AE-940E58EB1487}" srcOrd="5" destOrd="0" presId="urn:microsoft.com/office/officeart/2005/8/layout/orgChart1"/>
    <dgm:cxn modelId="{932B83DF-E227-410F-98B7-0BAD410EEDE9}" type="presParOf" srcId="{BEDB517A-DD14-4A35-95AE-940E58EB1487}" destId="{EA90152F-46C8-4127-AE5B-6BF99945B4DA}" srcOrd="0" destOrd="0" presId="urn:microsoft.com/office/officeart/2005/8/layout/orgChart1"/>
    <dgm:cxn modelId="{2F72CC79-EEEE-41AE-ADD0-8EA7C5F79739}" type="presParOf" srcId="{EA90152F-46C8-4127-AE5B-6BF99945B4DA}" destId="{3AF8D232-F1D0-4DFA-A431-CAEFBFC1EBEC}" srcOrd="0" destOrd="0" presId="urn:microsoft.com/office/officeart/2005/8/layout/orgChart1"/>
    <dgm:cxn modelId="{37978103-B520-4389-8EBC-53BE5B4E1E9A}" type="presParOf" srcId="{EA90152F-46C8-4127-AE5B-6BF99945B4DA}" destId="{22BD8932-D04A-4624-B5E2-020DF161E853}" srcOrd="1" destOrd="0" presId="urn:microsoft.com/office/officeart/2005/8/layout/orgChart1"/>
    <dgm:cxn modelId="{50700FB1-E160-4398-8EF8-103DD70A470C}" type="presParOf" srcId="{BEDB517A-DD14-4A35-95AE-940E58EB1487}" destId="{927A7971-0A35-4E02-A3D2-F56A22CC6A13}" srcOrd="1" destOrd="0" presId="urn:microsoft.com/office/officeart/2005/8/layout/orgChart1"/>
    <dgm:cxn modelId="{92AC1E25-F39A-464D-99EC-24CDD155B37D}" type="presParOf" srcId="{BEDB517A-DD14-4A35-95AE-940E58EB1487}" destId="{8633EFDA-C4E5-4D9F-8564-274B2C44897B}" srcOrd="2" destOrd="0" presId="urn:microsoft.com/office/officeart/2005/8/layout/orgChart1"/>
    <dgm:cxn modelId="{75D7A7FC-C9FB-43A6-94B4-A2F86B1594B5}" type="presParOf" srcId="{94FACA8B-83F7-4CB0-AB67-461BF989547A}" destId="{305D81F5-6D9D-468D-A515-B637231F3361}" srcOrd="6" destOrd="0" presId="urn:microsoft.com/office/officeart/2005/8/layout/orgChart1"/>
    <dgm:cxn modelId="{2367BBAC-1F0E-47B2-ADDC-B66B20D5CC47}" type="presParOf" srcId="{94FACA8B-83F7-4CB0-AB67-461BF989547A}" destId="{C2ED298B-578C-4AF4-A7BC-B32D45A99EAD}" srcOrd="7" destOrd="0" presId="urn:microsoft.com/office/officeart/2005/8/layout/orgChart1"/>
    <dgm:cxn modelId="{CC98FDFB-8798-48DE-BBE2-7E5116CA9027}" type="presParOf" srcId="{C2ED298B-578C-4AF4-A7BC-B32D45A99EAD}" destId="{E571BA08-0BCD-4E81-ABB7-5534B335CF71}" srcOrd="0" destOrd="0" presId="urn:microsoft.com/office/officeart/2005/8/layout/orgChart1"/>
    <dgm:cxn modelId="{E0A7031D-8B1B-49A8-9AC5-DF49F49B6BDA}" type="presParOf" srcId="{E571BA08-0BCD-4E81-ABB7-5534B335CF71}" destId="{2BEF4AB7-50EF-4D8F-A0F9-3EBDF5EF03A3}" srcOrd="0" destOrd="0" presId="urn:microsoft.com/office/officeart/2005/8/layout/orgChart1"/>
    <dgm:cxn modelId="{750311DF-4B8C-4330-B3E9-F243E12552BB}" type="presParOf" srcId="{E571BA08-0BCD-4E81-ABB7-5534B335CF71}" destId="{E7BF8ABC-16C3-4065-B8F3-19D05D1677E8}" srcOrd="1" destOrd="0" presId="urn:microsoft.com/office/officeart/2005/8/layout/orgChart1"/>
    <dgm:cxn modelId="{2F61CECB-7BEE-4CB4-9AB9-1A99B42287A2}" type="presParOf" srcId="{C2ED298B-578C-4AF4-A7BC-B32D45A99EAD}" destId="{FC5BEFA1-0577-43A4-A797-B18BE5BC6E33}" srcOrd="1" destOrd="0" presId="urn:microsoft.com/office/officeart/2005/8/layout/orgChart1"/>
    <dgm:cxn modelId="{C8EB9B87-50B2-4C92-8493-7E92B1907AF1}" type="presParOf" srcId="{C2ED298B-578C-4AF4-A7BC-B32D45A99EAD}" destId="{EBD2893D-C492-4AFF-BF46-1A9CB3F89002}" srcOrd="2" destOrd="0" presId="urn:microsoft.com/office/officeart/2005/8/layout/orgChart1"/>
    <dgm:cxn modelId="{D9B2BD37-C770-497F-BE23-2D728504FD26}" type="presParOf" srcId="{567F8259-243B-45C1-B77A-32A916DC1550}" destId="{99AC9366-AA47-43D9-953D-DCE12FA18697}" srcOrd="2" destOrd="0" presId="urn:microsoft.com/office/officeart/2005/8/layout/orgChart1"/>
    <dgm:cxn modelId="{7EEAF9AD-2997-4BDC-9DA0-2DC6651AA586}" type="presParOf" srcId="{99AC9366-AA47-43D9-953D-DCE12FA18697}" destId="{9A757BDB-89D5-4CED-92EE-C6850AA1E794}" srcOrd="0" destOrd="0" presId="urn:microsoft.com/office/officeart/2005/8/layout/orgChart1"/>
    <dgm:cxn modelId="{AB62F0D2-6F67-4CD4-8D76-D0C54B50BF1A}" type="presParOf" srcId="{99AC9366-AA47-43D9-953D-DCE12FA18697}" destId="{2EBC10F7-3228-4629-8D86-A5C3555A258A}" srcOrd="1" destOrd="0" presId="urn:microsoft.com/office/officeart/2005/8/layout/orgChart1"/>
    <dgm:cxn modelId="{460E6ED5-9A68-440C-B522-C90314E39BDA}" type="presParOf" srcId="{2EBC10F7-3228-4629-8D86-A5C3555A258A}" destId="{9303FA71-EFBC-406A-90E4-E2A3A8EB2DF2}" srcOrd="0" destOrd="0" presId="urn:microsoft.com/office/officeart/2005/8/layout/orgChart1"/>
    <dgm:cxn modelId="{50D8EC48-8A8B-49C2-8CA5-8EB4F069856F}" type="presParOf" srcId="{9303FA71-EFBC-406A-90E4-E2A3A8EB2DF2}" destId="{24DE508E-9D79-42CD-B552-40148CF152CF}" srcOrd="0" destOrd="0" presId="urn:microsoft.com/office/officeart/2005/8/layout/orgChart1"/>
    <dgm:cxn modelId="{2E078B99-8991-4F97-83C4-A7786E9CD857}" type="presParOf" srcId="{9303FA71-EFBC-406A-90E4-E2A3A8EB2DF2}" destId="{96CE3A23-5622-43EB-B315-87F0EBA12ED5}" srcOrd="1" destOrd="0" presId="urn:microsoft.com/office/officeart/2005/8/layout/orgChart1"/>
    <dgm:cxn modelId="{7E50C6B4-F1AA-4397-B25B-BA347CA18C30}" type="presParOf" srcId="{2EBC10F7-3228-4629-8D86-A5C3555A258A}" destId="{7901AF38-3852-4F63-A862-521BA5507D2B}" srcOrd="1" destOrd="0" presId="urn:microsoft.com/office/officeart/2005/8/layout/orgChart1"/>
    <dgm:cxn modelId="{3F36C8BD-5DBB-46D7-AE2D-1F1F5ABB97DD}" type="presParOf" srcId="{2EBC10F7-3228-4629-8D86-A5C3555A258A}" destId="{5D74812C-F0FE-41BC-9ECF-D14F41E8E07D}" srcOrd="2" destOrd="0" presId="urn:microsoft.com/office/officeart/2005/8/layout/orgChart1"/>
    <dgm:cxn modelId="{6B48FCEE-2B79-4CCD-8893-46131E962A56}" type="presParOf" srcId="{99AC9366-AA47-43D9-953D-DCE12FA18697}" destId="{0F4861BD-0385-426C-9E09-21B1E16F7C4F}" srcOrd="2" destOrd="0" presId="urn:microsoft.com/office/officeart/2005/8/layout/orgChart1"/>
    <dgm:cxn modelId="{29C58BF5-3DAB-4490-9392-5EEAA3C28BFF}" type="presParOf" srcId="{99AC9366-AA47-43D9-953D-DCE12FA18697}" destId="{829759A4-A1A2-476E-B8A3-8613EB9F7C5C}" srcOrd="3" destOrd="0" presId="urn:microsoft.com/office/officeart/2005/8/layout/orgChart1"/>
    <dgm:cxn modelId="{A345132B-194F-43B6-ABEF-4AC2A744CA27}" type="presParOf" srcId="{829759A4-A1A2-476E-B8A3-8613EB9F7C5C}" destId="{4983180B-4BB5-40A3-8B26-71E794036B6A}" srcOrd="0" destOrd="0" presId="urn:microsoft.com/office/officeart/2005/8/layout/orgChart1"/>
    <dgm:cxn modelId="{C1562BE5-5BAB-451F-914F-05CD4F4CA84C}" type="presParOf" srcId="{4983180B-4BB5-40A3-8B26-71E794036B6A}" destId="{24BFB9A0-685A-43A4-BAD0-D98F5AAEA3BE}" srcOrd="0" destOrd="0" presId="urn:microsoft.com/office/officeart/2005/8/layout/orgChart1"/>
    <dgm:cxn modelId="{6DABD71F-8783-4279-8D2C-9DD289049DD3}" type="presParOf" srcId="{4983180B-4BB5-40A3-8B26-71E794036B6A}" destId="{32479D2A-88E0-4B7E-B46E-56C777CBB53C}" srcOrd="1" destOrd="0" presId="urn:microsoft.com/office/officeart/2005/8/layout/orgChart1"/>
    <dgm:cxn modelId="{2A20369D-CB71-4648-A71D-08E67E3467A3}" type="presParOf" srcId="{829759A4-A1A2-476E-B8A3-8613EB9F7C5C}" destId="{5FB17643-CFC0-40BC-8E79-19B2D66008B9}" srcOrd="1" destOrd="0" presId="urn:microsoft.com/office/officeart/2005/8/layout/orgChart1"/>
    <dgm:cxn modelId="{EE2700AE-8CD5-4D6B-A8C2-A46858DF3A7E}" type="presParOf" srcId="{829759A4-A1A2-476E-B8A3-8613EB9F7C5C}" destId="{F7BBCD55-45B2-4AF7-99CD-932F1A97B431}" srcOrd="2" destOrd="0" presId="urn:microsoft.com/office/officeart/2005/8/layout/orgChart1"/>
    <dgm:cxn modelId="{D832C32B-7744-4B63-AD28-6AD0A855A49D}" type="presParOf" srcId="{99AC9366-AA47-43D9-953D-DCE12FA18697}" destId="{2FB81E2C-1A4B-4DBD-9254-32E005DE0C1C}" srcOrd="4" destOrd="0" presId="urn:microsoft.com/office/officeart/2005/8/layout/orgChart1"/>
    <dgm:cxn modelId="{52FCC81C-EDD8-4780-8DB4-7A52B7EFAD0F}" type="presParOf" srcId="{99AC9366-AA47-43D9-953D-DCE12FA18697}" destId="{436B9246-80DC-41A4-B1F8-37AAFB9264BA}" srcOrd="5" destOrd="0" presId="urn:microsoft.com/office/officeart/2005/8/layout/orgChart1"/>
    <dgm:cxn modelId="{0C186436-EF6F-444D-9ACC-6BF86FE4A38F}" type="presParOf" srcId="{436B9246-80DC-41A4-B1F8-37AAFB9264BA}" destId="{FF470377-767A-467B-ADDF-BCF7EA90BCDA}" srcOrd="0" destOrd="0" presId="urn:microsoft.com/office/officeart/2005/8/layout/orgChart1"/>
    <dgm:cxn modelId="{D37C9E07-B0E0-4E11-94DC-2752974BCB6B}" type="presParOf" srcId="{FF470377-767A-467B-ADDF-BCF7EA90BCDA}" destId="{BFB1A341-1018-4F44-8D77-AB45BF977F23}" srcOrd="0" destOrd="0" presId="urn:microsoft.com/office/officeart/2005/8/layout/orgChart1"/>
    <dgm:cxn modelId="{8491A3D9-0C72-4CCD-801D-9968162A4EAF}" type="presParOf" srcId="{FF470377-767A-467B-ADDF-BCF7EA90BCDA}" destId="{6E15A9F1-0438-4B4F-978B-8EA79C67C6BB}" srcOrd="1" destOrd="0" presId="urn:microsoft.com/office/officeart/2005/8/layout/orgChart1"/>
    <dgm:cxn modelId="{CDEA5DAF-3667-4D4B-B87E-A7D40E8BF120}" type="presParOf" srcId="{436B9246-80DC-41A4-B1F8-37AAFB9264BA}" destId="{803F1341-BB19-41A9-985A-EDFBE58DCB63}" srcOrd="1" destOrd="0" presId="urn:microsoft.com/office/officeart/2005/8/layout/orgChart1"/>
    <dgm:cxn modelId="{94A2415F-1402-4117-A6DA-790917F1164D}" type="presParOf" srcId="{436B9246-80DC-41A4-B1F8-37AAFB9264BA}" destId="{F630AED2-FDAF-4D0E-AFC6-A69796B45F61}" srcOrd="2" destOrd="0" presId="urn:microsoft.com/office/officeart/2005/8/layout/orgChart1"/>
    <dgm:cxn modelId="{7880B5A2-B11A-4157-9E44-AF6AED9221CC}" type="presParOf" srcId="{99AC9366-AA47-43D9-953D-DCE12FA18697}" destId="{0287BE24-78FF-45E8-AAD4-1E10FD0FA9B4}" srcOrd="6" destOrd="0" presId="urn:microsoft.com/office/officeart/2005/8/layout/orgChart1"/>
    <dgm:cxn modelId="{358C3B96-EA46-49C0-91EC-4569D1915638}" type="presParOf" srcId="{99AC9366-AA47-43D9-953D-DCE12FA18697}" destId="{F435B335-CF89-4884-B82A-2F4043742EAA}" srcOrd="7" destOrd="0" presId="urn:microsoft.com/office/officeart/2005/8/layout/orgChart1"/>
    <dgm:cxn modelId="{C545A5F5-2794-4874-9BFA-A519F7D75CB8}" type="presParOf" srcId="{F435B335-CF89-4884-B82A-2F4043742EAA}" destId="{F10B08B5-A454-40FC-A8FA-75A4DAD966D8}" srcOrd="0" destOrd="0" presId="urn:microsoft.com/office/officeart/2005/8/layout/orgChart1"/>
    <dgm:cxn modelId="{7B306E2A-13A0-4905-99D3-8DCC1CDC9DF0}" type="presParOf" srcId="{F10B08B5-A454-40FC-A8FA-75A4DAD966D8}" destId="{CB6FDE7F-0F07-442A-A4E5-7B1441F60B98}" srcOrd="0" destOrd="0" presId="urn:microsoft.com/office/officeart/2005/8/layout/orgChart1"/>
    <dgm:cxn modelId="{CDF86F47-FA97-4888-B080-487FC5C5C73F}" type="presParOf" srcId="{F10B08B5-A454-40FC-A8FA-75A4DAD966D8}" destId="{B0A0EFA8-5808-4AB8-9F91-8B5D0DF67546}" srcOrd="1" destOrd="0" presId="urn:microsoft.com/office/officeart/2005/8/layout/orgChart1"/>
    <dgm:cxn modelId="{4A16CB74-DD1C-4538-AC75-D9D1D9BFD6C3}" type="presParOf" srcId="{F435B335-CF89-4884-B82A-2F4043742EAA}" destId="{6FEFA9F5-5DB5-46BF-9899-937FAD1FD2F9}" srcOrd="1" destOrd="0" presId="urn:microsoft.com/office/officeart/2005/8/layout/orgChart1"/>
    <dgm:cxn modelId="{63851BA1-6610-4E6B-8318-93FAB09934D4}" type="presParOf" srcId="{F435B335-CF89-4884-B82A-2F4043742EAA}" destId="{4C85EB1F-E94A-4188-BFC9-C7C659C0E8BF}" srcOrd="2" destOrd="0" presId="urn:microsoft.com/office/officeart/2005/8/layout/orgChart1"/>
    <dgm:cxn modelId="{E96DA52A-2AD0-4260-B5E2-BDC5E03AB5D7}" type="presParOf" srcId="{99AC9366-AA47-43D9-953D-DCE12FA18697}" destId="{F25633EF-79B1-4124-A4C3-2EBF7DB108E0}" srcOrd="8" destOrd="0" presId="urn:microsoft.com/office/officeart/2005/8/layout/orgChart1"/>
    <dgm:cxn modelId="{62C8AA42-8F6A-4317-A66A-C0D691272DF8}" type="presParOf" srcId="{99AC9366-AA47-43D9-953D-DCE12FA18697}" destId="{EBA4F677-B996-4B09-AC96-3646761ADA4C}" srcOrd="9" destOrd="0" presId="urn:microsoft.com/office/officeart/2005/8/layout/orgChart1"/>
    <dgm:cxn modelId="{1345B7D0-F743-4A68-8B4E-3B88A0EFDACA}" type="presParOf" srcId="{EBA4F677-B996-4B09-AC96-3646761ADA4C}" destId="{69739DF2-F4FC-4114-BF12-EEE46C73EC77}" srcOrd="0" destOrd="0" presId="urn:microsoft.com/office/officeart/2005/8/layout/orgChart1"/>
    <dgm:cxn modelId="{04F099FF-DF1C-4821-B121-AFE81BBDF1CF}" type="presParOf" srcId="{69739DF2-F4FC-4114-BF12-EEE46C73EC77}" destId="{C28D10E9-AF55-4DDF-BE08-A6AC860A335D}" srcOrd="0" destOrd="0" presId="urn:microsoft.com/office/officeart/2005/8/layout/orgChart1"/>
    <dgm:cxn modelId="{01E6D85D-AF27-4B9D-B5B9-26FFA4393C6A}" type="presParOf" srcId="{69739DF2-F4FC-4114-BF12-EEE46C73EC77}" destId="{104C61A6-A0E6-4742-899F-3660699C3F21}" srcOrd="1" destOrd="0" presId="urn:microsoft.com/office/officeart/2005/8/layout/orgChart1"/>
    <dgm:cxn modelId="{543024E1-095E-43DE-A939-AFDF2FDB4720}" type="presParOf" srcId="{EBA4F677-B996-4B09-AC96-3646761ADA4C}" destId="{3B5467A4-AAAB-4D9D-A5D3-D033BF2E23A8}" srcOrd="1" destOrd="0" presId="urn:microsoft.com/office/officeart/2005/8/layout/orgChart1"/>
    <dgm:cxn modelId="{3EF81146-0395-4294-9BDB-0500688AEF63}" type="presParOf" srcId="{EBA4F677-B996-4B09-AC96-3646761ADA4C}" destId="{1513DC13-EC66-4FDE-A173-82A66B494987}" srcOrd="2" destOrd="0" presId="urn:microsoft.com/office/officeart/2005/8/layout/orgChart1"/>
    <dgm:cxn modelId="{309DE269-E680-4E34-8EA4-F3ACD7521433}" type="presParOf" srcId="{99AC9366-AA47-43D9-953D-DCE12FA18697}" destId="{B995481C-347C-48B3-95B3-3C73688ED038}" srcOrd="10" destOrd="0" presId="urn:microsoft.com/office/officeart/2005/8/layout/orgChart1"/>
    <dgm:cxn modelId="{5E79D1FC-FB71-480D-ADB6-0F1BBBC0B6C8}" type="presParOf" srcId="{99AC9366-AA47-43D9-953D-DCE12FA18697}" destId="{B1A06A1C-F810-47B8-9403-AEDEE5CFC651}" srcOrd="11" destOrd="0" presId="urn:microsoft.com/office/officeart/2005/8/layout/orgChart1"/>
    <dgm:cxn modelId="{9ABA4070-A6FD-4B9B-8E14-859F781F4577}" type="presParOf" srcId="{B1A06A1C-F810-47B8-9403-AEDEE5CFC651}" destId="{32958508-5178-4336-A497-1F0989139D70}" srcOrd="0" destOrd="0" presId="urn:microsoft.com/office/officeart/2005/8/layout/orgChart1"/>
    <dgm:cxn modelId="{CB3062B9-3410-4127-B6B9-E376CD022650}" type="presParOf" srcId="{32958508-5178-4336-A497-1F0989139D70}" destId="{9AA21BE3-959A-466C-8FE1-75D01E7088E2}" srcOrd="0" destOrd="0" presId="urn:microsoft.com/office/officeart/2005/8/layout/orgChart1"/>
    <dgm:cxn modelId="{905D2206-E3A9-42B6-A287-4D2E36ED6E51}" type="presParOf" srcId="{32958508-5178-4336-A497-1F0989139D70}" destId="{ECBD61EF-BBAE-486D-9771-C289EB996E08}" srcOrd="1" destOrd="0" presId="urn:microsoft.com/office/officeart/2005/8/layout/orgChart1"/>
    <dgm:cxn modelId="{3DF06E98-C85A-4609-959F-8A3FBB199C70}" type="presParOf" srcId="{B1A06A1C-F810-47B8-9403-AEDEE5CFC651}" destId="{90672249-D08D-4070-9BA9-540EFD608DCE}" srcOrd="1" destOrd="0" presId="urn:microsoft.com/office/officeart/2005/8/layout/orgChart1"/>
    <dgm:cxn modelId="{BD05E3B1-5703-491F-91D6-AB8BE95217F4}" type="presParOf" srcId="{B1A06A1C-F810-47B8-9403-AEDEE5CFC651}" destId="{B70B6A18-FF10-473E-8066-FAEFDA43759B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28C335A-101D-400D-AAF0-38B71CC8D308}" type="doc">
      <dgm:prSet loTypeId="urn:microsoft.com/office/officeart/2005/8/layout/chevron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351E84E-ED91-4194-9A5F-B82F00EA53D8}">
      <dgm:prSet phldrT="[Texto]" custT="1"/>
      <dgm:spPr/>
      <dgm:t>
        <a:bodyPr/>
        <a:lstStyle/>
        <a:p>
          <a:r>
            <a:rPr lang="pt-BR" sz="1000" dirty="0" err="1" smtClean="0"/>
            <a:t>Câmpus</a:t>
          </a:r>
          <a:r>
            <a:rPr lang="pt-BR" sz="1000" dirty="0" smtClean="0"/>
            <a:t>/</a:t>
          </a:r>
          <a:r>
            <a:rPr lang="pt-BR" sz="1000" dirty="0" err="1" smtClean="0"/>
            <a:t>Pró-Reitoria</a:t>
          </a:r>
          <a:r>
            <a:rPr lang="pt-BR" sz="1000" dirty="0" smtClean="0"/>
            <a:t>/Assessorias/Sistêmicas</a:t>
          </a:r>
          <a:endParaRPr lang="pt-BR" sz="1000" dirty="0"/>
        </a:p>
      </dgm:t>
    </dgm:pt>
    <dgm:pt modelId="{74D1EEEC-5310-4672-84A1-8B8F1E0C4950}" type="parTrans" cxnId="{DE6CD953-3EF1-42C3-97AB-835E091641C9}">
      <dgm:prSet/>
      <dgm:spPr/>
      <dgm:t>
        <a:bodyPr/>
        <a:lstStyle/>
        <a:p>
          <a:endParaRPr lang="pt-BR"/>
        </a:p>
      </dgm:t>
    </dgm:pt>
    <dgm:pt modelId="{636FF620-BF32-4227-96E9-4761F99251AF}" type="sibTrans" cxnId="{DE6CD953-3EF1-42C3-97AB-835E091641C9}">
      <dgm:prSet/>
      <dgm:spPr/>
      <dgm:t>
        <a:bodyPr/>
        <a:lstStyle/>
        <a:p>
          <a:endParaRPr lang="pt-BR"/>
        </a:p>
      </dgm:t>
    </dgm:pt>
    <dgm:pt modelId="{B78178DC-8916-4414-A863-01B3F0915D6C}">
      <dgm:prSet phldrT="[Texto]" custT="1"/>
      <dgm:spPr/>
      <dgm:t>
        <a:bodyPr/>
        <a:lstStyle/>
        <a:p>
          <a:r>
            <a:rPr lang="pt-BR" sz="2300" dirty="0" smtClean="0"/>
            <a:t>Criação ou reconfiguração de Estrutura</a:t>
          </a:r>
          <a:endParaRPr lang="pt-BR" sz="2300" dirty="0"/>
        </a:p>
      </dgm:t>
    </dgm:pt>
    <dgm:pt modelId="{BC6CD9B4-D103-4446-AB73-12227B1D791A}" type="parTrans" cxnId="{3B94F461-A7E5-40C4-A522-378C8ACCBE3C}">
      <dgm:prSet/>
      <dgm:spPr/>
      <dgm:t>
        <a:bodyPr/>
        <a:lstStyle/>
        <a:p>
          <a:endParaRPr lang="pt-BR"/>
        </a:p>
      </dgm:t>
    </dgm:pt>
    <dgm:pt modelId="{E48016C4-EE1B-4667-B47C-55D3B56584AA}" type="sibTrans" cxnId="{3B94F461-A7E5-40C4-A522-378C8ACCBE3C}">
      <dgm:prSet/>
      <dgm:spPr/>
      <dgm:t>
        <a:bodyPr/>
        <a:lstStyle/>
        <a:p>
          <a:endParaRPr lang="pt-BR"/>
        </a:p>
      </dgm:t>
    </dgm:pt>
    <dgm:pt modelId="{2D97C643-0DD0-4965-BF15-A9A77018A26B}">
      <dgm:prSet phldrT="[Texto]" custT="1"/>
      <dgm:spPr/>
      <dgm:t>
        <a:bodyPr/>
        <a:lstStyle/>
        <a:p>
          <a:r>
            <a:rPr lang="pt-BR" sz="2300" dirty="0" smtClean="0"/>
            <a:t>Discussão interna e encaminhamento para PRODIN </a:t>
          </a:r>
          <a:endParaRPr lang="pt-BR" sz="2300" dirty="0"/>
        </a:p>
      </dgm:t>
    </dgm:pt>
    <dgm:pt modelId="{C072CE9F-AC51-4D7A-9F80-F88EB12DF93A}" type="parTrans" cxnId="{EF8CDB7A-D146-4F84-95DA-C24F18778C59}">
      <dgm:prSet/>
      <dgm:spPr/>
      <dgm:t>
        <a:bodyPr/>
        <a:lstStyle/>
        <a:p>
          <a:endParaRPr lang="pt-BR"/>
        </a:p>
      </dgm:t>
    </dgm:pt>
    <dgm:pt modelId="{24E4D905-471A-481F-A322-324254E492FE}" type="sibTrans" cxnId="{EF8CDB7A-D146-4F84-95DA-C24F18778C59}">
      <dgm:prSet/>
      <dgm:spPr/>
      <dgm:t>
        <a:bodyPr/>
        <a:lstStyle/>
        <a:p>
          <a:endParaRPr lang="pt-BR"/>
        </a:p>
      </dgm:t>
    </dgm:pt>
    <dgm:pt modelId="{6ED3C7A2-C0AB-49B5-9348-607ADFBA62AE}">
      <dgm:prSet phldrT="[Texto]"/>
      <dgm:spPr/>
      <dgm:t>
        <a:bodyPr/>
        <a:lstStyle/>
        <a:p>
          <a:r>
            <a:rPr lang="pt-BR" dirty="0" smtClean="0"/>
            <a:t>PRODIN</a:t>
          </a:r>
          <a:endParaRPr lang="pt-BR" dirty="0"/>
        </a:p>
      </dgm:t>
    </dgm:pt>
    <dgm:pt modelId="{7DA677F5-208D-42A5-BE0E-811AC491E3DA}" type="parTrans" cxnId="{77D62204-D3B8-4C4B-95B2-67D8F988EE87}">
      <dgm:prSet/>
      <dgm:spPr/>
      <dgm:t>
        <a:bodyPr/>
        <a:lstStyle/>
        <a:p>
          <a:endParaRPr lang="pt-BR"/>
        </a:p>
      </dgm:t>
    </dgm:pt>
    <dgm:pt modelId="{F27392B4-083C-47BC-B2DC-A2E59B2912CF}" type="sibTrans" cxnId="{77D62204-D3B8-4C4B-95B2-67D8F988EE87}">
      <dgm:prSet/>
      <dgm:spPr/>
      <dgm:t>
        <a:bodyPr/>
        <a:lstStyle/>
        <a:p>
          <a:endParaRPr lang="pt-BR"/>
        </a:p>
      </dgm:t>
    </dgm:pt>
    <dgm:pt modelId="{7B051106-D72D-4281-8C7E-6F52C7A63040}">
      <dgm:prSet phldrT="[Texto]"/>
      <dgm:spPr/>
      <dgm:t>
        <a:bodyPr/>
        <a:lstStyle/>
        <a:p>
          <a:r>
            <a:rPr lang="pt-BR" dirty="0" smtClean="0"/>
            <a:t>Discussão e formatação(padronização/viabilidade) </a:t>
          </a:r>
          <a:endParaRPr lang="pt-BR" dirty="0"/>
        </a:p>
      </dgm:t>
    </dgm:pt>
    <dgm:pt modelId="{5BE663D4-3266-4F50-97A8-F226C4F8477A}" type="parTrans" cxnId="{61311361-3D5B-421D-AD9D-3E4392B470FD}">
      <dgm:prSet/>
      <dgm:spPr/>
      <dgm:t>
        <a:bodyPr/>
        <a:lstStyle/>
        <a:p>
          <a:endParaRPr lang="pt-BR"/>
        </a:p>
      </dgm:t>
    </dgm:pt>
    <dgm:pt modelId="{BF3A7614-0FA6-40A0-933E-8121769BF0EE}" type="sibTrans" cxnId="{61311361-3D5B-421D-AD9D-3E4392B470FD}">
      <dgm:prSet/>
      <dgm:spPr/>
      <dgm:t>
        <a:bodyPr/>
        <a:lstStyle/>
        <a:p>
          <a:endParaRPr lang="pt-BR"/>
        </a:p>
      </dgm:t>
    </dgm:pt>
    <dgm:pt modelId="{AFEEDB63-5621-404F-9C3D-81D5A0D2B413}">
      <dgm:prSet phldrT="[Texto]"/>
      <dgm:spPr/>
      <dgm:t>
        <a:bodyPr/>
        <a:lstStyle/>
        <a:p>
          <a:r>
            <a:rPr lang="pt-BR" dirty="0" smtClean="0"/>
            <a:t>Alinhamento com a Política Institucional</a:t>
          </a:r>
          <a:endParaRPr lang="pt-BR" dirty="0"/>
        </a:p>
      </dgm:t>
    </dgm:pt>
    <dgm:pt modelId="{5DB37A6E-929D-456A-B903-58F5B7368471}" type="parTrans" cxnId="{9E3DA309-101C-4E38-9692-CF35CC145957}">
      <dgm:prSet/>
      <dgm:spPr/>
      <dgm:t>
        <a:bodyPr/>
        <a:lstStyle/>
        <a:p>
          <a:endParaRPr lang="pt-BR"/>
        </a:p>
      </dgm:t>
    </dgm:pt>
    <dgm:pt modelId="{4293F8C9-B0D6-49B1-B88C-61019F20F8F4}" type="sibTrans" cxnId="{9E3DA309-101C-4E38-9692-CF35CC145957}">
      <dgm:prSet/>
      <dgm:spPr/>
      <dgm:t>
        <a:bodyPr/>
        <a:lstStyle/>
        <a:p>
          <a:endParaRPr lang="pt-BR"/>
        </a:p>
      </dgm:t>
    </dgm:pt>
    <dgm:pt modelId="{BB6624C7-C491-4F82-A3A0-74DBAEA9ED1E}">
      <dgm:prSet phldrT="[Texto]"/>
      <dgm:spPr/>
      <dgm:t>
        <a:bodyPr/>
        <a:lstStyle/>
        <a:p>
          <a:r>
            <a:rPr lang="pt-BR" dirty="0" smtClean="0"/>
            <a:t>Colégio de  Dirigentes/CONSUP</a:t>
          </a:r>
          <a:endParaRPr lang="pt-BR" dirty="0"/>
        </a:p>
      </dgm:t>
    </dgm:pt>
    <dgm:pt modelId="{FDC1CCE6-4562-475F-BBFA-D128C0432F81}" type="parTrans" cxnId="{74D71382-F65F-49ED-95A1-AF99F93EA77F}">
      <dgm:prSet/>
      <dgm:spPr/>
      <dgm:t>
        <a:bodyPr/>
        <a:lstStyle/>
        <a:p>
          <a:endParaRPr lang="pt-BR"/>
        </a:p>
      </dgm:t>
    </dgm:pt>
    <dgm:pt modelId="{5E10C764-FA6D-4480-AD2C-CB8FF4C5D3C7}" type="sibTrans" cxnId="{74D71382-F65F-49ED-95A1-AF99F93EA77F}">
      <dgm:prSet/>
      <dgm:spPr/>
      <dgm:t>
        <a:bodyPr/>
        <a:lstStyle/>
        <a:p>
          <a:endParaRPr lang="pt-BR"/>
        </a:p>
      </dgm:t>
    </dgm:pt>
    <dgm:pt modelId="{2BF73E87-5621-441B-92FD-FDBCCA92D843}">
      <dgm:prSet phldrT="[Texto]"/>
      <dgm:spPr/>
      <dgm:t>
        <a:bodyPr/>
        <a:lstStyle/>
        <a:p>
          <a:r>
            <a:rPr lang="pt-BR" dirty="0" smtClean="0"/>
            <a:t>Encaminhamento </a:t>
          </a:r>
          <a:endParaRPr lang="pt-BR" dirty="0"/>
        </a:p>
      </dgm:t>
    </dgm:pt>
    <dgm:pt modelId="{9C1CB3C7-253E-48FE-8F65-8A3786C75BC0}" type="parTrans" cxnId="{36B878B2-791D-4E3B-9031-3A1643CF7E19}">
      <dgm:prSet/>
      <dgm:spPr/>
      <dgm:t>
        <a:bodyPr/>
        <a:lstStyle/>
        <a:p>
          <a:endParaRPr lang="pt-BR"/>
        </a:p>
      </dgm:t>
    </dgm:pt>
    <dgm:pt modelId="{97F1A2E5-F8CD-45B6-A657-1E71DBB3F117}" type="sibTrans" cxnId="{36B878B2-791D-4E3B-9031-3A1643CF7E19}">
      <dgm:prSet/>
      <dgm:spPr/>
      <dgm:t>
        <a:bodyPr/>
        <a:lstStyle/>
        <a:p>
          <a:endParaRPr lang="pt-BR"/>
        </a:p>
      </dgm:t>
    </dgm:pt>
    <dgm:pt modelId="{32DEB6CC-DED9-40CE-BC70-B81FC548B281}">
      <dgm:prSet phldrT="[Texto]"/>
      <dgm:spPr/>
      <dgm:t>
        <a:bodyPr/>
        <a:lstStyle/>
        <a:p>
          <a:r>
            <a:rPr lang="pt-BR" dirty="0" smtClean="0"/>
            <a:t>Discussão e aprovação</a:t>
          </a:r>
          <a:endParaRPr lang="pt-BR" dirty="0"/>
        </a:p>
      </dgm:t>
    </dgm:pt>
    <dgm:pt modelId="{A45071B6-5CE3-41EA-A2B1-88444B85A52C}" type="parTrans" cxnId="{0799FD0B-7541-457A-869E-9D3525E2EA94}">
      <dgm:prSet/>
      <dgm:spPr/>
      <dgm:t>
        <a:bodyPr/>
        <a:lstStyle/>
        <a:p>
          <a:endParaRPr lang="pt-BR"/>
        </a:p>
      </dgm:t>
    </dgm:pt>
    <dgm:pt modelId="{6F7FE7B5-704D-4E7A-9277-E5043A297D52}" type="sibTrans" cxnId="{0799FD0B-7541-457A-869E-9D3525E2EA94}">
      <dgm:prSet/>
      <dgm:spPr/>
      <dgm:t>
        <a:bodyPr/>
        <a:lstStyle/>
        <a:p>
          <a:endParaRPr lang="pt-BR"/>
        </a:p>
      </dgm:t>
    </dgm:pt>
    <dgm:pt modelId="{5E2C76BD-89E0-4C6A-89A9-1C3B80B38F19}" type="pres">
      <dgm:prSet presAssocID="{128C335A-101D-400D-AAF0-38B71CC8D3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B7B1ABA-BBCC-4AD5-AC71-9A66B98AD44A}" type="pres">
      <dgm:prSet presAssocID="{5351E84E-ED91-4194-9A5F-B82F00EA53D8}" presName="composite" presStyleCnt="0"/>
      <dgm:spPr/>
    </dgm:pt>
    <dgm:pt modelId="{5B01AF35-BAF7-42AE-AA6F-B83CFE047C64}" type="pres">
      <dgm:prSet presAssocID="{5351E84E-ED91-4194-9A5F-B82F00EA53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6611D9-4C9D-4F35-863B-618D8FAB5275}" type="pres">
      <dgm:prSet presAssocID="{5351E84E-ED91-4194-9A5F-B82F00EA53D8}" presName="descendantText" presStyleLbl="alignAcc1" presStyleIdx="0" presStyleCnt="3" custScaleX="951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36F793-EF89-46E8-8834-D5CD11F1E414}" type="pres">
      <dgm:prSet presAssocID="{636FF620-BF32-4227-96E9-4761F99251AF}" presName="sp" presStyleCnt="0"/>
      <dgm:spPr/>
    </dgm:pt>
    <dgm:pt modelId="{00B0B6A8-5229-4E34-9DF8-71EC5B7B81A6}" type="pres">
      <dgm:prSet presAssocID="{6ED3C7A2-C0AB-49B5-9348-607ADFBA62AE}" presName="composite" presStyleCnt="0"/>
      <dgm:spPr/>
    </dgm:pt>
    <dgm:pt modelId="{A156FED5-81DC-4391-8026-B6E8FB1A7D2A}" type="pres">
      <dgm:prSet presAssocID="{6ED3C7A2-C0AB-49B5-9348-607ADFBA62A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4C38F4-334B-458E-895F-30A237DC0842}" type="pres">
      <dgm:prSet presAssocID="{6ED3C7A2-C0AB-49B5-9348-607ADFBA62A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338971-C6D1-4129-8FAB-A933ECF63657}" type="pres">
      <dgm:prSet presAssocID="{F27392B4-083C-47BC-B2DC-A2E59B2912CF}" presName="sp" presStyleCnt="0"/>
      <dgm:spPr/>
    </dgm:pt>
    <dgm:pt modelId="{9E510563-2E33-460F-8F06-50CD452A21DA}" type="pres">
      <dgm:prSet presAssocID="{BB6624C7-C491-4F82-A3A0-74DBAEA9ED1E}" presName="composite" presStyleCnt="0"/>
      <dgm:spPr/>
    </dgm:pt>
    <dgm:pt modelId="{D9E86123-19A4-4E68-BBB8-B951595B3B11}" type="pres">
      <dgm:prSet presAssocID="{BB6624C7-C491-4F82-A3A0-74DBAEA9ED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83AECD-2AE7-47FE-BAE0-04F101D2673C}" type="pres">
      <dgm:prSet presAssocID="{BB6624C7-C491-4F82-A3A0-74DBAEA9ED1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E7096A9-BB6A-44D9-906D-4411AAB4670E}" type="presOf" srcId="{AFEEDB63-5621-404F-9C3D-81D5A0D2B413}" destId="{C14C38F4-334B-458E-895F-30A237DC0842}" srcOrd="0" destOrd="1" presId="urn:microsoft.com/office/officeart/2005/8/layout/chevron2"/>
    <dgm:cxn modelId="{E520F98E-AFE2-44AD-ADD7-3B323482F722}" type="presOf" srcId="{B78178DC-8916-4414-A863-01B3F0915D6C}" destId="{096611D9-4C9D-4F35-863B-618D8FAB5275}" srcOrd="0" destOrd="0" presId="urn:microsoft.com/office/officeart/2005/8/layout/chevron2"/>
    <dgm:cxn modelId="{EF8CDB7A-D146-4F84-95DA-C24F18778C59}" srcId="{5351E84E-ED91-4194-9A5F-B82F00EA53D8}" destId="{2D97C643-0DD0-4965-BF15-A9A77018A26B}" srcOrd="1" destOrd="0" parTransId="{C072CE9F-AC51-4D7A-9F80-F88EB12DF93A}" sibTransId="{24E4D905-471A-481F-A322-324254E492FE}"/>
    <dgm:cxn modelId="{77D62204-D3B8-4C4B-95B2-67D8F988EE87}" srcId="{128C335A-101D-400D-AAF0-38B71CC8D308}" destId="{6ED3C7A2-C0AB-49B5-9348-607ADFBA62AE}" srcOrd="1" destOrd="0" parTransId="{7DA677F5-208D-42A5-BE0E-811AC491E3DA}" sibTransId="{F27392B4-083C-47BC-B2DC-A2E59B2912CF}"/>
    <dgm:cxn modelId="{BCA67AC5-7088-4A5A-895A-AB93F9E17EF0}" type="presOf" srcId="{7B051106-D72D-4281-8C7E-6F52C7A63040}" destId="{C14C38F4-334B-458E-895F-30A237DC0842}" srcOrd="0" destOrd="0" presId="urn:microsoft.com/office/officeart/2005/8/layout/chevron2"/>
    <dgm:cxn modelId="{0799FD0B-7541-457A-869E-9D3525E2EA94}" srcId="{BB6624C7-C491-4F82-A3A0-74DBAEA9ED1E}" destId="{32DEB6CC-DED9-40CE-BC70-B81FC548B281}" srcOrd="1" destOrd="0" parTransId="{A45071B6-5CE3-41EA-A2B1-88444B85A52C}" sibTransId="{6F7FE7B5-704D-4E7A-9277-E5043A297D52}"/>
    <dgm:cxn modelId="{19269416-E5FA-46AC-801A-619316D71FDE}" type="presOf" srcId="{32DEB6CC-DED9-40CE-BC70-B81FC548B281}" destId="{5483AECD-2AE7-47FE-BAE0-04F101D2673C}" srcOrd="0" destOrd="1" presId="urn:microsoft.com/office/officeart/2005/8/layout/chevron2"/>
    <dgm:cxn modelId="{74D71382-F65F-49ED-95A1-AF99F93EA77F}" srcId="{128C335A-101D-400D-AAF0-38B71CC8D308}" destId="{BB6624C7-C491-4F82-A3A0-74DBAEA9ED1E}" srcOrd="2" destOrd="0" parTransId="{FDC1CCE6-4562-475F-BBFA-D128C0432F81}" sibTransId="{5E10C764-FA6D-4480-AD2C-CB8FF4C5D3C7}"/>
    <dgm:cxn modelId="{DE6CD953-3EF1-42C3-97AB-835E091641C9}" srcId="{128C335A-101D-400D-AAF0-38B71CC8D308}" destId="{5351E84E-ED91-4194-9A5F-B82F00EA53D8}" srcOrd="0" destOrd="0" parTransId="{74D1EEEC-5310-4672-84A1-8B8F1E0C4950}" sibTransId="{636FF620-BF32-4227-96E9-4761F99251AF}"/>
    <dgm:cxn modelId="{EB943F95-B7E2-48F7-8765-8131AC951970}" type="presOf" srcId="{128C335A-101D-400D-AAF0-38B71CC8D308}" destId="{5E2C76BD-89E0-4C6A-89A9-1C3B80B38F19}" srcOrd="0" destOrd="0" presId="urn:microsoft.com/office/officeart/2005/8/layout/chevron2"/>
    <dgm:cxn modelId="{596333BA-9EBC-47D7-98A1-8B5EE6A9F048}" type="presOf" srcId="{2D97C643-0DD0-4965-BF15-A9A77018A26B}" destId="{096611D9-4C9D-4F35-863B-618D8FAB5275}" srcOrd="0" destOrd="1" presId="urn:microsoft.com/office/officeart/2005/8/layout/chevron2"/>
    <dgm:cxn modelId="{36B878B2-791D-4E3B-9031-3A1643CF7E19}" srcId="{BB6624C7-C491-4F82-A3A0-74DBAEA9ED1E}" destId="{2BF73E87-5621-441B-92FD-FDBCCA92D843}" srcOrd="0" destOrd="0" parTransId="{9C1CB3C7-253E-48FE-8F65-8A3786C75BC0}" sibTransId="{97F1A2E5-F8CD-45B6-A657-1E71DBB3F117}"/>
    <dgm:cxn modelId="{9F15810C-5CC1-45E2-A004-59E56AD20592}" type="presOf" srcId="{5351E84E-ED91-4194-9A5F-B82F00EA53D8}" destId="{5B01AF35-BAF7-42AE-AA6F-B83CFE047C64}" srcOrd="0" destOrd="0" presId="urn:microsoft.com/office/officeart/2005/8/layout/chevron2"/>
    <dgm:cxn modelId="{3B94F461-A7E5-40C4-A522-378C8ACCBE3C}" srcId="{5351E84E-ED91-4194-9A5F-B82F00EA53D8}" destId="{B78178DC-8916-4414-A863-01B3F0915D6C}" srcOrd="0" destOrd="0" parTransId="{BC6CD9B4-D103-4446-AB73-12227B1D791A}" sibTransId="{E48016C4-EE1B-4667-B47C-55D3B56584AA}"/>
    <dgm:cxn modelId="{C37E9A3D-0A2D-4663-AA37-466D6D7F7B28}" type="presOf" srcId="{BB6624C7-C491-4F82-A3A0-74DBAEA9ED1E}" destId="{D9E86123-19A4-4E68-BBB8-B951595B3B11}" srcOrd="0" destOrd="0" presId="urn:microsoft.com/office/officeart/2005/8/layout/chevron2"/>
    <dgm:cxn modelId="{90E93A99-1C2E-4094-8BA0-D5016C1D147D}" type="presOf" srcId="{6ED3C7A2-C0AB-49B5-9348-607ADFBA62AE}" destId="{A156FED5-81DC-4391-8026-B6E8FB1A7D2A}" srcOrd="0" destOrd="0" presId="urn:microsoft.com/office/officeart/2005/8/layout/chevron2"/>
    <dgm:cxn modelId="{342D24D6-5A34-48C0-BE45-2C1901DCB2C3}" type="presOf" srcId="{2BF73E87-5621-441B-92FD-FDBCCA92D843}" destId="{5483AECD-2AE7-47FE-BAE0-04F101D2673C}" srcOrd="0" destOrd="0" presId="urn:microsoft.com/office/officeart/2005/8/layout/chevron2"/>
    <dgm:cxn modelId="{61311361-3D5B-421D-AD9D-3E4392B470FD}" srcId="{6ED3C7A2-C0AB-49B5-9348-607ADFBA62AE}" destId="{7B051106-D72D-4281-8C7E-6F52C7A63040}" srcOrd="0" destOrd="0" parTransId="{5BE663D4-3266-4F50-97A8-F226C4F8477A}" sibTransId="{BF3A7614-0FA6-40A0-933E-8121769BF0EE}"/>
    <dgm:cxn modelId="{9E3DA309-101C-4E38-9692-CF35CC145957}" srcId="{6ED3C7A2-C0AB-49B5-9348-607ADFBA62AE}" destId="{AFEEDB63-5621-404F-9C3D-81D5A0D2B413}" srcOrd="1" destOrd="0" parTransId="{5DB37A6E-929D-456A-B903-58F5B7368471}" sibTransId="{4293F8C9-B0D6-49B1-B88C-61019F20F8F4}"/>
    <dgm:cxn modelId="{40D2ADDE-3C64-4ABA-AFAF-0D7E49411B7E}" type="presParOf" srcId="{5E2C76BD-89E0-4C6A-89A9-1C3B80B38F19}" destId="{9B7B1ABA-BBCC-4AD5-AC71-9A66B98AD44A}" srcOrd="0" destOrd="0" presId="urn:microsoft.com/office/officeart/2005/8/layout/chevron2"/>
    <dgm:cxn modelId="{02B81996-5E24-429D-B618-DFC3EE57572B}" type="presParOf" srcId="{9B7B1ABA-BBCC-4AD5-AC71-9A66B98AD44A}" destId="{5B01AF35-BAF7-42AE-AA6F-B83CFE047C64}" srcOrd="0" destOrd="0" presId="urn:microsoft.com/office/officeart/2005/8/layout/chevron2"/>
    <dgm:cxn modelId="{D3106A24-25FB-458C-9273-C0236C86242E}" type="presParOf" srcId="{9B7B1ABA-BBCC-4AD5-AC71-9A66B98AD44A}" destId="{096611D9-4C9D-4F35-863B-618D8FAB5275}" srcOrd="1" destOrd="0" presId="urn:microsoft.com/office/officeart/2005/8/layout/chevron2"/>
    <dgm:cxn modelId="{9216CAF0-0A8F-4A62-84C5-D9588952D6AE}" type="presParOf" srcId="{5E2C76BD-89E0-4C6A-89A9-1C3B80B38F19}" destId="{CF36F793-EF89-46E8-8834-D5CD11F1E414}" srcOrd="1" destOrd="0" presId="urn:microsoft.com/office/officeart/2005/8/layout/chevron2"/>
    <dgm:cxn modelId="{23A30521-AD44-4F1F-ADA6-CEFA5C496054}" type="presParOf" srcId="{5E2C76BD-89E0-4C6A-89A9-1C3B80B38F19}" destId="{00B0B6A8-5229-4E34-9DF8-71EC5B7B81A6}" srcOrd="2" destOrd="0" presId="urn:microsoft.com/office/officeart/2005/8/layout/chevron2"/>
    <dgm:cxn modelId="{56A6A1A3-AEC2-49C7-8D0A-A08231E1A336}" type="presParOf" srcId="{00B0B6A8-5229-4E34-9DF8-71EC5B7B81A6}" destId="{A156FED5-81DC-4391-8026-B6E8FB1A7D2A}" srcOrd="0" destOrd="0" presId="urn:microsoft.com/office/officeart/2005/8/layout/chevron2"/>
    <dgm:cxn modelId="{0C0DC85B-0FE6-42FB-B9B8-1DE48126E4CB}" type="presParOf" srcId="{00B0B6A8-5229-4E34-9DF8-71EC5B7B81A6}" destId="{C14C38F4-334B-458E-895F-30A237DC0842}" srcOrd="1" destOrd="0" presId="urn:microsoft.com/office/officeart/2005/8/layout/chevron2"/>
    <dgm:cxn modelId="{D0D5C01C-68E5-4D6C-88FC-25073925EA67}" type="presParOf" srcId="{5E2C76BD-89E0-4C6A-89A9-1C3B80B38F19}" destId="{20338971-C6D1-4129-8FAB-A933ECF63657}" srcOrd="3" destOrd="0" presId="urn:microsoft.com/office/officeart/2005/8/layout/chevron2"/>
    <dgm:cxn modelId="{B54B3691-0D60-44A0-84E2-9637C15F3582}" type="presParOf" srcId="{5E2C76BD-89E0-4C6A-89A9-1C3B80B38F19}" destId="{9E510563-2E33-460F-8F06-50CD452A21DA}" srcOrd="4" destOrd="0" presId="urn:microsoft.com/office/officeart/2005/8/layout/chevron2"/>
    <dgm:cxn modelId="{43329EB5-424F-4448-A6ED-34E2C96B5C01}" type="presParOf" srcId="{9E510563-2E33-460F-8F06-50CD452A21DA}" destId="{D9E86123-19A4-4E68-BBB8-B951595B3B11}" srcOrd="0" destOrd="0" presId="urn:microsoft.com/office/officeart/2005/8/layout/chevron2"/>
    <dgm:cxn modelId="{E3697ED8-C546-477E-82E5-ED3CF75A5EDF}" type="presParOf" srcId="{9E510563-2E33-460F-8F06-50CD452A21DA}" destId="{5483AECD-2AE7-47FE-BAE0-04F101D267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1F0840-31DB-42DC-B5D8-73EB67089DCB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900" b="1" dirty="0">
              <a:solidFill>
                <a:sysClr val="windowText" lastClr="000000"/>
              </a:solidFill>
            </a:rPr>
            <a:t>Diretoria de Ensino </a:t>
          </a:r>
        </a:p>
        <a:p>
          <a:endParaRPr lang="pt-BR" sz="800" b="1" dirty="0"/>
        </a:p>
      </dgm:t>
    </dgm:pt>
    <dgm:pt modelId="{0292AB13-2075-49A9-8DE4-5EAB94B9417D}" type="parTrans" cxnId="{82A487B0-CC92-416F-938A-7B37D5F380E9}">
      <dgm:prSet/>
      <dgm:spPr/>
      <dgm:t>
        <a:bodyPr/>
        <a:lstStyle/>
        <a:p>
          <a:endParaRPr lang="pt-BR"/>
        </a:p>
      </dgm:t>
    </dgm:pt>
    <dgm:pt modelId="{6F4EB8A1-C0A5-4B81-95A5-61BA6A6DA990}" type="sibTrans" cxnId="{82A487B0-CC92-416F-938A-7B37D5F380E9}">
      <dgm:prSet/>
      <dgm:spPr/>
      <dgm:t>
        <a:bodyPr/>
        <a:lstStyle/>
        <a:p>
          <a:endParaRPr lang="pt-BR"/>
        </a:p>
      </dgm:t>
    </dgm:pt>
    <dgm:pt modelId="{D7368AEB-5440-4C2D-B203-9097544FAD67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800" b="1" dirty="0" smtClean="0">
              <a:solidFill>
                <a:sysClr val="windowText" lastClr="000000"/>
              </a:solidFill>
            </a:rPr>
            <a:t>Departamento</a:t>
          </a:r>
          <a:r>
            <a:rPr lang="pt-BR" sz="600" b="1" dirty="0" smtClean="0">
              <a:solidFill>
                <a:sysClr val="windowText" lastClr="000000"/>
              </a:solidFill>
            </a:rPr>
            <a:t> </a:t>
          </a:r>
          <a:r>
            <a:rPr lang="pt-BR" sz="800" b="1" dirty="0" smtClean="0">
              <a:solidFill>
                <a:sysClr val="windowText" lastClr="000000"/>
              </a:solidFill>
            </a:rPr>
            <a:t>de Ensino Técnico </a:t>
          </a:r>
          <a:r>
            <a:rPr lang="pt-BR" sz="800" b="1" dirty="0">
              <a:solidFill>
                <a:sysClr val="windowText" lastClr="000000"/>
              </a:solidFill>
            </a:rPr>
            <a:t>na área de </a:t>
          </a:r>
          <a:r>
            <a:rPr lang="pt-BR" sz="800" b="1" dirty="0" smtClean="0">
              <a:solidFill>
                <a:sysClr val="windowText" lastClr="000000"/>
              </a:solidFill>
            </a:rPr>
            <a:t>Gestão </a:t>
          </a:r>
          <a:r>
            <a:rPr lang="pt-BR" sz="800" b="1" dirty="0">
              <a:solidFill>
                <a:sysClr val="windowText" lastClr="000000"/>
              </a:solidFill>
            </a:rPr>
            <a:t>e Saúde </a:t>
          </a:r>
          <a:endParaRPr lang="pt-BR" sz="800" b="1" dirty="0"/>
        </a:p>
      </dgm:t>
    </dgm:pt>
    <dgm:pt modelId="{51BC381D-CBD7-419D-BA79-A6A8A427D1F9}" type="parTrans" cxnId="{52C06BF3-1D7A-4834-8E2F-497720B6BCDB}">
      <dgm:prSet/>
      <dgm:spPr/>
      <dgm:t>
        <a:bodyPr/>
        <a:lstStyle/>
        <a:p>
          <a:endParaRPr lang="pt-BR"/>
        </a:p>
      </dgm:t>
    </dgm:pt>
    <dgm:pt modelId="{7F44699B-8F0A-45EB-91E4-758512C8C6C7}" type="sibTrans" cxnId="{52C06BF3-1D7A-4834-8E2F-497720B6BCDB}">
      <dgm:prSet/>
      <dgm:spPr/>
      <dgm:t>
        <a:bodyPr/>
        <a:lstStyle/>
        <a:p>
          <a:endParaRPr lang="pt-BR"/>
        </a:p>
      </dgm:t>
    </dgm:pt>
    <dgm:pt modelId="{86853683-74D7-4995-8BC2-666AE37462D9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pt-BR" sz="800" b="1" baseline="0" dirty="0" smtClean="0">
            <a:solidFill>
              <a:sysClr val="windowText" lastClr="000000"/>
            </a:solidFill>
          </a:endParaRPr>
        </a:p>
        <a:p>
          <a:endParaRPr lang="pt-BR" sz="800" b="1" baseline="0" dirty="0" smtClean="0">
            <a:solidFill>
              <a:sysClr val="windowText" lastClr="000000"/>
            </a:solidFill>
          </a:endParaRPr>
        </a:p>
        <a:p>
          <a:r>
            <a:rPr lang="pt-BR" sz="800" b="1" baseline="0" dirty="0" smtClean="0">
              <a:solidFill>
                <a:sysClr val="windowText" lastClr="000000"/>
              </a:solidFill>
            </a:rPr>
            <a:t>Dep. de Ens.  Téc.</a:t>
          </a:r>
        </a:p>
        <a:p>
          <a:r>
            <a:rPr lang="pt-BR" sz="800" b="1" baseline="0" dirty="0" smtClean="0">
              <a:solidFill>
                <a:sysClr val="windowText" lastClr="000000"/>
              </a:solidFill>
            </a:rPr>
            <a:t>na </a:t>
          </a:r>
          <a:r>
            <a:rPr lang="pt-BR" sz="800" b="1" baseline="0" dirty="0">
              <a:solidFill>
                <a:sysClr val="windowText" lastClr="000000"/>
              </a:solidFill>
            </a:rPr>
            <a:t>área de </a:t>
          </a:r>
          <a:r>
            <a:rPr lang="pt-BR" sz="800" b="1" baseline="0" dirty="0" smtClean="0">
              <a:solidFill>
                <a:sysClr val="windowText" lastClr="000000"/>
              </a:solidFill>
            </a:rPr>
            <a:t>Inf.  Infra </a:t>
          </a:r>
          <a:r>
            <a:rPr lang="pt-BR" sz="800" b="1" baseline="0" dirty="0">
              <a:solidFill>
                <a:sysClr val="windowText" lastClr="000000"/>
              </a:solidFill>
            </a:rPr>
            <a:t>e Indústria  </a:t>
          </a:r>
          <a:r>
            <a:rPr lang="pt-BR" sz="800" b="1" baseline="0" dirty="0" smtClean="0">
              <a:solidFill>
                <a:sysClr val="windowText" lastClr="000000"/>
              </a:solidFill>
            </a:rPr>
            <a:t> </a:t>
          </a:r>
          <a:endParaRPr lang="pt-BR" sz="800" b="1" baseline="0" dirty="0">
            <a:solidFill>
              <a:sysClr val="windowText" lastClr="000000"/>
            </a:solidFill>
          </a:endParaRPr>
        </a:p>
        <a:p>
          <a:endParaRPr lang="pt-BR" sz="800" b="1" baseline="0" dirty="0"/>
        </a:p>
      </dgm:t>
    </dgm:pt>
    <dgm:pt modelId="{6FE7C35F-C959-4026-96BA-40A86CAC5FBF}" type="parTrans" cxnId="{C165BCC9-C37F-43E5-8C0A-57D7EC89D1CB}">
      <dgm:prSet/>
      <dgm:spPr/>
      <dgm:t>
        <a:bodyPr/>
        <a:lstStyle/>
        <a:p>
          <a:endParaRPr lang="pt-BR"/>
        </a:p>
      </dgm:t>
    </dgm:pt>
    <dgm:pt modelId="{101805E1-0EB0-4156-8577-6E42B3E2EA03}" type="sibTrans" cxnId="{C165BCC9-C37F-43E5-8C0A-57D7EC89D1CB}">
      <dgm:prSet/>
      <dgm:spPr/>
      <dgm:t>
        <a:bodyPr/>
        <a:lstStyle/>
        <a:p>
          <a:endParaRPr lang="pt-BR"/>
        </a:p>
      </dgm:t>
    </dgm:pt>
    <dgm:pt modelId="{DDEC1419-CC73-4B6D-8BE0-4E52D5CE4F13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800" b="1" dirty="0" smtClean="0">
              <a:solidFill>
                <a:sysClr val="windowText" lastClr="000000"/>
              </a:solidFill>
            </a:rPr>
            <a:t>Departamento </a:t>
          </a:r>
          <a:r>
            <a:rPr lang="pt-BR" sz="800" b="1" dirty="0">
              <a:solidFill>
                <a:sysClr val="windowText" lastClr="000000"/>
              </a:solidFill>
            </a:rPr>
            <a:t>de </a:t>
          </a:r>
          <a:r>
            <a:rPr lang="pt-BR" sz="800" b="1" dirty="0" smtClean="0">
              <a:solidFill>
                <a:sysClr val="windowText" lastClr="000000"/>
              </a:solidFill>
            </a:rPr>
            <a:t>Ensino de Graduação </a:t>
          </a:r>
          <a:endParaRPr lang="pt-BR" sz="800" b="1" dirty="0">
            <a:solidFill>
              <a:sysClr val="windowText" lastClr="000000"/>
            </a:solidFill>
          </a:endParaRPr>
        </a:p>
        <a:p>
          <a:endParaRPr lang="pt-BR" sz="600" b="1" dirty="0"/>
        </a:p>
      </dgm:t>
    </dgm:pt>
    <dgm:pt modelId="{7C9A23BF-527C-4BAF-89FF-41D48794AF42}" type="parTrans" cxnId="{45FB4E91-E571-4F29-BF71-94B06FFD40C7}">
      <dgm:prSet/>
      <dgm:spPr/>
      <dgm:t>
        <a:bodyPr/>
        <a:lstStyle/>
        <a:p>
          <a:endParaRPr lang="pt-BR"/>
        </a:p>
      </dgm:t>
    </dgm:pt>
    <dgm:pt modelId="{750F41AE-B911-49EC-8769-9A1722B8AD15}" type="sibTrans" cxnId="{45FB4E91-E571-4F29-BF71-94B06FFD40C7}">
      <dgm:prSet/>
      <dgm:spPr/>
      <dgm:t>
        <a:bodyPr/>
        <a:lstStyle/>
        <a:p>
          <a:endParaRPr lang="pt-BR"/>
        </a:p>
      </dgm:t>
    </dgm:pt>
    <dgm:pt modelId="{8ACE6EE0-756F-4310-9E97-08501C054E46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</a:t>
          </a:r>
          <a:r>
            <a:rPr lang="pt-BR" sz="800" b="1" dirty="0">
              <a:solidFill>
                <a:schemeClr val="tx1"/>
              </a:solidFill>
            </a:rPr>
            <a:t>Biblioteca</a:t>
          </a:r>
        </a:p>
        <a:p>
          <a:endParaRPr lang="pt-BR" sz="600" b="1" dirty="0">
            <a:solidFill>
              <a:schemeClr val="tx1"/>
            </a:solidFill>
          </a:endParaRPr>
        </a:p>
      </dgm:t>
    </dgm:pt>
    <dgm:pt modelId="{C4B91BB9-775F-4DAB-B551-5E898330CB7F}" type="parTrans" cxnId="{8A64CA35-8226-491F-B9DF-E94922E6B62B}">
      <dgm:prSet/>
      <dgm:spPr/>
      <dgm:t>
        <a:bodyPr/>
        <a:lstStyle/>
        <a:p>
          <a:endParaRPr lang="pt-BR"/>
        </a:p>
      </dgm:t>
    </dgm:pt>
    <dgm:pt modelId="{4D4AFD39-1602-4CD0-90BA-71C70FACD000}" type="sibTrans" cxnId="{8A64CA35-8226-491F-B9DF-E94922E6B62B}">
      <dgm:prSet/>
      <dgm:spPr/>
      <dgm:t>
        <a:bodyPr/>
        <a:lstStyle/>
        <a:p>
          <a:endParaRPr lang="pt-BR"/>
        </a:p>
      </dgm:t>
    </dgm:pt>
    <dgm:pt modelId="{65F1498F-ADE8-4807-9BF0-1B4EBD7D93BD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do </a:t>
          </a:r>
          <a:r>
            <a:rPr lang="pt-BR" sz="800" b="1" dirty="0">
              <a:solidFill>
                <a:schemeClr val="tx1"/>
              </a:solidFill>
            </a:rPr>
            <a:t>Bloco de Artes</a:t>
          </a:r>
        </a:p>
        <a:p>
          <a:endParaRPr lang="pt-BR" sz="600" b="1" dirty="0">
            <a:solidFill>
              <a:schemeClr val="tx1"/>
            </a:solidFill>
          </a:endParaRPr>
        </a:p>
      </dgm:t>
    </dgm:pt>
    <dgm:pt modelId="{5161BAFB-AAD0-4777-8A2E-53392F6EBB63}" type="parTrans" cxnId="{B9909244-4F4F-450E-B946-58326A298D52}">
      <dgm:prSet/>
      <dgm:spPr/>
      <dgm:t>
        <a:bodyPr/>
        <a:lstStyle/>
        <a:p>
          <a:endParaRPr lang="pt-BR"/>
        </a:p>
      </dgm:t>
    </dgm:pt>
    <dgm:pt modelId="{3E54BDC7-4ABE-4FDE-B7A0-EE5673F16395}" type="sibTrans" cxnId="{B9909244-4F4F-450E-B946-58326A298D52}">
      <dgm:prSet/>
      <dgm:spPr/>
      <dgm:t>
        <a:bodyPr/>
        <a:lstStyle/>
        <a:p>
          <a:endParaRPr lang="pt-BR"/>
        </a:p>
      </dgm:t>
    </dgm:pt>
    <dgm:pt modelId="{5B2512B7-EEB9-4DB7-BC3C-9E78B00F5D3D}">
      <dgm:prSet custT="1"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lang="pt-BR" sz="800" b="1" dirty="0">
              <a:solidFill>
                <a:sysClr val="windowText" lastClr="000000"/>
              </a:solidFill>
            </a:rPr>
            <a:t>Departamento de </a:t>
          </a:r>
          <a:r>
            <a:rPr lang="pt-BR" sz="800" b="1" dirty="0" smtClean="0">
              <a:solidFill>
                <a:sysClr val="windowText" lastClr="000000"/>
              </a:solidFill>
            </a:rPr>
            <a:t>Apoio Pedagógico</a:t>
          </a:r>
          <a:endParaRPr lang="pt-BR" sz="800" b="1" dirty="0">
            <a:solidFill>
              <a:sysClr val="windowText" lastClr="000000"/>
            </a:solidFill>
          </a:endParaRPr>
        </a:p>
        <a:p>
          <a:endParaRPr lang="pt-BR" sz="800" dirty="0">
            <a:solidFill>
              <a:sysClr val="windowText" lastClr="000000"/>
            </a:solidFill>
          </a:endParaRPr>
        </a:p>
      </dgm:t>
    </dgm:pt>
    <dgm:pt modelId="{1A1D151F-0546-4B6F-9F96-C2AD15920E4A}" type="parTrans" cxnId="{2CED0CC8-9A88-4BFD-B94F-EA559D6ABB24}">
      <dgm:prSet/>
      <dgm:spPr/>
      <dgm:t>
        <a:bodyPr/>
        <a:lstStyle/>
        <a:p>
          <a:endParaRPr lang="pt-BR"/>
        </a:p>
      </dgm:t>
    </dgm:pt>
    <dgm:pt modelId="{A9FB03A7-C9DD-4496-A91F-4E0399FBA63D}" type="sibTrans" cxnId="{2CED0CC8-9A88-4BFD-B94F-EA559D6ABB24}">
      <dgm:prSet/>
      <dgm:spPr/>
      <dgm:t>
        <a:bodyPr/>
        <a:lstStyle/>
        <a:p>
          <a:endParaRPr lang="pt-BR"/>
        </a:p>
      </dgm:t>
    </dgm:pt>
    <dgm:pt modelId="{30CBC28E-3DB5-4A7F-826B-B3092B0385A3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do Núcleo de Educação a Distância</a:t>
          </a:r>
          <a:endParaRPr lang="pt-BR" sz="800" b="1" dirty="0">
            <a:solidFill>
              <a:schemeClr val="tx1"/>
            </a:solidFill>
          </a:endParaRPr>
        </a:p>
      </dgm:t>
    </dgm:pt>
    <dgm:pt modelId="{B34CCA9A-CC05-4EFB-BA9E-AD194A48C857}" type="parTrans" cxnId="{5D5501F1-100B-4841-BBFB-A9448770BF4B}">
      <dgm:prSet/>
      <dgm:spPr/>
      <dgm:t>
        <a:bodyPr/>
        <a:lstStyle/>
        <a:p>
          <a:endParaRPr lang="pt-BR"/>
        </a:p>
      </dgm:t>
    </dgm:pt>
    <dgm:pt modelId="{C62E33D7-CE17-46B9-B61B-9A37A04046AA}" type="sibTrans" cxnId="{5D5501F1-100B-4841-BBFB-A9448770BF4B}">
      <dgm:prSet/>
      <dgm:spPr/>
      <dgm:t>
        <a:bodyPr/>
        <a:lstStyle/>
        <a:p>
          <a:endParaRPr lang="pt-BR"/>
        </a:p>
      </dgm:t>
    </dgm:pt>
    <dgm:pt modelId="{59AE752F-ADC0-4551-9D28-ADD474E253CD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</a:t>
          </a:r>
          <a:r>
            <a:rPr lang="pt-BR" sz="1300" dirty="0" smtClean="0"/>
            <a:t> </a:t>
          </a:r>
          <a:r>
            <a:rPr lang="pt-BR" sz="800" b="1" dirty="0" smtClean="0">
              <a:solidFill>
                <a:schemeClr val="tx1"/>
              </a:solidFill>
            </a:rPr>
            <a:t>de Ensino</a:t>
          </a:r>
          <a:endParaRPr lang="pt-BR" sz="800" b="1" dirty="0">
            <a:solidFill>
              <a:schemeClr val="tx1"/>
            </a:solidFill>
          </a:endParaRPr>
        </a:p>
      </dgm:t>
    </dgm:pt>
    <dgm:pt modelId="{D54738B5-3791-4DD6-97CB-E2196BA70311}" type="parTrans" cxnId="{B0F28DD8-C3B5-4FAB-B091-58F2C2692603}">
      <dgm:prSet/>
      <dgm:spPr/>
      <dgm:t>
        <a:bodyPr/>
        <a:lstStyle/>
        <a:p>
          <a:endParaRPr lang="pt-BR"/>
        </a:p>
      </dgm:t>
    </dgm:pt>
    <dgm:pt modelId="{C13A31C7-E836-49C8-BF36-85A0F5F0347D}" type="sibTrans" cxnId="{B0F28DD8-C3B5-4FAB-B091-58F2C2692603}">
      <dgm:prSet/>
      <dgm:spPr/>
      <dgm:t>
        <a:bodyPr/>
        <a:lstStyle/>
        <a:p>
          <a:endParaRPr lang="pt-BR"/>
        </a:p>
      </dgm:t>
    </dgm:pt>
    <dgm:pt modelId="{21E483E0-7374-4C13-BE57-9183A48073C5}" type="pres">
      <dgm:prSet presAssocID="{73AF72BE-91C5-461F-968E-C9311BE6FC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21C9557-61F1-498C-8248-813DBC628A19}" type="pres">
      <dgm:prSet presAssocID="{AD1F0840-31DB-42DC-B5D8-73EB67089DCB}" presName="hierRoot1" presStyleCnt="0">
        <dgm:presLayoutVars>
          <dgm:hierBranch val="init"/>
        </dgm:presLayoutVars>
      </dgm:prSet>
      <dgm:spPr/>
    </dgm:pt>
    <dgm:pt modelId="{8B79BCFB-E524-4A16-8DE2-9004FA8553C2}" type="pres">
      <dgm:prSet presAssocID="{AD1F0840-31DB-42DC-B5D8-73EB67089DCB}" presName="rootComposite1" presStyleCnt="0"/>
      <dgm:spPr/>
    </dgm:pt>
    <dgm:pt modelId="{79FAD066-B647-4DF6-9BF3-AAF524DB0E5B}" type="pres">
      <dgm:prSet presAssocID="{AD1F0840-31DB-42DC-B5D8-73EB67089DC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B64278-8D63-464A-AFCF-6A92474EA26A}" type="pres">
      <dgm:prSet presAssocID="{AD1F0840-31DB-42DC-B5D8-73EB67089DC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1410F52-0BD5-4A4E-A2B7-837FFEB9F364}" type="pres">
      <dgm:prSet presAssocID="{AD1F0840-31DB-42DC-B5D8-73EB67089DCB}" presName="hierChild2" presStyleCnt="0"/>
      <dgm:spPr/>
    </dgm:pt>
    <dgm:pt modelId="{FAAAB852-D500-4D72-849C-71D64BBEEFDB}" type="pres">
      <dgm:prSet presAssocID="{1A1D151F-0546-4B6F-9F96-C2AD15920E4A}" presName="Name37" presStyleLbl="parChTrans1D2" presStyleIdx="0" presStyleCnt="8"/>
      <dgm:spPr/>
      <dgm:t>
        <a:bodyPr/>
        <a:lstStyle/>
        <a:p>
          <a:endParaRPr lang="pt-BR"/>
        </a:p>
      </dgm:t>
    </dgm:pt>
    <dgm:pt modelId="{4AB6048E-0C99-4004-BD98-E494D69CA809}" type="pres">
      <dgm:prSet presAssocID="{5B2512B7-EEB9-4DB7-BC3C-9E78B00F5D3D}" presName="hierRoot2" presStyleCnt="0">
        <dgm:presLayoutVars>
          <dgm:hierBranch val="init"/>
        </dgm:presLayoutVars>
      </dgm:prSet>
      <dgm:spPr/>
    </dgm:pt>
    <dgm:pt modelId="{1776A9C3-994D-4AA6-B0C2-E9BE7CB6E4C7}" type="pres">
      <dgm:prSet presAssocID="{5B2512B7-EEB9-4DB7-BC3C-9E78B00F5D3D}" presName="rootComposite" presStyleCnt="0"/>
      <dgm:spPr/>
    </dgm:pt>
    <dgm:pt modelId="{E79E1BCA-35E0-430D-A146-2E2EE1071D2A}" type="pres">
      <dgm:prSet presAssocID="{5B2512B7-EEB9-4DB7-BC3C-9E78B00F5D3D}" presName="rootText" presStyleLbl="node2" presStyleIdx="0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3316E20-F226-4896-9A0D-6B4F457F791C}" type="pres">
      <dgm:prSet presAssocID="{5B2512B7-EEB9-4DB7-BC3C-9E78B00F5D3D}" presName="rootConnector" presStyleLbl="node2" presStyleIdx="0" presStyleCnt="8"/>
      <dgm:spPr/>
      <dgm:t>
        <a:bodyPr/>
        <a:lstStyle/>
        <a:p>
          <a:endParaRPr lang="pt-BR"/>
        </a:p>
      </dgm:t>
    </dgm:pt>
    <dgm:pt modelId="{2AB6FC3B-DDE2-4A92-8FB7-EA8292AE61E3}" type="pres">
      <dgm:prSet presAssocID="{5B2512B7-EEB9-4DB7-BC3C-9E78B00F5D3D}" presName="hierChild4" presStyleCnt="0"/>
      <dgm:spPr/>
    </dgm:pt>
    <dgm:pt modelId="{2BD6D907-E7BA-4555-B252-1D4EB2CC6831}" type="pres">
      <dgm:prSet presAssocID="{5B2512B7-EEB9-4DB7-BC3C-9E78B00F5D3D}" presName="hierChild5" presStyleCnt="0"/>
      <dgm:spPr/>
    </dgm:pt>
    <dgm:pt modelId="{F1518B26-3C6E-41A0-8D3F-D30354051C40}" type="pres">
      <dgm:prSet presAssocID="{51BC381D-CBD7-419D-BA79-A6A8A427D1F9}" presName="Name37" presStyleLbl="parChTrans1D2" presStyleIdx="1" presStyleCnt="8"/>
      <dgm:spPr/>
      <dgm:t>
        <a:bodyPr/>
        <a:lstStyle/>
        <a:p>
          <a:endParaRPr lang="pt-BR"/>
        </a:p>
      </dgm:t>
    </dgm:pt>
    <dgm:pt modelId="{0EDCDCE5-12E9-42F5-B3A1-39BDCE0DC404}" type="pres">
      <dgm:prSet presAssocID="{D7368AEB-5440-4C2D-B203-9097544FAD67}" presName="hierRoot2" presStyleCnt="0">
        <dgm:presLayoutVars>
          <dgm:hierBranch val="init"/>
        </dgm:presLayoutVars>
      </dgm:prSet>
      <dgm:spPr/>
    </dgm:pt>
    <dgm:pt modelId="{E98B61F2-CF34-4C4F-80F9-76C31FA5C811}" type="pres">
      <dgm:prSet presAssocID="{D7368AEB-5440-4C2D-B203-9097544FAD67}" presName="rootComposite" presStyleCnt="0"/>
      <dgm:spPr/>
    </dgm:pt>
    <dgm:pt modelId="{225FF9BD-33C1-4B44-8CE4-3074A88B015C}" type="pres">
      <dgm:prSet presAssocID="{D7368AEB-5440-4C2D-B203-9097544FAD67}" presName="rootText" presStyleLbl="node2" presStyleIdx="1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4809120-2DFE-410D-A807-3B45A2CAD445}" type="pres">
      <dgm:prSet presAssocID="{D7368AEB-5440-4C2D-B203-9097544FAD67}" presName="rootConnector" presStyleLbl="node2" presStyleIdx="1" presStyleCnt="8"/>
      <dgm:spPr/>
      <dgm:t>
        <a:bodyPr/>
        <a:lstStyle/>
        <a:p>
          <a:endParaRPr lang="pt-BR"/>
        </a:p>
      </dgm:t>
    </dgm:pt>
    <dgm:pt modelId="{F5C11B8B-8BED-4E24-BBAD-C658EE688CC4}" type="pres">
      <dgm:prSet presAssocID="{D7368AEB-5440-4C2D-B203-9097544FAD67}" presName="hierChild4" presStyleCnt="0"/>
      <dgm:spPr/>
    </dgm:pt>
    <dgm:pt modelId="{C0F300E7-A31F-489C-AFBF-7356D120C8EA}" type="pres">
      <dgm:prSet presAssocID="{D7368AEB-5440-4C2D-B203-9097544FAD67}" presName="hierChild5" presStyleCnt="0"/>
      <dgm:spPr/>
    </dgm:pt>
    <dgm:pt modelId="{8F3381E9-1F54-4F8F-9A68-16252AEC5E5A}" type="pres">
      <dgm:prSet presAssocID="{6FE7C35F-C959-4026-96BA-40A86CAC5FBF}" presName="Name37" presStyleLbl="parChTrans1D2" presStyleIdx="2" presStyleCnt="8"/>
      <dgm:spPr/>
      <dgm:t>
        <a:bodyPr/>
        <a:lstStyle/>
        <a:p>
          <a:endParaRPr lang="pt-BR"/>
        </a:p>
      </dgm:t>
    </dgm:pt>
    <dgm:pt modelId="{04C76320-D420-46A9-8749-779E5329EEF3}" type="pres">
      <dgm:prSet presAssocID="{86853683-74D7-4995-8BC2-666AE37462D9}" presName="hierRoot2" presStyleCnt="0">
        <dgm:presLayoutVars>
          <dgm:hierBranch val="init"/>
        </dgm:presLayoutVars>
      </dgm:prSet>
      <dgm:spPr/>
    </dgm:pt>
    <dgm:pt modelId="{C2C24974-D2EC-40E7-B7FC-42BF0864C786}" type="pres">
      <dgm:prSet presAssocID="{86853683-74D7-4995-8BC2-666AE37462D9}" presName="rootComposite" presStyleCnt="0"/>
      <dgm:spPr/>
    </dgm:pt>
    <dgm:pt modelId="{2A1350AE-36E1-4BF7-840E-7327C4232E70}" type="pres">
      <dgm:prSet presAssocID="{86853683-74D7-4995-8BC2-666AE37462D9}" presName="rootText" presStyleLbl="node2" presStyleIdx="2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3274886-A4F1-479B-A26D-93F891EFE005}" type="pres">
      <dgm:prSet presAssocID="{86853683-74D7-4995-8BC2-666AE37462D9}" presName="rootConnector" presStyleLbl="node2" presStyleIdx="2" presStyleCnt="8"/>
      <dgm:spPr/>
      <dgm:t>
        <a:bodyPr/>
        <a:lstStyle/>
        <a:p>
          <a:endParaRPr lang="pt-BR"/>
        </a:p>
      </dgm:t>
    </dgm:pt>
    <dgm:pt modelId="{0ACCEE2C-D2E8-426C-A9DB-96B3B891E6F0}" type="pres">
      <dgm:prSet presAssocID="{86853683-74D7-4995-8BC2-666AE37462D9}" presName="hierChild4" presStyleCnt="0"/>
      <dgm:spPr/>
    </dgm:pt>
    <dgm:pt modelId="{145CE9A6-8173-46CC-B3CA-6B2BD36B6277}" type="pres">
      <dgm:prSet presAssocID="{86853683-74D7-4995-8BC2-666AE37462D9}" presName="hierChild5" presStyleCnt="0"/>
      <dgm:spPr/>
    </dgm:pt>
    <dgm:pt modelId="{188C64C8-180D-41B8-8ADD-A19EC3BB03C8}" type="pres">
      <dgm:prSet presAssocID="{7C9A23BF-527C-4BAF-89FF-41D48794AF42}" presName="Name37" presStyleLbl="parChTrans1D2" presStyleIdx="3" presStyleCnt="8"/>
      <dgm:spPr/>
      <dgm:t>
        <a:bodyPr/>
        <a:lstStyle/>
        <a:p>
          <a:endParaRPr lang="pt-BR"/>
        </a:p>
      </dgm:t>
    </dgm:pt>
    <dgm:pt modelId="{F839ABF7-B1AA-4149-ACE0-5040D018C5B7}" type="pres">
      <dgm:prSet presAssocID="{DDEC1419-CC73-4B6D-8BE0-4E52D5CE4F13}" presName="hierRoot2" presStyleCnt="0">
        <dgm:presLayoutVars>
          <dgm:hierBranch val="init"/>
        </dgm:presLayoutVars>
      </dgm:prSet>
      <dgm:spPr/>
    </dgm:pt>
    <dgm:pt modelId="{44EDF4D6-72B6-45C1-B444-B0E3E9EAAA0D}" type="pres">
      <dgm:prSet presAssocID="{DDEC1419-CC73-4B6D-8BE0-4E52D5CE4F13}" presName="rootComposite" presStyleCnt="0"/>
      <dgm:spPr/>
    </dgm:pt>
    <dgm:pt modelId="{DB8CF368-7855-4620-90B0-1773FDE19C32}" type="pres">
      <dgm:prSet presAssocID="{DDEC1419-CC73-4B6D-8BE0-4E52D5CE4F13}" presName="rootText" presStyleLbl="node2" presStyleIdx="3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8F19CDE-9F6C-44C0-B011-30EF59ED9A36}" type="pres">
      <dgm:prSet presAssocID="{DDEC1419-CC73-4B6D-8BE0-4E52D5CE4F13}" presName="rootConnector" presStyleLbl="node2" presStyleIdx="3" presStyleCnt="8"/>
      <dgm:spPr/>
      <dgm:t>
        <a:bodyPr/>
        <a:lstStyle/>
        <a:p>
          <a:endParaRPr lang="pt-BR"/>
        </a:p>
      </dgm:t>
    </dgm:pt>
    <dgm:pt modelId="{C781EDCC-4865-49F5-9D60-6DAF25D5DF08}" type="pres">
      <dgm:prSet presAssocID="{DDEC1419-CC73-4B6D-8BE0-4E52D5CE4F13}" presName="hierChild4" presStyleCnt="0"/>
      <dgm:spPr/>
    </dgm:pt>
    <dgm:pt modelId="{75A978A6-7447-46FD-A97E-DE1FE2AAEC5F}" type="pres">
      <dgm:prSet presAssocID="{DDEC1419-CC73-4B6D-8BE0-4E52D5CE4F13}" presName="hierChild5" presStyleCnt="0"/>
      <dgm:spPr/>
    </dgm:pt>
    <dgm:pt modelId="{BBC15EFF-59C2-4714-A6BC-CA821D8667FC}" type="pres">
      <dgm:prSet presAssocID="{B34CCA9A-CC05-4EFB-BA9E-AD194A48C857}" presName="Name37" presStyleLbl="parChTrans1D2" presStyleIdx="4" presStyleCnt="8"/>
      <dgm:spPr/>
      <dgm:t>
        <a:bodyPr/>
        <a:lstStyle/>
        <a:p>
          <a:endParaRPr lang="pt-BR"/>
        </a:p>
      </dgm:t>
    </dgm:pt>
    <dgm:pt modelId="{E31B8107-E56E-42E9-9563-083D1A8573E8}" type="pres">
      <dgm:prSet presAssocID="{30CBC28E-3DB5-4A7F-826B-B3092B0385A3}" presName="hierRoot2" presStyleCnt="0">
        <dgm:presLayoutVars>
          <dgm:hierBranch val="init"/>
        </dgm:presLayoutVars>
      </dgm:prSet>
      <dgm:spPr/>
    </dgm:pt>
    <dgm:pt modelId="{A2990903-6455-4513-B6BC-79D80B7E8B04}" type="pres">
      <dgm:prSet presAssocID="{30CBC28E-3DB5-4A7F-826B-B3092B0385A3}" presName="rootComposite" presStyleCnt="0"/>
      <dgm:spPr/>
    </dgm:pt>
    <dgm:pt modelId="{CB9C63E6-E463-4AE5-B558-15EF1DE2D627}" type="pres">
      <dgm:prSet presAssocID="{30CBC28E-3DB5-4A7F-826B-B3092B0385A3}" presName="rootText" presStyleLbl="node2" presStyleIdx="4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9E8F4C-AD7E-49A5-97B6-70393D8FCCCD}" type="pres">
      <dgm:prSet presAssocID="{30CBC28E-3DB5-4A7F-826B-B3092B0385A3}" presName="rootConnector" presStyleLbl="node2" presStyleIdx="4" presStyleCnt="8"/>
      <dgm:spPr/>
      <dgm:t>
        <a:bodyPr/>
        <a:lstStyle/>
        <a:p>
          <a:endParaRPr lang="pt-BR"/>
        </a:p>
      </dgm:t>
    </dgm:pt>
    <dgm:pt modelId="{ADA2BA2A-0C80-43EF-9020-726BD31FB0F6}" type="pres">
      <dgm:prSet presAssocID="{30CBC28E-3DB5-4A7F-826B-B3092B0385A3}" presName="hierChild4" presStyleCnt="0"/>
      <dgm:spPr/>
    </dgm:pt>
    <dgm:pt modelId="{E2079735-D333-4092-BAA1-402EAEE5BE3E}" type="pres">
      <dgm:prSet presAssocID="{30CBC28E-3DB5-4A7F-826B-B3092B0385A3}" presName="hierChild5" presStyleCnt="0"/>
      <dgm:spPr/>
    </dgm:pt>
    <dgm:pt modelId="{A4B856F9-62DA-4078-BC61-DCB6ADF78833}" type="pres">
      <dgm:prSet presAssocID="{C4B91BB9-775F-4DAB-B551-5E898330CB7F}" presName="Name37" presStyleLbl="parChTrans1D2" presStyleIdx="5" presStyleCnt="8"/>
      <dgm:spPr/>
      <dgm:t>
        <a:bodyPr/>
        <a:lstStyle/>
        <a:p>
          <a:endParaRPr lang="pt-BR"/>
        </a:p>
      </dgm:t>
    </dgm:pt>
    <dgm:pt modelId="{290F690A-C4B7-4051-85E7-2D7A638E9059}" type="pres">
      <dgm:prSet presAssocID="{8ACE6EE0-756F-4310-9E97-08501C054E46}" presName="hierRoot2" presStyleCnt="0">
        <dgm:presLayoutVars>
          <dgm:hierBranch val="init"/>
        </dgm:presLayoutVars>
      </dgm:prSet>
      <dgm:spPr/>
    </dgm:pt>
    <dgm:pt modelId="{720E7282-8CF2-4153-908B-3D718568208B}" type="pres">
      <dgm:prSet presAssocID="{8ACE6EE0-756F-4310-9E97-08501C054E46}" presName="rootComposite" presStyleCnt="0"/>
      <dgm:spPr/>
    </dgm:pt>
    <dgm:pt modelId="{1678AD29-1B0F-4070-AFB2-79462F839523}" type="pres">
      <dgm:prSet presAssocID="{8ACE6EE0-756F-4310-9E97-08501C054E46}" presName="rootText" presStyleLbl="node2" presStyleIdx="5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DF5991-45D7-4BF8-8619-E83AC81D5B17}" type="pres">
      <dgm:prSet presAssocID="{8ACE6EE0-756F-4310-9E97-08501C054E46}" presName="rootConnector" presStyleLbl="node2" presStyleIdx="5" presStyleCnt="8"/>
      <dgm:spPr/>
      <dgm:t>
        <a:bodyPr/>
        <a:lstStyle/>
        <a:p>
          <a:endParaRPr lang="pt-BR"/>
        </a:p>
      </dgm:t>
    </dgm:pt>
    <dgm:pt modelId="{10879D44-C77D-45E0-B060-BB28C0983993}" type="pres">
      <dgm:prSet presAssocID="{8ACE6EE0-756F-4310-9E97-08501C054E46}" presName="hierChild4" presStyleCnt="0"/>
      <dgm:spPr/>
    </dgm:pt>
    <dgm:pt modelId="{2865F434-19FC-4D6E-B3CE-D38AE63423E8}" type="pres">
      <dgm:prSet presAssocID="{8ACE6EE0-756F-4310-9E97-08501C054E46}" presName="hierChild5" presStyleCnt="0"/>
      <dgm:spPr/>
    </dgm:pt>
    <dgm:pt modelId="{58D8E7D1-F446-40AE-8086-ABF9FB53A090}" type="pres">
      <dgm:prSet presAssocID="{5161BAFB-AAD0-4777-8A2E-53392F6EBB63}" presName="Name37" presStyleLbl="parChTrans1D2" presStyleIdx="6" presStyleCnt="8"/>
      <dgm:spPr/>
      <dgm:t>
        <a:bodyPr/>
        <a:lstStyle/>
        <a:p>
          <a:endParaRPr lang="pt-BR"/>
        </a:p>
      </dgm:t>
    </dgm:pt>
    <dgm:pt modelId="{7923E9E0-DF43-4096-843B-F4871416A6A3}" type="pres">
      <dgm:prSet presAssocID="{65F1498F-ADE8-4807-9BF0-1B4EBD7D93BD}" presName="hierRoot2" presStyleCnt="0">
        <dgm:presLayoutVars>
          <dgm:hierBranch val="init"/>
        </dgm:presLayoutVars>
      </dgm:prSet>
      <dgm:spPr/>
    </dgm:pt>
    <dgm:pt modelId="{F620178A-1A5A-41CF-BAF0-CB470B4EDD7D}" type="pres">
      <dgm:prSet presAssocID="{65F1498F-ADE8-4807-9BF0-1B4EBD7D93BD}" presName="rootComposite" presStyleCnt="0"/>
      <dgm:spPr/>
    </dgm:pt>
    <dgm:pt modelId="{540264AD-6BF2-423F-AB9D-6AB42BCD07EA}" type="pres">
      <dgm:prSet presAssocID="{65F1498F-ADE8-4807-9BF0-1B4EBD7D93BD}" presName="rootText" presStyleLbl="node2" presStyleIdx="6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CA937BA-AC41-4A96-9EC4-D2FA96EF608C}" type="pres">
      <dgm:prSet presAssocID="{65F1498F-ADE8-4807-9BF0-1B4EBD7D93BD}" presName="rootConnector" presStyleLbl="node2" presStyleIdx="6" presStyleCnt="8"/>
      <dgm:spPr/>
      <dgm:t>
        <a:bodyPr/>
        <a:lstStyle/>
        <a:p>
          <a:endParaRPr lang="pt-BR"/>
        </a:p>
      </dgm:t>
    </dgm:pt>
    <dgm:pt modelId="{8FB59836-4F36-4B1B-937E-105F97C838EA}" type="pres">
      <dgm:prSet presAssocID="{65F1498F-ADE8-4807-9BF0-1B4EBD7D93BD}" presName="hierChild4" presStyleCnt="0"/>
      <dgm:spPr/>
    </dgm:pt>
    <dgm:pt modelId="{068E34E3-5396-4A0F-B3D8-1E272C5D21DD}" type="pres">
      <dgm:prSet presAssocID="{65F1498F-ADE8-4807-9BF0-1B4EBD7D93BD}" presName="hierChild5" presStyleCnt="0"/>
      <dgm:spPr/>
    </dgm:pt>
    <dgm:pt modelId="{C17FE6A2-5B28-4B58-8F84-263FFF751465}" type="pres">
      <dgm:prSet presAssocID="{D54738B5-3791-4DD6-97CB-E2196BA70311}" presName="Name37" presStyleLbl="parChTrans1D2" presStyleIdx="7" presStyleCnt="8"/>
      <dgm:spPr/>
      <dgm:t>
        <a:bodyPr/>
        <a:lstStyle/>
        <a:p>
          <a:endParaRPr lang="pt-BR"/>
        </a:p>
      </dgm:t>
    </dgm:pt>
    <dgm:pt modelId="{ABF222ED-FBE1-43D5-B684-C8E80D11BB47}" type="pres">
      <dgm:prSet presAssocID="{59AE752F-ADC0-4551-9D28-ADD474E253CD}" presName="hierRoot2" presStyleCnt="0">
        <dgm:presLayoutVars>
          <dgm:hierBranch val="init"/>
        </dgm:presLayoutVars>
      </dgm:prSet>
      <dgm:spPr/>
    </dgm:pt>
    <dgm:pt modelId="{D115C8A1-F38B-48E4-86B9-F07A2F2C685A}" type="pres">
      <dgm:prSet presAssocID="{59AE752F-ADC0-4551-9D28-ADD474E253CD}" presName="rootComposite" presStyleCnt="0"/>
      <dgm:spPr/>
    </dgm:pt>
    <dgm:pt modelId="{6FAEACA5-B6B8-469F-97E8-A5E362D511C0}" type="pres">
      <dgm:prSet presAssocID="{59AE752F-ADC0-4551-9D28-ADD474E253CD}" presName="rootText" presStyleLbl="node2" presStyleIdx="7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A7C0233-FB1C-4271-841E-6C3F9996EFDE}" type="pres">
      <dgm:prSet presAssocID="{59AE752F-ADC0-4551-9D28-ADD474E253CD}" presName="rootConnector" presStyleLbl="node2" presStyleIdx="7" presStyleCnt="8"/>
      <dgm:spPr/>
      <dgm:t>
        <a:bodyPr/>
        <a:lstStyle/>
        <a:p>
          <a:endParaRPr lang="pt-BR"/>
        </a:p>
      </dgm:t>
    </dgm:pt>
    <dgm:pt modelId="{21BDA344-3865-440C-B4AC-2B94AF9B6154}" type="pres">
      <dgm:prSet presAssocID="{59AE752F-ADC0-4551-9D28-ADD474E253CD}" presName="hierChild4" presStyleCnt="0"/>
      <dgm:spPr/>
    </dgm:pt>
    <dgm:pt modelId="{9D157232-4854-4C8E-A97A-5CCB4BB024C7}" type="pres">
      <dgm:prSet presAssocID="{59AE752F-ADC0-4551-9D28-ADD474E253CD}" presName="hierChild5" presStyleCnt="0"/>
      <dgm:spPr/>
    </dgm:pt>
    <dgm:pt modelId="{22BA98FA-3033-4B38-9DBE-FEF6FD2B4DA6}" type="pres">
      <dgm:prSet presAssocID="{AD1F0840-31DB-42DC-B5D8-73EB67089DCB}" presName="hierChild3" presStyleCnt="0"/>
      <dgm:spPr/>
    </dgm:pt>
  </dgm:ptLst>
  <dgm:cxnLst>
    <dgm:cxn modelId="{2CED0CC8-9A88-4BFD-B94F-EA559D6ABB24}" srcId="{AD1F0840-31DB-42DC-B5D8-73EB67089DCB}" destId="{5B2512B7-EEB9-4DB7-BC3C-9E78B00F5D3D}" srcOrd="0" destOrd="0" parTransId="{1A1D151F-0546-4B6F-9F96-C2AD15920E4A}" sibTransId="{A9FB03A7-C9DD-4496-A91F-4E0399FBA63D}"/>
    <dgm:cxn modelId="{82A487B0-CC92-416F-938A-7B37D5F380E9}" srcId="{73AF72BE-91C5-461F-968E-C9311BE6FCA3}" destId="{AD1F0840-31DB-42DC-B5D8-73EB67089DCB}" srcOrd="0" destOrd="0" parTransId="{0292AB13-2075-49A9-8DE4-5EAB94B9417D}" sibTransId="{6F4EB8A1-C0A5-4B81-95A5-61BA6A6DA990}"/>
    <dgm:cxn modelId="{F6DE11AC-22E2-4D09-B124-192C66A7192E}" type="presOf" srcId="{AD1F0840-31DB-42DC-B5D8-73EB67089DCB}" destId="{41B64278-8D63-464A-AFCF-6A92474EA26A}" srcOrd="1" destOrd="0" presId="urn:microsoft.com/office/officeart/2005/8/layout/orgChart1"/>
    <dgm:cxn modelId="{02F92231-33BF-48A6-B790-FBAE8F149FEB}" type="presOf" srcId="{73AF72BE-91C5-461F-968E-C9311BE6FCA3}" destId="{21E483E0-7374-4C13-BE57-9183A48073C5}" srcOrd="0" destOrd="0" presId="urn:microsoft.com/office/officeart/2005/8/layout/orgChart1"/>
    <dgm:cxn modelId="{8A64CA35-8226-491F-B9DF-E94922E6B62B}" srcId="{AD1F0840-31DB-42DC-B5D8-73EB67089DCB}" destId="{8ACE6EE0-756F-4310-9E97-08501C054E46}" srcOrd="5" destOrd="0" parTransId="{C4B91BB9-775F-4DAB-B551-5E898330CB7F}" sibTransId="{4D4AFD39-1602-4CD0-90BA-71C70FACD000}"/>
    <dgm:cxn modelId="{9E0BDB87-5929-4BFD-A784-B3574C39B916}" type="presOf" srcId="{65F1498F-ADE8-4807-9BF0-1B4EBD7D93BD}" destId="{540264AD-6BF2-423F-AB9D-6AB42BCD07EA}" srcOrd="0" destOrd="0" presId="urn:microsoft.com/office/officeart/2005/8/layout/orgChart1"/>
    <dgm:cxn modelId="{39A96661-65E3-4CCD-A461-91C0C92E5C53}" type="presOf" srcId="{65F1498F-ADE8-4807-9BF0-1B4EBD7D93BD}" destId="{CCA937BA-AC41-4A96-9EC4-D2FA96EF608C}" srcOrd="1" destOrd="0" presId="urn:microsoft.com/office/officeart/2005/8/layout/orgChart1"/>
    <dgm:cxn modelId="{3EB0DD81-F36D-43B2-81A8-2FC8B380F3B8}" type="presOf" srcId="{D54738B5-3791-4DD6-97CB-E2196BA70311}" destId="{C17FE6A2-5B28-4B58-8F84-263FFF751465}" srcOrd="0" destOrd="0" presId="urn:microsoft.com/office/officeart/2005/8/layout/orgChart1"/>
    <dgm:cxn modelId="{E69C32D9-71AF-48D4-853E-EED59DA5FE0E}" type="presOf" srcId="{1A1D151F-0546-4B6F-9F96-C2AD15920E4A}" destId="{FAAAB852-D500-4D72-849C-71D64BBEEFDB}" srcOrd="0" destOrd="0" presId="urn:microsoft.com/office/officeart/2005/8/layout/orgChart1"/>
    <dgm:cxn modelId="{2D02E820-45E5-4AA8-B7A6-AADB91BC45B2}" type="presOf" srcId="{59AE752F-ADC0-4551-9D28-ADD474E253CD}" destId="{FA7C0233-FB1C-4271-841E-6C3F9996EFDE}" srcOrd="1" destOrd="0" presId="urn:microsoft.com/office/officeart/2005/8/layout/orgChart1"/>
    <dgm:cxn modelId="{B9909244-4F4F-450E-B946-58326A298D52}" srcId="{AD1F0840-31DB-42DC-B5D8-73EB67089DCB}" destId="{65F1498F-ADE8-4807-9BF0-1B4EBD7D93BD}" srcOrd="6" destOrd="0" parTransId="{5161BAFB-AAD0-4777-8A2E-53392F6EBB63}" sibTransId="{3E54BDC7-4ABE-4FDE-B7A0-EE5673F16395}"/>
    <dgm:cxn modelId="{685D788F-DAAD-4700-B7AD-952AA0EEAA8D}" type="presOf" srcId="{30CBC28E-3DB5-4A7F-826B-B3092B0385A3}" destId="{8D9E8F4C-AD7E-49A5-97B6-70393D8FCCCD}" srcOrd="1" destOrd="0" presId="urn:microsoft.com/office/officeart/2005/8/layout/orgChart1"/>
    <dgm:cxn modelId="{8D6E9B8C-F21B-490C-BC69-EF52C4174A39}" type="presOf" srcId="{AD1F0840-31DB-42DC-B5D8-73EB67089DCB}" destId="{79FAD066-B647-4DF6-9BF3-AAF524DB0E5B}" srcOrd="0" destOrd="0" presId="urn:microsoft.com/office/officeart/2005/8/layout/orgChart1"/>
    <dgm:cxn modelId="{32BD5B10-0E4D-4D75-9F00-82E8A6D406BE}" type="presOf" srcId="{C4B91BB9-775F-4DAB-B551-5E898330CB7F}" destId="{A4B856F9-62DA-4078-BC61-DCB6ADF78833}" srcOrd="0" destOrd="0" presId="urn:microsoft.com/office/officeart/2005/8/layout/orgChart1"/>
    <dgm:cxn modelId="{953BA698-E4D0-465F-95ED-22B59CA76B78}" type="presOf" srcId="{5B2512B7-EEB9-4DB7-BC3C-9E78B00F5D3D}" destId="{23316E20-F226-4896-9A0D-6B4F457F791C}" srcOrd="1" destOrd="0" presId="urn:microsoft.com/office/officeart/2005/8/layout/orgChart1"/>
    <dgm:cxn modelId="{B0F28DD8-C3B5-4FAB-B091-58F2C2692603}" srcId="{AD1F0840-31DB-42DC-B5D8-73EB67089DCB}" destId="{59AE752F-ADC0-4551-9D28-ADD474E253CD}" srcOrd="7" destOrd="0" parTransId="{D54738B5-3791-4DD6-97CB-E2196BA70311}" sibTransId="{C13A31C7-E836-49C8-BF36-85A0F5F0347D}"/>
    <dgm:cxn modelId="{A0633E4D-0570-4F10-8FBF-9862D2E641A7}" type="presOf" srcId="{51BC381D-CBD7-419D-BA79-A6A8A427D1F9}" destId="{F1518B26-3C6E-41A0-8D3F-D30354051C40}" srcOrd="0" destOrd="0" presId="urn:microsoft.com/office/officeart/2005/8/layout/orgChart1"/>
    <dgm:cxn modelId="{F95C9826-FCB9-4C7E-A691-99E5142133A0}" type="presOf" srcId="{7C9A23BF-527C-4BAF-89FF-41D48794AF42}" destId="{188C64C8-180D-41B8-8ADD-A19EC3BB03C8}" srcOrd="0" destOrd="0" presId="urn:microsoft.com/office/officeart/2005/8/layout/orgChart1"/>
    <dgm:cxn modelId="{1A529F64-6F1C-4F45-B431-2EC30DDD5BCC}" type="presOf" srcId="{8ACE6EE0-756F-4310-9E97-08501C054E46}" destId="{8ADF5991-45D7-4BF8-8619-E83AC81D5B17}" srcOrd="1" destOrd="0" presId="urn:microsoft.com/office/officeart/2005/8/layout/orgChart1"/>
    <dgm:cxn modelId="{45FB4E91-E571-4F29-BF71-94B06FFD40C7}" srcId="{AD1F0840-31DB-42DC-B5D8-73EB67089DCB}" destId="{DDEC1419-CC73-4B6D-8BE0-4E52D5CE4F13}" srcOrd="3" destOrd="0" parTransId="{7C9A23BF-527C-4BAF-89FF-41D48794AF42}" sibTransId="{750F41AE-B911-49EC-8769-9A1722B8AD15}"/>
    <dgm:cxn modelId="{52C06BF3-1D7A-4834-8E2F-497720B6BCDB}" srcId="{AD1F0840-31DB-42DC-B5D8-73EB67089DCB}" destId="{D7368AEB-5440-4C2D-B203-9097544FAD67}" srcOrd="1" destOrd="0" parTransId="{51BC381D-CBD7-419D-BA79-A6A8A427D1F9}" sibTransId="{7F44699B-8F0A-45EB-91E4-758512C8C6C7}"/>
    <dgm:cxn modelId="{4D3E1A5E-78BF-4FA1-AB89-1714D1AEAA78}" type="presOf" srcId="{59AE752F-ADC0-4551-9D28-ADD474E253CD}" destId="{6FAEACA5-B6B8-469F-97E8-A5E362D511C0}" srcOrd="0" destOrd="0" presId="urn:microsoft.com/office/officeart/2005/8/layout/orgChart1"/>
    <dgm:cxn modelId="{7B07B4D0-C4E0-4B6B-8203-807FE7AF1659}" type="presOf" srcId="{6FE7C35F-C959-4026-96BA-40A86CAC5FBF}" destId="{8F3381E9-1F54-4F8F-9A68-16252AEC5E5A}" srcOrd="0" destOrd="0" presId="urn:microsoft.com/office/officeart/2005/8/layout/orgChart1"/>
    <dgm:cxn modelId="{3AE8C048-CBE8-493E-A415-96A0A9D73E81}" type="presOf" srcId="{8ACE6EE0-756F-4310-9E97-08501C054E46}" destId="{1678AD29-1B0F-4070-AFB2-79462F839523}" srcOrd="0" destOrd="0" presId="urn:microsoft.com/office/officeart/2005/8/layout/orgChart1"/>
    <dgm:cxn modelId="{5D5501F1-100B-4841-BBFB-A9448770BF4B}" srcId="{AD1F0840-31DB-42DC-B5D8-73EB67089DCB}" destId="{30CBC28E-3DB5-4A7F-826B-B3092B0385A3}" srcOrd="4" destOrd="0" parTransId="{B34CCA9A-CC05-4EFB-BA9E-AD194A48C857}" sibTransId="{C62E33D7-CE17-46B9-B61B-9A37A04046AA}"/>
    <dgm:cxn modelId="{F70E207F-747E-424F-BA7C-E0F595C3DEB2}" type="presOf" srcId="{D7368AEB-5440-4C2D-B203-9097544FAD67}" destId="{225FF9BD-33C1-4B44-8CE4-3074A88B015C}" srcOrd="0" destOrd="0" presId="urn:microsoft.com/office/officeart/2005/8/layout/orgChart1"/>
    <dgm:cxn modelId="{4579633C-CE29-4C38-9A03-963350BD2453}" type="presOf" srcId="{30CBC28E-3DB5-4A7F-826B-B3092B0385A3}" destId="{CB9C63E6-E463-4AE5-B558-15EF1DE2D627}" srcOrd="0" destOrd="0" presId="urn:microsoft.com/office/officeart/2005/8/layout/orgChart1"/>
    <dgm:cxn modelId="{C165BCC9-C37F-43E5-8C0A-57D7EC89D1CB}" srcId="{AD1F0840-31DB-42DC-B5D8-73EB67089DCB}" destId="{86853683-74D7-4995-8BC2-666AE37462D9}" srcOrd="2" destOrd="0" parTransId="{6FE7C35F-C959-4026-96BA-40A86CAC5FBF}" sibTransId="{101805E1-0EB0-4156-8577-6E42B3E2EA03}"/>
    <dgm:cxn modelId="{A988FA15-59B6-446C-ACB4-E9EED47F38C7}" type="presOf" srcId="{D7368AEB-5440-4C2D-B203-9097544FAD67}" destId="{34809120-2DFE-410D-A807-3B45A2CAD445}" srcOrd="1" destOrd="0" presId="urn:microsoft.com/office/officeart/2005/8/layout/orgChart1"/>
    <dgm:cxn modelId="{D34E5C3B-7ECF-4371-BCD0-1AB64BFAFFC9}" type="presOf" srcId="{5161BAFB-AAD0-4777-8A2E-53392F6EBB63}" destId="{58D8E7D1-F446-40AE-8086-ABF9FB53A090}" srcOrd="0" destOrd="0" presId="urn:microsoft.com/office/officeart/2005/8/layout/orgChart1"/>
    <dgm:cxn modelId="{1ADE8A77-D222-47FB-A861-3FD0A5C7024B}" type="presOf" srcId="{86853683-74D7-4995-8BC2-666AE37462D9}" destId="{03274886-A4F1-479B-A26D-93F891EFE005}" srcOrd="1" destOrd="0" presId="urn:microsoft.com/office/officeart/2005/8/layout/orgChart1"/>
    <dgm:cxn modelId="{BF335418-A6B7-470B-A391-B2195AEA3438}" type="presOf" srcId="{5B2512B7-EEB9-4DB7-BC3C-9E78B00F5D3D}" destId="{E79E1BCA-35E0-430D-A146-2E2EE1071D2A}" srcOrd="0" destOrd="0" presId="urn:microsoft.com/office/officeart/2005/8/layout/orgChart1"/>
    <dgm:cxn modelId="{4290AFE4-8B99-4EF7-946E-EFC4D24207AB}" type="presOf" srcId="{DDEC1419-CC73-4B6D-8BE0-4E52D5CE4F13}" destId="{B8F19CDE-9F6C-44C0-B011-30EF59ED9A36}" srcOrd="1" destOrd="0" presId="urn:microsoft.com/office/officeart/2005/8/layout/orgChart1"/>
    <dgm:cxn modelId="{A847A42A-AD18-48C0-BC6A-894DA156D453}" type="presOf" srcId="{B34CCA9A-CC05-4EFB-BA9E-AD194A48C857}" destId="{BBC15EFF-59C2-4714-A6BC-CA821D8667FC}" srcOrd="0" destOrd="0" presId="urn:microsoft.com/office/officeart/2005/8/layout/orgChart1"/>
    <dgm:cxn modelId="{ED508151-F4B7-408E-9C19-C0E3485E95FB}" type="presOf" srcId="{86853683-74D7-4995-8BC2-666AE37462D9}" destId="{2A1350AE-36E1-4BF7-840E-7327C4232E70}" srcOrd="0" destOrd="0" presId="urn:microsoft.com/office/officeart/2005/8/layout/orgChart1"/>
    <dgm:cxn modelId="{67DB711C-DB37-4248-BCD4-A7F1974F2CB2}" type="presOf" srcId="{DDEC1419-CC73-4B6D-8BE0-4E52D5CE4F13}" destId="{DB8CF368-7855-4620-90B0-1773FDE19C32}" srcOrd="0" destOrd="0" presId="urn:microsoft.com/office/officeart/2005/8/layout/orgChart1"/>
    <dgm:cxn modelId="{5B4B4C27-ED69-4CD6-BA37-0FC028BA4C5F}" type="presParOf" srcId="{21E483E0-7374-4C13-BE57-9183A48073C5}" destId="{521C9557-61F1-498C-8248-813DBC628A19}" srcOrd="0" destOrd="0" presId="urn:microsoft.com/office/officeart/2005/8/layout/orgChart1"/>
    <dgm:cxn modelId="{B1ECD78A-D731-48CD-A152-D66C71670F4E}" type="presParOf" srcId="{521C9557-61F1-498C-8248-813DBC628A19}" destId="{8B79BCFB-E524-4A16-8DE2-9004FA8553C2}" srcOrd="0" destOrd="0" presId="urn:microsoft.com/office/officeart/2005/8/layout/orgChart1"/>
    <dgm:cxn modelId="{BD27E9BF-4753-4369-990C-9CA2A4A2AD95}" type="presParOf" srcId="{8B79BCFB-E524-4A16-8DE2-9004FA8553C2}" destId="{79FAD066-B647-4DF6-9BF3-AAF524DB0E5B}" srcOrd="0" destOrd="0" presId="urn:microsoft.com/office/officeart/2005/8/layout/orgChart1"/>
    <dgm:cxn modelId="{47C3CE29-C3EF-42F1-8BC8-B04F59673876}" type="presParOf" srcId="{8B79BCFB-E524-4A16-8DE2-9004FA8553C2}" destId="{41B64278-8D63-464A-AFCF-6A92474EA26A}" srcOrd="1" destOrd="0" presId="urn:microsoft.com/office/officeart/2005/8/layout/orgChart1"/>
    <dgm:cxn modelId="{E25C1697-B4E2-4CED-B073-EEDC3891F516}" type="presParOf" srcId="{521C9557-61F1-498C-8248-813DBC628A19}" destId="{11410F52-0BD5-4A4E-A2B7-837FFEB9F364}" srcOrd="1" destOrd="0" presId="urn:microsoft.com/office/officeart/2005/8/layout/orgChart1"/>
    <dgm:cxn modelId="{CEE6CDF6-8AE1-4F84-A8B6-75869B37A8FD}" type="presParOf" srcId="{11410F52-0BD5-4A4E-A2B7-837FFEB9F364}" destId="{FAAAB852-D500-4D72-849C-71D64BBEEFDB}" srcOrd="0" destOrd="0" presId="urn:microsoft.com/office/officeart/2005/8/layout/orgChart1"/>
    <dgm:cxn modelId="{C4E741DA-2219-4D02-A464-B2B7F9EAAA85}" type="presParOf" srcId="{11410F52-0BD5-4A4E-A2B7-837FFEB9F364}" destId="{4AB6048E-0C99-4004-BD98-E494D69CA809}" srcOrd="1" destOrd="0" presId="urn:microsoft.com/office/officeart/2005/8/layout/orgChart1"/>
    <dgm:cxn modelId="{4A3D06C9-3AFF-4827-8D8E-5F30A9B91228}" type="presParOf" srcId="{4AB6048E-0C99-4004-BD98-E494D69CA809}" destId="{1776A9C3-994D-4AA6-B0C2-E9BE7CB6E4C7}" srcOrd="0" destOrd="0" presId="urn:microsoft.com/office/officeart/2005/8/layout/orgChart1"/>
    <dgm:cxn modelId="{B5E63D2F-9706-4C95-BE69-BE69D1044305}" type="presParOf" srcId="{1776A9C3-994D-4AA6-B0C2-E9BE7CB6E4C7}" destId="{E79E1BCA-35E0-430D-A146-2E2EE1071D2A}" srcOrd="0" destOrd="0" presId="urn:microsoft.com/office/officeart/2005/8/layout/orgChart1"/>
    <dgm:cxn modelId="{222E9AD2-FC01-4E58-9626-DB3209934F9F}" type="presParOf" srcId="{1776A9C3-994D-4AA6-B0C2-E9BE7CB6E4C7}" destId="{23316E20-F226-4896-9A0D-6B4F457F791C}" srcOrd="1" destOrd="0" presId="urn:microsoft.com/office/officeart/2005/8/layout/orgChart1"/>
    <dgm:cxn modelId="{FE109212-2EFA-4F11-93F9-7D0BAB839E3F}" type="presParOf" srcId="{4AB6048E-0C99-4004-BD98-E494D69CA809}" destId="{2AB6FC3B-DDE2-4A92-8FB7-EA8292AE61E3}" srcOrd="1" destOrd="0" presId="urn:microsoft.com/office/officeart/2005/8/layout/orgChart1"/>
    <dgm:cxn modelId="{5931D250-7E02-4E04-8D24-A0FCCC553861}" type="presParOf" srcId="{4AB6048E-0C99-4004-BD98-E494D69CA809}" destId="{2BD6D907-E7BA-4555-B252-1D4EB2CC6831}" srcOrd="2" destOrd="0" presId="urn:microsoft.com/office/officeart/2005/8/layout/orgChart1"/>
    <dgm:cxn modelId="{12B7A60C-0F3B-41B0-A8B5-BA5267DD0E0B}" type="presParOf" srcId="{11410F52-0BD5-4A4E-A2B7-837FFEB9F364}" destId="{F1518B26-3C6E-41A0-8D3F-D30354051C40}" srcOrd="2" destOrd="0" presId="urn:microsoft.com/office/officeart/2005/8/layout/orgChart1"/>
    <dgm:cxn modelId="{7DD81CD4-1C60-4200-A144-F6A3348302CB}" type="presParOf" srcId="{11410F52-0BD5-4A4E-A2B7-837FFEB9F364}" destId="{0EDCDCE5-12E9-42F5-B3A1-39BDCE0DC404}" srcOrd="3" destOrd="0" presId="urn:microsoft.com/office/officeart/2005/8/layout/orgChart1"/>
    <dgm:cxn modelId="{521745A7-2BB5-4281-974C-3DF44F45CDCE}" type="presParOf" srcId="{0EDCDCE5-12E9-42F5-B3A1-39BDCE0DC404}" destId="{E98B61F2-CF34-4C4F-80F9-76C31FA5C811}" srcOrd="0" destOrd="0" presId="urn:microsoft.com/office/officeart/2005/8/layout/orgChart1"/>
    <dgm:cxn modelId="{F978A827-EFAE-47A6-97EC-BFC08C4C5172}" type="presParOf" srcId="{E98B61F2-CF34-4C4F-80F9-76C31FA5C811}" destId="{225FF9BD-33C1-4B44-8CE4-3074A88B015C}" srcOrd="0" destOrd="0" presId="urn:microsoft.com/office/officeart/2005/8/layout/orgChart1"/>
    <dgm:cxn modelId="{B969E0F7-3C7F-4C77-A3D6-26D69F4FB0A7}" type="presParOf" srcId="{E98B61F2-CF34-4C4F-80F9-76C31FA5C811}" destId="{34809120-2DFE-410D-A807-3B45A2CAD445}" srcOrd="1" destOrd="0" presId="urn:microsoft.com/office/officeart/2005/8/layout/orgChart1"/>
    <dgm:cxn modelId="{8A61398A-6A4F-41FC-88CB-3746CBF0CB47}" type="presParOf" srcId="{0EDCDCE5-12E9-42F5-B3A1-39BDCE0DC404}" destId="{F5C11B8B-8BED-4E24-BBAD-C658EE688CC4}" srcOrd="1" destOrd="0" presId="urn:microsoft.com/office/officeart/2005/8/layout/orgChart1"/>
    <dgm:cxn modelId="{D60C5A0F-5B5C-4D09-A956-2756261E54C9}" type="presParOf" srcId="{0EDCDCE5-12E9-42F5-B3A1-39BDCE0DC404}" destId="{C0F300E7-A31F-489C-AFBF-7356D120C8EA}" srcOrd="2" destOrd="0" presId="urn:microsoft.com/office/officeart/2005/8/layout/orgChart1"/>
    <dgm:cxn modelId="{4404ED70-7EE6-41B7-815A-8D4F8B38E630}" type="presParOf" srcId="{11410F52-0BD5-4A4E-A2B7-837FFEB9F364}" destId="{8F3381E9-1F54-4F8F-9A68-16252AEC5E5A}" srcOrd="4" destOrd="0" presId="urn:microsoft.com/office/officeart/2005/8/layout/orgChart1"/>
    <dgm:cxn modelId="{33A309D4-4A05-4D25-AD07-82DF6902EFD2}" type="presParOf" srcId="{11410F52-0BD5-4A4E-A2B7-837FFEB9F364}" destId="{04C76320-D420-46A9-8749-779E5329EEF3}" srcOrd="5" destOrd="0" presId="urn:microsoft.com/office/officeart/2005/8/layout/orgChart1"/>
    <dgm:cxn modelId="{3DE078DE-2510-48D9-A701-B66549B94A8F}" type="presParOf" srcId="{04C76320-D420-46A9-8749-779E5329EEF3}" destId="{C2C24974-D2EC-40E7-B7FC-42BF0864C786}" srcOrd="0" destOrd="0" presId="urn:microsoft.com/office/officeart/2005/8/layout/orgChart1"/>
    <dgm:cxn modelId="{9FDE3F5E-9602-4171-80FE-601C13052B58}" type="presParOf" srcId="{C2C24974-D2EC-40E7-B7FC-42BF0864C786}" destId="{2A1350AE-36E1-4BF7-840E-7327C4232E70}" srcOrd="0" destOrd="0" presId="urn:microsoft.com/office/officeart/2005/8/layout/orgChart1"/>
    <dgm:cxn modelId="{D16FDA5E-01F1-4469-ABCF-F135E3B2C55D}" type="presParOf" srcId="{C2C24974-D2EC-40E7-B7FC-42BF0864C786}" destId="{03274886-A4F1-479B-A26D-93F891EFE005}" srcOrd="1" destOrd="0" presId="urn:microsoft.com/office/officeart/2005/8/layout/orgChart1"/>
    <dgm:cxn modelId="{C274F024-6F1A-468A-8795-51D626CBD327}" type="presParOf" srcId="{04C76320-D420-46A9-8749-779E5329EEF3}" destId="{0ACCEE2C-D2E8-426C-A9DB-96B3B891E6F0}" srcOrd="1" destOrd="0" presId="urn:microsoft.com/office/officeart/2005/8/layout/orgChart1"/>
    <dgm:cxn modelId="{BA308FC0-6552-4129-9A2E-DE76ACEFF613}" type="presParOf" srcId="{04C76320-D420-46A9-8749-779E5329EEF3}" destId="{145CE9A6-8173-46CC-B3CA-6B2BD36B6277}" srcOrd="2" destOrd="0" presId="urn:microsoft.com/office/officeart/2005/8/layout/orgChart1"/>
    <dgm:cxn modelId="{E9E21428-47BA-491E-9E9F-DC68692F7FA1}" type="presParOf" srcId="{11410F52-0BD5-4A4E-A2B7-837FFEB9F364}" destId="{188C64C8-180D-41B8-8ADD-A19EC3BB03C8}" srcOrd="6" destOrd="0" presId="urn:microsoft.com/office/officeart/2005/8/layout/orgChart1"/>
    <dgm:cxn modelId="{53AA2E91-6270-4D5A-A983-5470306B3D4C}" type="presParOf" srcId="{11410F52-0BD5-4A4E-A2B7-837FFEB9F364}" destId="{F839ABF7-B1AA-4149-ACE0-5040D018C5B7}" srcOrd="7" destOrd="0" presId="urn:microsoft.com/office/officeart/2005/8/layout/orgChart1"/>
    <dgm:cxn modelId="{9775650E-7C01-4EE5-A119-0A55DB208A41}" type="presParOf" srcId="{F839ABF7-B1AA-4149-ACE0-5040D018C5B7}" destId="{44EDF4D6-72B6-45C1-B444-B0E3E9EAAA0D}" srcOrd="0" destOrd="0" presId="urn:microsoft.com/office/officeart/2005/8/layout/orgChart1"/>
    <dgm:cxn modelId="{81CEF67A-A7C4-4C2A-9890-2C54DAAA16B1}" type="presParOf" srcId="{44EDF4D6-72B6-45C1-B444-B0E3E9EAAA0D}" destId="{DB8CF368-7855-4620-90B0-1773FDE19C32}" srcOrd="0" destOrd="0" presId="urn:microsoft.com/office/officeart/2005/8/layout/orgChart1"/>
    <dgm:cxn modelId="{82B46443-207C-4670-B051-1885AB45D2B7}" type="presParOf" srcId="{44EDF4D6-72B6-45C1-B444-B0E3E9EAAA0D}" destId="{B8F19CDE-9F6C-44C0-B011-30EF59ED9A36}" srcOrd="1" destOrd="0" presId="urn:microsoft.com/office/officeart/2005/8/layout/orgChart1"/>
    <dgm:cxn modelId="{C342F15D-282A-46E3-BC43-0DFD22C31AC4}" type="presParOf" srcId="{F839ABF7-B1AA-4149-ACE0-5040D018C5B7}" destId="{C781EDCC-4865-49F5-9D60-6DAF25D5DF08}" srcOrd="1" destOrd="0" presId="urn:microsoft.com/office/officeart/2005/8/layout/orgChart1"/>
    <dgm:cxn modelId="{F191B02D-F18D-4780-B307-C5544EB8B95C}" type="presParOf" srcId="{F839ABF7-B1AA-4149-ACE0-5040D018C5B7}" destId="{75A978A6-7447-46FD-A97E-DE1FE2AAEC5F}" srcOrd="2" destOrd="0" presId="urn:microsoft.com/office/officeart/2005/8/layout/orgChart1"/>
    <dgm:cxn modelId="{6D62D705-C421-48A9-AC63-A99578231E8C}" type="presParOf" srcId="{11410F52-0BD5-4A4E-A2B7-837FFEB9F364}" destId="{BBC15EFF-59C2-4714-A6BC-CA821D8667FC}" srcOrd="8" destOrd="0" presId="urn:microsoft.com/office/officeart/2005/8/layout/orgChart1"/>
    <dgm:cxn modelId="{4F4DB1FB-7B1A-43AC-BC0E-A7A48F81672F}" type="presParOf" srcId="{11410F52-0BD5-4A4E-A2B7-837FFEB9F364}" destId="{E31B8107-E56E-42E9-9563-083D1A8573E8}" srcOrd="9" destOrd="0" presId="urn:microsoft.com/office/officeart/2005/8/layout/orgChart1"/>
    <dgm:cxn modelId="{A4ED1D3F-5373-493D-B15B-7CD6ABEBF8E6}" type="presParOf" srcId="{E31B8107-E56E-42E9-9563-083D1A8573E8}" destId="{A2990903-6455-4513-B6BC-79D80B7E8B04}" srcOrd="0" destOrd="0" presId="urn:microsoft.com/office/officeart/2005/8/layout/orgChart1"/>
    <dgm:cxn modelId="{A9776436-D313-40FA-93A7-F91EBB75F81B}" type="presParOf" srcId="{A2990903-6455-4513-B6BC-79D80B7E8B04}" destId="{CB9C63E6-E463-4AE5-B558-15EF1DE2D627}" srcOrd="0" destOrd="0" presId="urn:microsoft.com/office/officeart/2005/8/layout/orgChart1"/>
    <dgm:cxn modelId="{CC9000F4-9A95-4B0E-B496-D46207119D90}" type="presParOf" srcId="{A2990903-6455-4513-B6BC-79D80B7E8B04}" destId="{8D9E8F4C-AD7E-49A5-97B6-70393D8FCCCD}" srcOrd="1" destOrd="0" presId="urn:microsoft.com/office/officeart/2005/8/layout/orgChart1"/>
    <dgm:cxn modelId="{3F65E739-1058-4EF7-9025-EAEF21524936}" type="presParOf" srcId="{E31B8107-E56E-42E9-9563-083D1A8573E8}" destId="{ADA2BA2A-0C80-43EF-9020-726BD31FB0F6}" srcOrd="1" destOrd="0" presId="urn:microsoft.com/office/officeart/2005/8/layout/orgChart1"/>
    <dgm:cxn modelId="{DE492652-F16E-496C-B4E2-1C250B50FB15}" type="presParOf" srcId="{E31B8107-E56E-42E9-9563-083D1A8573E8}" destId="{E2079735-D333-4092-BAA1-402EAEE5BE3E}" srcOrd="2" destOrd="0" presId="urn:microsoft.com/office/officeart/2005/8/layout/orgChart1"/>
    <dgm:cxn modelId="{DFD727E7-000D-42EA-BC34-0DC2F07CDD0C}" type="presParOf" srcId="{11410F52-0BD5-4A4E-A2B7-837FFEB9F364}" destId="{A4B856F9-62DA-4078-BC61-DCB6ADF78833}" srcOrd="10" destOrd="0" presId="urn:microsoft.com/office/officeart/2005/8/layout/orgChart1"/>
    <dgm:cxn modelId="{B3CA99E9-41EF-41EF-8EA4-88955AA58B38}" type="presParOf" srcId="{11410F52-0BD5-4A4E-A2B7-837FFEB9F364}" destId="{290F690A-C4B7-4051-85E7-2D7A638E9059}" srcOrd="11" destOrd="0" presId="urn:microsoft.com/office/officeart/2005/8/layout/orgChart1"/>
    <dgm:cxn modelId="{B8C8B0C8-A180-4317-97C2-BDA11E0B57E5}" type="presParOf" srcId="{290F690A-C4B7-4051-85E7-2D7A638E9059}" destId="{720E7282-8CF2-4153-908B-3D718568208B}" srcOrd="0" destOrd="0" presId="urn:microsoft.com/office/officeart/2005/8/layout/orgChart1"/>
    <dgm:cxn modelId="{AE41B474-8E2A-47F8-813F-4D36C510D5F1}" type="presParOf" srcId="{720E7282-8CF2-4153-908B-3D718568208B}" destId="{1678AD29-1B0F-4070-AFB2-79462F839523}" srcOrd="0" destOrd="0" presId="urn:microsoft.com/office/officeart/2005/8/layout/orgChart1"/>
    <dgm:cxn modelId="{BFBAAFC4-9893-487E-B32C-FB8DE22D6CA6}" type="presParOf" srcId="{720E7282-8CF2-4153-908B-3D718568208B}" destId="{8ADF5991-45D7-4BF8-8619-E83AC81D5B17}" srcOrd="1" destOrd="0" presId="urn:microsoft.com/office/officeart/2005/8/layout/orgChart1"/>
    <dgm:cxn modelId="{36F12E26-9894-4CD3-B221-936098773B16}" type="presParOf" srcId="{290F690A-C4B7-4051-85E7-2D7A638E9059}" destId="{10879D44-C77D-45E0-B060-BB28C0983993}" srcOrd="1" destOrd="0" presId="urn:microsoft.com/office/officeart/2005/8/layout/orgChart1"/>
    <dgm:cxn modelId="{263F8145-1523-48A8-9E1C-C98DFD54CE7A}" type="presParOf" srcId="{290F690A-C4B7-4051-85E7-2D7A638E9059}" destId="{2865F434-19FC-4D6E-B3CE-D38AE63423E8}" srcOrd="2" destOrd="0" presId="urn:microsoft.com/office/officeart/2005/8/layout/orgChart1"/>
    <dgm:cxn modelId="{D8BFA771-B6DE-4757-8104-5FEC3A5020FC}" type="presParOf" srcId="{11410F52-0BD5-4A4E-A2B7-837FFEB9F364}" destId="{58D8E7D1-F446-40AE-8086-ABF9FB53A090}" srcOrd="12" destOrd="0" presId="urn:microsoft.com/office/officeart/2005/8/layout/orgChart1"/>
    <dgm:cxn modelId="{B6C9D1A9-A0F0-4C22-9CE2-AA41884EF2B0}" type="presParOf" srcId="{11410F52-0BD5-4A4E-A2B7-837FFEB9F364}" destId="{7923E9E0-DF43-4096-843B-F4871416A6A3}" srcOrd="13" destOrd="0" presId="urn:microsoft.com/office/officeart/2005/8/layout/orgChart1"/>
    <dgm:cxn modelId="{8835DBEA-04C4-4BA2-AAB0-16983E131D4C}" type="presParOf" srcId="{7923E9E0-DF43-4096-843B-F4871416A6A3}" destId="{F620178A-1A5A-41CF-BAF0-CB470B4EDD7D}" srcOrd="0" destOrd="0" presId="urn:microsoft.com/office/officeart/2005/8/layout/orgChart1"/>
    <dgm:cxn modelId="{AC214B2F-9053-459D-8EA1-42005E791F21}" type="presParOf" srcId="{F620178A-1A5A-41CF-BAF0-CB470B4EDD7D}" destId="{540264AD-6BF2-423F-AB9D-6AB42BCD07EA}" srcOrd="0" destOrd="0" presId="urn:microsoft.com/office/officeart/2005/8/layout/orgChart1"/>
    <dgm:cxn modelId="{33AB814D-2948-4D45-B309-81E252BC6CB8}" type="presParOf" srcId="{F620178A-1A5A-41CF-BAF0-CB470B4EDD7D}" destId="{CCA937BA-AC41-4A96-9EC4-D2FA96EF608C}" srcOrd="1" destOrd="0" presId="urn:microsoft.com/office/officeart/2005/8/layout/orgChart1"/>
    <dgm:cxn modelId="{D36D0998-6C35-4C16-AD33-27292B8CE0DE}" type="presParOf" srcId="{7923E9E0-DF43-4096-843B-F4871416A6A3}" destId="{8FB59836-4F36-4B1B-937E-105F97C838EA}" srcOrd="1" destOrd="0" presId="urn:microsoft.com/office/officeart/2005/8/layout/orgChart1"/>
    <dgm:cxn modelId="{32F30BFF-1779-4028-B270-11782880948B}" type="presParOf" srcId="{7923E9E0-DF43-4096-843B-F4871416A6A3}" destId="{068E34E3-5396-4A0F-B3D8-1E272C5D21DD}" srcOrd="2" destOrd="0" presId="urn:microsoft.com/office/officeart/2005/8/layout/orgChart1"/>
    <dgm:cxn modelId="{BA597D72-42E2-4DD7-88EA-6DDBA54EE66D}" type="presParOf" srcId="{11410F52-0BD5-4A4E-A2B7-837FFEB9F364}" destId="{C17FE6A2-5B28-4B58-8F84-263FFF751465}" srcOrd="14" destOrd="0" presId="urn:microsoft.com/office/officeart/2005/8/layout/orgChart1"/>
    <dgm:cxn modelId="{17282A8A-5062-4CA1-87E5-EFA91D5D42C3}" type="presParOf" srcId="{11410F52-0BD5-4A4E-A2B7-837FFEB9F364}" destId="{ABF222ED-FBE1-43D5-B684-C8E80D11BB47}" srcOrd="15" destOrd="0" presId="urn:microsoft.com/office/officeart/2005/8/layout/orgChart1"/>
    <dgm:cxn modelId="{D2D65CD6-E1BA-4DC5-B959-63C7AE38DCA8}" type="presParOf" srcId="{ABF222ED-FBE1-43D5-B684-C8E80D11BB47}" destId="{D115C8A1-F38B-48E4-86B9-F07A2F2C685A}" srcOrd="0" destOrd="0" presId="urn:microsoft.com/office/officeart/2005/8/layout/orgChart1"/>
    <dgm:cxn modelId="{0E403D5A-09C6-4E11-A301-B7EB84B7DC28}" type="presParOf" srcId="{D115C8A1-F38B-48E4-86B9-F07A2F2C685A}" destId="{6FAEACA5-B6B8-469F-97E8-A5E362D511C0}" srcOrd="0" destOrd="0" presId="urn:microsoft.com/office/officeart/2005/8/layout/orgChart1"/>
    <dgm:cxn modelId="{AFCF1BD8-4688-4F6D-B43B-6676B4C0F167}" type="presParOf" srcId="{D115C8A1-F38B-48E4-86B9-F07A2F2C685A}" destId="{FA7C0233-FB1C-4271-841E-6C3F9996EFDE}" srcOrd="1" destOrd="0" presId="urn:microsoft.com/office/officeart/2005/8/layout/orgChart1"/>
    <dgm:cxn modelId="{2DE1D6FA-360B-4DC1-A753-FCE540D3A2E8}" type="presParOf" srcId="{ABF222ED-FBE1-43D5-B684-C8E80D11BB47}" destId="{21BDA344-3865-440C-B4AC-2B94AF9B6154}" srcOrd="1" destOrd="0" presId="urn:microsoft.com/office/officeart/2005/8/layout/orgChart1"/>
    <dgm:cxn modelId="{1861A0FC-EB25-4B63-99AA-FD3676B6D648}" type="presParOf" srcId="{ABF222ED-FBE1-43D5-B684-C8E80D11BB47}" destId="{9D157232-4854-4C8E-A97A-5CCB4BB024C7}" srcOrd="2" destOrd="0" presId="urn:microsoft.com/office/officeart/2005/8/layout/orgChart1"/>
    <dgm:cxn modelId="{19127700-06A3-462C-BE93-49097C68A666}" type="presParOf" srcId="{521C9557-61F1-498C-8248-813DBC628A19}" destId="{22BA98FA-3033-4B38-9DBE-FEF6FD2B4DA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1F0840-31DB-42DC-B5D8-73EB67089DCB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000" b="1" dirty="0">
              <a:solidFill>
                <a:sysClr val="windowText" lastClr="000000"/>
              </a:solidFill>
            </a:rPr>
            <a:t>Diretoria de Ensino </a:t>
          </a:r>
        </a:p>
        <a:p>
          <a:endParaRPr lang="pt-BR" sz="800" b="1" dirty="0"/>
        </a:p>
      </dgm:t>
    </dgm:pt>
    <dgm:pt modelId="{0292AB13-2075-49A9-8DE4-5EAB94B9417D}" type="parTrans" cxnId="{82A487B0-CC92-416F-938A-7B37D5F380E9}">
      <dgm:prSet/>
      <dgm:spPr/>
      <dgm:t>
        <a:bodyPr/>
        <a:lstStyle/>
        <a:p>
          <a:endParaRPr lang="pt-BR"/>
        </a:p>
      </dgm:t>
    </dgm:pt>
    <dgm:pt modelId="{6F4EB8A1-C0A5-4B81-95A5-61BA6A6DA990}" type="sibTrans" cxnId="{82A487B0-CC92-416F-938A-7B37D5F380E9}">
      <dgm:prSet/>
      <dgm:spPr/>
      <dgm:t>
        <a:bodyPr/>
        <a:lstStyle/>
        <a:p>
          <a:endParaRPr lang="pt-BR"/>
        </a:p>
      </dgm:t>
    </dgm:pt>
    <dgm:pt modelId="{5B2512B7-EEB9-4DB7-BC3C-9E78B00F5D3D}">
      <dgm:prSet custT="1"/>
      <dgm:spPr>
        <a:solidFill>
          <a:schemeClr val="accent6">
            <a:lumMod val="75000"/>
          </a:schemeClr>
        </a:solidFill>
        <a:ln>
          <a:noFill/>
        </a:ln>
      </dgm:spPr>
      <dgm:t>
        <a:bodyPr/>
        <a:lstStyle/>
        <a:p>
          <a:r>
            <a:rPr lang="pt-BR" sz="2000" b="1" dirty="0">
              <a:solidFill>
                <a:sysClr val="windowText" lastClr="000000"/>
              </a:solidFill>
            </a:rPr>
            <a:t>Departamento de </a:t>
          </a:r>
          <a:r>
            <a:rPr lang="pt-BR" sz="2000" b="1" dirty="0" smtClean="0">
              <a:solidFill>
                <a:sysClr val="windowText" lastClr="000000"/>
              </a:solidFill>
            </a:rPr>
            <a:t>Apoio Pedagógico</a:t>
          </a:r>
          <a:endParaRPr lang="pt-BR" sz="2000" b="1" dirty="0">
            <a:solidFill>
              <a:sysClr val="windowText" lastClr="000000"/>
            </a:solidFill>
          </a:endParaRPr>
        </a:p>
        <a:p>
          <a:endParaRPr lang="pt-BR" sz="2700" dirty="0">
            <a:solidFill>
              <a:sysClr val="windowText" lastClr="000000"/>
            </a:solidFill>
          </a:endParaRPr>
        </a:p>
      </dgm:t>
    </dgm:pt>
    <dgm:pt modelId="{1A1D151F-0546-4B6F-9F96-C2AD15920E4A}" type="parTrans" cxnId="{2CED0CC8-9A88-4BFD-B94F-EA559D6ABB24}">
      <dgm:prSet/>
      <dgm:spPr/>
      <dgm:t>
        <a:bodyPr/>
        <a:lstStyle/>
        <a:p>
          <a:endParaRPr lang="pt-BR"/>
        </a:p>
      </dgm:t>
    </dgm:pt>
    <dgm:pt modelId="{A9FB03A7-C9DD-4496-A91F-4E0399FBA63D}" type="sibTrans" cxnId="{2CED0CC8-9A88-4BFD-B94F-EA559D6ABB24}">
      <dgm:prSet/>
      <dgm:spPr/>
      <dgm:t>
        <a:bodyPr/>
        <a:lstStyle/>
        <a:p>
          <a:endParaRPr lang="pt-BR"/>
        </a:p>
      </dgm:t>
    </dgm:pt>
    <dgm:pt modelId="{B29B2967-00F3-49EB-B04E-F93EDD3D0A74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Núcleo de Estudos Afro-brasileiros</a:t>
          </a:r>
          <a:endParaRPr lang="pt-BR" sz="2000" b="1" dirty="0">
            <a:solidFill>
              <a:schemeClr val="tx1"/>
            </a:solidFill>
          </a:endParaRPr>
        </a:p>
      </dgm:t>
    </dgm:pt>
    <dgm:pt modelId="{1CB17DDD-A3FC-4C39-B8FB-02A86B899BEB}" type="parTrans" cxnId="{F950FF09-4E55-4350-8164-ED99DAAC915D}">
      <dgm:prSet/>
      <dgm:spPr/>
      <dgm:t>
        <a:bodyPr/>
        <a:lstStyle/>
        <a:p>
          <a:endParaRPr lang="pt-BR"/>
        </a:p>
      </dgm:t>
    </dgm:pt>
    <dgm:pt modelId="{1753FDCD-60A2-4730-A485-F6BB5D059A16}" type="sibTrans" cxnId="{F950FF09-4E55-4350-8164-ED99DAAC915D}">
      <dgm:prSet/>
      <dgm:spPr/>
      <dgm:t>
        <a:bodyPr/>
        <a:lstStyle/>
        <a:p>
          <a:endParaRPr lang="pt-BR"/>
        </a:p>
      </dgm:t>
    </dgm:pt>
    <dgm:pt modelId="{A784CDAA-1C1F-4B96-9651-BE1D7E36E3CD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Núcleo de ações afirmativas</a:t>
          </a:r>
          <a:endParaRPr lang="pt-BR" sz="2000" b="1" dirty="0">
            <a:solidFill>
              <a:schemeClr val="tx1"/>
            </a:solidFill>
          </a:endParaRPr>
        </a:p>
      </dgm:t>
    </dgm:pt>
    <dgm:pt modelId="{164531D8-D1C8-415B-A248-694CBF9CD571}" type="parTrans" cxnId="{A53A05CD-4E42-45CC-9616-3BB6CC8CF545}">
      <dgm:prSet/>
      <dgm:spPr/>
      <dgm:t>
        <a:bodyPr/>
        <a:lstStyle/>
        <a:p>
          <a:endParaRPr lang="pt-BR"/>
        </a:p>
      </dgm:t>
    </dgm:pt>
    <dgm:pt modelId="{0B9EE20E-D2C5-4CDD-A4DC-64309B7EC323}" type="sibTrans" cxnId="{A53A05CD-4E42-45CC-9616-3BB6CC8CF545}">
      <dgm:prSet/>
      <dgm:spPr/>
      <dgm:t>
        <a:bodyPr/>
        <a:lstStyle/>
        <a:p>
          <a:endParaRPr lang="pt-BR"/>
        </a:p>
      </dgm:t>
    </dgm:pt>
    <dgm:pt modelId="{17D30341-A7B0-4EE3-8129-69505CB13D87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Assistência Estudantil</a:t>
          </a:r>
          <a:endParaRPr lang="pt-BR" b="1" dirty="0">
            <a:solidFill>
              <a:schemeClr val="tx1"/>
            </a:solidFill>
          </a:endParaRPr>
        </a:p>
      </dgm:t>
    </dgm:pt>
    <dgm:pt modelId="{D00EE0D5-4A15-49A9-B2D3-BD261446A2F7}" type="parTrans" cxnId="{E0C66227-37E6-4520-8664-E6DE356CB7DD}">
      <dgm:prSet/>
      <dgm:spPr/>
      <dgm:t>
        <a:bodyPr/>
        <a:lstStyle/>
        <a:p>
          <a:endParaRPr lang="pt-BR"/>
        </a:p>
      </dgm:t>
    </dgm:pt>
    <dgm:pt modelId="{88F5BAC2-77C1-4820-A5C1-20598FFE2C15}" type="sibTrans" cxnId="{E0C66227-37E6-4520-8664-E6DE356CB7DD}">
      <dgm:prSet/>
      <dgm:spPr/>
      <dgm:t>
        <a:bodyPr/>
        <a:lstStyle/>
        <a:p>
          <a:endParaRPr lang="pt-BR"/>
        </a:p>
      </dgm:t>
    </dgm:pt>
    <dgm:pt modelId="{21E483E0-7374-4C13-BE57-9183A48073C5}" type="pres">
      <dgm:prSet presAssocID="{73AF72BE-91C5-461F-968E-C9311BE6FC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21C9557-61F1-498C-8248-813DBC628A19}" type="pres">
      <dgm:prSet presAssocID="{AD1F0840-31DB-42DC-B5D8-73EB67089DCB}" presName="hierRoot1" presStyleCnt="0">
        <dgm:presLayoutVars>
          <dgm:hierBranch val="init"/>
        </dgm:presLayoutVars>
      </dgm:prSet>
      <dgm:spPr/>
    </dgm:pt>
    <dgm:pt modelId="{8B79BCFB-E524-4A16-8DE2-9004FA8553C2}" type="pres">
      <dgm:prSet presAssocID="{AD1F0840-31DB-42DC-B5D8-73EB67089DCB}" presName="rootComposite1" presStyleCnt="0"/>
      <dgm:spPr/>
    </dgm:pt>
    <dgm:pt modelId="{79FAD066-B647-4DF6-9BF3-AAF524DB0E5B}" type="pres">
      <dgm:prSet presAssocID="{AD1F0840-31DB-42DC-B5D8-73EB67089DC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B64278-8D63-464A-AFCF-6A92474EA26A}" type="pres">
      <dgm:prSet presAssocID="{AD1F0840-31DB-42DC-B5D8-73EB67089DC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1410F52-0BD5-4A4E-A2B7-837FFEB9F364}" type="pres">
      <dgm:prSet presAssocID="{AD1F0840-31DB-42DC-B5D8-73EB67089DCB}" presName="hierChild2" presStyleCnt="0"/>
      <dgm:spPr/>
    </dgm:pt>
    <dgm:pt modelId="{FAAAB852-D500-4D72-849C-71D64BBEEFDB}" type="pres">
      <dgm:prSet presAssocID="{1A1D151F-0546-4B6F-9F96-C2AD15920E4A}" presName="Name37" presStyleLbl="parChTrans1D2" presStyleIdx="0" presStyleCnt="1"/>
      <dgm:spPr/>
      <dgm:t>
        <a:bodyPr/>
        <a:lstStyle/>
        <a:p>
          <a:endParaRPr lang="pt-BR"/>
        </a:p>
      </dgm:t>
    </dgm:pt>
    <dgm:pt modelId="{4AB6048E-0C99-4004-BD98-E494D69CA809}" type="pres">
      <dgm:prSet presAssocID="{5B2512B7-EEB9-4DB7-BC3C-9E78B00F5D3D}" presName="hierRoot2" presStyleCnt="0">
        <dgm:presLayoutVars>
          <dgm:hierBranch val="init"/>
        </dgm:presLayoutVars>
      </dgm:prSet>
      <dgm:spPr/>
    </dgm:pt>
    <dgm:pt modelId="{1776A9C3-994D-4AA6-B0C2-E9BE7CB6E4C7}" type="pres">
      <dgm:prSet presAssocID="{5B2512B7-EEB9-4DB7-BC3C-9E78B00F5D3D}" presName="rootComposite" presStyleCnt="0"/>
      <dgm:spPr/>
    </dgm:pt>
    <dgm:pt modelId="{E79E1BCA-35E0-430D-A146-2E2EE1071D2A}" type="pres">
      <dgm:prSet presAssocID="{5B2512B7-EEB9-4DB7-BC3C-9E78B00F5D3D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3316E20-F226-4896-9A0D-6B4F457F791C}" type="pres">
      <dgm:prSet presAssocID="{5B2512B7-EEB9-4DB7-BC3C-9E78B00F5D3D}" presName="rootConnector" presStyleLbl="node2" presStyleIdx="0" presStyleCnt="1"/>
      <dgm:spPr/>
      <dgm:t>
        <a:bodyPr/>
        <a:lstStyle/>
        <a:p>
          <a:endParaRPr lang="pt-BR"/>
        </a:p>
      </dgm:t>
    </dgm:pt>
    <dgm:pt modelId="{2AB6FC3B-DDE2-4A92-8FB7-EA8292AE61E3}" type="pres">
      <dgm:prSet presAssocID="{5B2512B7-EEB9-4DB7-BC3C-9E78B00F5D3D}" presName="hierChild4" presStyleCnt="0"/>
      <dgm:spPr/>
    </dgm:pt>
    <dgm:pt modelId="{2BD6D907-E7BA-4555-B252-1D4EB2CC6831}" type="pres">
      <dgm:prSet presAssocID="{5B2512B7-EEB9-4DB7-BC3C-9E78B00F5D3D}" presName="hierChild5" presStyleCnt="0"/>
      <dgm:spPr/>
    </dgm:pt>
    <dgm:pt modelId="{17ADA1D6-15D3-4601-95EF-15BD6CEE67C4}" type="pres">
      <dgm:prSet presAssocID="{1CB17DDD-A3FC-4C39-B8FB-02A86B899BEB}" presName="Name111" presStyleLbl="parChTrans1D3" presStyleIdx="0" presStyleCnt="3"/>
      <dgm:spPr/>
      <dgm:t>
        <a:bodyPr/>
        <a:lstStyle/>
        <a:p>
          <a:endParaRPr lang="pt-BR"/>
        </a:p>
      </dgm:t>
    </dgm:pt>
    <dgm:pt modelId="{F5136D0C-B121-4FA4-97F6-88E45A20713A}" type="pres">
      <dgm:prSet presAssocID="{B29B2967-00F3-49EB-B04E-F93EDD3D0A74}" presName="hierRoot3" presStyleCnt="0">
        <dgm:presLayoutVars>
          <dgm:hierBranch val="init"/>
        </dgm:presLayoutVars>
      </dgm:prSet>
      <dgm:spPr/>
    </dgm:pt>
    <dgm:pt modelId="{CD81FC57-3F6B-485B-929C-49C27C1C56D4}" type="pres">
      <dgm:prSet presAssocID="{B29B2967-00F3-49EB-B04E-F93EDD3D0A74}" presName="rootComposite3" presStyleCnt="0"/>
      <dgm:spPr/>
    </dgm:pt>
    <dgm:pt modelId="{DE92DC36-EBD2-45F4-A18F-0F44A4962EF2}" type="pres">
      <dgm:prSet presAssocID="{B29B2967-00F3-49EB-B04E-F93EDD3D0A74}" presName="rootText3" presStyleLbl="asst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E2421DC-DC66-41A0-9609-D70D974A74A4}" type="pres">
      <dgm:prSet presAssocID="{B29B2967-00F3-49EB-B04E-F93EDD3D0A74}" presName="rootConnector3" presStyleLbl="asst2" presStyleIdx="0" presStyleCnt="3"/>
      <dgm:spPr/>
      <dgm:t>
        <a:bodyPr/>
        <a:lstStyle/>
        <a:p>
          <a:endParaRPr lang="pt-BR"/>
        </a:p>
      </dgm:t>
    </dgm:pt>
    <dgm:pt modelId="{B14D2CEA-C33A-4880-AFE7-3D32BF694505}" type="pres">
      <dgm:prSet presAssocID="{B29B2967-00F3-49EB-B04E-F93EDD3D0A74}" presName="hierChild6" presStyleCnt="0"/>
      <dgm:spPr/>
    </dgm:pt>
    <dgm:pt modelId="{E5145F21-4042-47A8-B96C-E13C2B092C4D}" type="pres">
      <dgm:prSet presAssocID="{B29B2967-00F3-49EB-B04E-F93EDD3D0A74}" presName="hierChild7" presStyleCnt="0"/>
      <dgm:spPr/>
    </dgm:pt>
    <dgm:pt modelId="{E7F285D9-5F2A-4700-95E0-6DD59DB9FA4B}" type="pres">
      <dgm:prSet presAssocID="{164531D8-D1C8-415B-A248-694CBF9CD571}" presName="Name111" presStyleLbl="parChTrans1D3" presStyleIdx="1" presStyleCnt="3"/>
      <dgm:spPr/>
      <dgm:t>
        <a:bodyPr/>
        <a:lstStyle/>
        <a:p>
          <a:endParaRPr lang="pt-BR"/>
        </a:p>
      </dgm:t>
    </dgm:pt>
    <dgm:pt modelId="{33542152-7D76-4DC2-B1D2-03C238E43535}" type="pres">
      <dgm:prSet presAssocID="{A784CDAA-1C1F-4B96-9651-BE1D7E36E3CD}" presName="hierRoot3" presStyleCnt="0">
        <dgm:presLayoutVars>
          <dgm:hierBranch val="init"/>
        </dgm:presLayoutVars>
      </dgm:prSet>
      <dgm:spPr/>
    </dgm:pt>
    <dgm:pt modelId="{5B8C6FF6-A88D-4DD9-8FFA-D6CCD86152A1}" type="pres">
      <dgm:prSet presAssocID="{A784CDAA-1C1F-4B96-9651-BE1D7E36E3CD}" presName="rootComposite3" presStyleCnt="0"/>
      <dgm:spPr/>
    </dgm:pt>
    <dgm:pt modelId="{2AE70ADB-C9C7-4C1D-ABA2-4FD8C7239474}" type="pres">
      <dgm:prSet presAssocID="{A784CDAA-1C1F-4B96-9651-BE1D7E36E3CD}" presName="rootText3" presStyleLbl="asst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1DAA2F8-C805-416B-AD7F-A9CC8A43AE08}" type="pres">
      <dgm:prSet presAssocID="{A784CDAA-1C1F-4B96-9651-BE1D7E36E3CD}" presName="rootConnector3" presStyleLbl="asst2" presStyleIdx="1" presStyleCnt="3"/>
      <dgm:spPr/>
      <dgm:t>
        <a:bodyPr/>
        <a:lstStyle/>
        <a:p>
          <a:endParaRPr lang="pt-BR"/>
        </a:p>
      </dgm:t>
    </dgm:pt>
    <dgm:pt modelId="{1D5B69DD-2D60-48C3-8F41-A76EF1EF5AEA}" type="pres">
      <dgm:prSet presAssocID="{A784CDAA-1C1F-4B96-9651-BE1D7E36E3CD}" presName="hierChild6" presStyleCnt="0"/>
      <dgm:spPr/>
    </dgm:pt>
    <dgm:pt modelId="{4D5F05D4-9A5B-44CE-BADF-60C5051B3180}" type="pres">
      <dgm:prSet presAssocID="{A784CDAA-1C1F-4B96-9651-BE1D7E36E3CD}" presName="hierChild7" presStyleCnt="0"/>
      <dgm:spPr/>
    </dgm:pt>
    <dgm:pt modelId="{C1C2D308-B4FF-4ECF-99A4-B16135DFB892}" type="pres">
      <dgm:prSet presAssocID="{D00EE0D5-4A15-49A9-B2D3-BD261446A2F7}" presName="Name111" presStyleLbl="parChTrans1D3" presStyleIdx="2" presStyleCnt="3"/>
      <dgm:spPr/>
      <dgm:t>
        <a:bodyPr/>
        <a:lstStyle/>
        <a:p>
          <a:endParaRPr lang="pt-BR"/>
        </a:p>
      </dgm:t>
    </dgm:pt>
    <dgm:pt modelId="{B71104FD-970E-4DA1-B9F1-29E787634A3E}" type="pres">
      <dgm:prSet presAssocID="{17D30341-A7B0-4EE3-8129-69505CB13D87}" presName="hierRoot3" presStyleCnt="0">
        <dgm:presLayoutVars>
          <dgm:hierBranch val="init"/>
        </dgm:presLayoutVars>
      </dgm:prSet>
      <dgm:spPr/>
    </dgm:pt>
    <dgm:pt modelId="{AC1B6A97-A488-45E7-9170-AC079D236A7B}" type="pres">
      <dgm:prSet presAssocID="{17D30341-A7B0-4EE3-8129-69505CB13D87}" presName="rootComposite3" presStyleCnt="0"/>
      <dgm:spPr/>
    </dgm:pt>
    <dgm:pt modelId="{AFEFC7AF-9BB9-492C-B6AB-78882BFE8C45}" type="pres">
      <dgm:prSet presAssocID="{17D30341-A7B0-4EE3-8129-69505CB13D87}" presName="rootText3" presStyleLbl="asst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EE1EBD3-BA9C-40BC-98C2-0A03384E95D4}" type="pres">
      <dgm:prSet presAssocID="{17D30341-A7B0-4EE3-8129-69505CB13D87}" presName="rootConnector3" presStyleLbl="asst2" presStyleIdx="2" presStyleCnt="3"/>
      <dgm:spPr/>
      <dgm:t>
        <a:bodyPr/>
        <a:lstStyle/>
        <a:p>
          <a:endParaRPr lang="pt-BR"/>
        </a:p>
      </dgm:t>
    </dgm:pt>
    <dgm:pt modelId="{A485BD44-EACA-4DF5-9F7B-04B29BD8F044}" type="pres">
      <dgm:prSet presAssocID="{17D30341-A7B0-4EE3-8129-69505CB13D87}" presName="hierChild6" presStyleCnt="0"/>
      <dgm:spPr/>
    </dgm:pt>
    <dgm:pt modelId="{5FBAEFE8-CBD4-49E7-9185-213299208317}" type="pres">
      <dgm:prSet presAssocID="{17D30341-A7B0-4EE3-8129-69505CB13D87}" presName="hierChild7" presStyleCnt="0"/>
      <dgm:spPr/>
    </dgm:pt>
    <dgm:pt modelId="{22BA98FA-3033-4B38-9DBE-FEF6FD2B4DA6}" type="pres">
      <dgm:prSet presAssocID="{AD1F0840-31DB-42DC-B5D8-73EB67089DCB}" presName="hierChild3" presStyleCnt="0"/>
      <dgm:spPr/>
    </dgm:pt>
  </dgm:ptLst>
  <dgm:cxnLst>
    <dgm:cxn modelId="{2CED0CC8-9A88-4BFD-B94F-EA559D6ABB24}" srcId="{AD1F0840-31DB-42DC-B5D8-73EB67089DCB}" destId="{5B2512B7-EEB9-4DB7-BC3C-9E78B00F5D3D}" srcOrd="0" destOrd="0" parTransId="{1A1D151F-0546-4B6F-9F96-C2AD15920E4A}" sibTransId="{A9FB03A7-C9DD-4496-A91F-4E0399FBA63D}"/>
    <dgm:cxn modelId="{686D91BF-DF34-48FB-A9BE-8E23AB240615}" type="presOf" srcId="{1A1D151F-0546-4B6F-9F96-C2AD15920E4A}" destId="{FAAAB852-D500-4D72-849C-71D64BBEEFDB}" srcOrd="0" destOrd="0" presId="urn:microsoft.com/office/officeart/2005/8/layout/orgChart1"/>
    <dgm:cxn modelId="{B8B4144E-28BA-46F4-9054-21BB74E9BEC8}" type="presOf" srcId="{B29B2967-00F3-49EB-B04E-F93EDD3D0A74}" destId="{DE92DC36-EBD2-45F4-A18F-0F44A4962EF2}" srcOrd="0" destOrd="0" presId="urn:microsoft.com/office/officeart/2005/8/layout/orgChart1"/>
    <dgm:cxn modelId="{A53A05CD-4E42-45CC-9616-3BB6CC8CF545}" srcId="{5B2512B7-EEB9-4DB7-BC3C-9E78B00F5D3D}" destId="{A784CDAA-1C1F-4B96-9651-BE1D7E36E3CD}" srcOrd="1" destOrd="0" parTransId="{164531D8-D1C8-415B-A248-694CBF9CD571}" sibTransId="{0B9EE20E-D2C5-4CDD-A4DC-64309B7EC323}"/>
    <dgm:cxn modelId="{DA090A2F-306C-42E7-B3E7-328609012397}" type="presOf" srcId="{A784CDAA-1C1F-4B96-9651-BE1D7E36E3CD}" destId="{2AE70ADB-C9C7-4C1D-ABA2-4FD8C7239474}" srcOrd="0" destOrd="0" presId="urn:microsoft.com/office/officeart/2005/8/layout/orgChart1"/>
    <dgm:cxn modelId="{E99B10BD-D249-4A13-BAB5-AA13ED2D5209}" type="presOf" srcId="{5B2512B7-EEB9-4DB7-BC3C-9E78B00F5D3D}" destId="{E79E1BCA-35E0-430D-A146-2E2EE1071D2A}" srcOrd="0" destOrd="0" presId="urn:microsoft.com/office/officeart/2005/8/layout/orgChart1"/>
    <dgm:cxn modelId="{E0C66227-37E6-4520-8664-E6DE356CB7DD}" srcId="{5B2512B7-EEB9-4DB7-BC3C-9E78B00F5D3D}" destId="{17D30341-A7B0-4EE3-8129-69505CB13D87}" srcOrd="2" destOrd="0" parTransId="{D00EE0D5-4A15-49A9-B2D3-BD261446A2F7}" sibTransId="{88F5BAC2-77C1-4820-A5C1-20598FFE2C15}"/>
    <dgm:cxn modelId="{A58D5E2C-EE90-4F45-B29C-CBE6644CB2D7}" type="presOf" srcId="{73AF72BE-91C5-461F-968E-C9311BE6FCA3}" destId="{21E483E0-7374-4C13-BE57-9183A48073C5}" srcOrd="0" destOrd="0" presId="urn:microsoft.com/office/officeart/2005/8/layout/orgChart1"/>
    <dgm:cxn modelId="{F950FF09-4E55-4350-8164-ED99DAAC915D}" srcId="{5B2512B7-EEB9-4DB7-BC3C-9E78B00F5D3D}" destId="{B29B2967-00F3-49EB-B04E-F93EDD3D0A74}" srcOrd="0" destOrd="0" parTransId="{1CB17DDD-A3FC-4C39-B8FB-02A86B899BEB}" sibTransId="{1753FDCD-60A2-4730-A485-F6BB5D059A16}"/>
    <dgm:cxn modelId="{82A487B0-CC92-416F-938A-7B37D5F380E9}" srcId="{73AF72BE-91C5-461F-968E-C9311BE6FCA3}" destId="{AD1F0840-31DB-42DC-B5D8-73EB67089DCB}" srcOrd="0" destOrd="0" parTransId="{0292AB13-2075-49A9-8DE4-5EAB94B9417D}" sibTransId="{6F4EB8A1-C0A5-4B81-95A5-61BA6A6DA990}"/>
    <dgm:cxn modelId="{29FA87BF-5BD4-4A4E-BD02-660C5FD3E69E}" type="presOf" srcId="{AD1F0840-31DB-42DC-B5D8-73EB67089DCB}" destId="{79FAD066-B647-4DF6-9BF3-AAF524DB0E5B}" srcOrd="0" destOrd="0" presId="urn:microsoft.com/office/officeart/2005/8/layout/orgChart1"/>
    <dgm:cxn modelId="{20F9BF0D-220A-48CE-BCD5-A7FF40D4D768}" type="presOf" srcId="{164531D8-D1C8-415B-A248-694CBF9CD571}" destId="{E7F285D9-5F2A-4700-95E0-6DD59DB9FA4B}" srcOrd="0" destOrd="0" presId="urn:microsoft.com/office/officeart/2005/8/layout/orgChart1"/>
    <dgm:cxn modelId="{3C68EB39-47ED-470D-9A72-F7B3FE067C0F}" type="presOf" srcId="{5B2512B7-EEB9-4DB7-BC3C-9E78B00F5D3D}" destId="{23316E20-F226-4896-9A0D-6B4F457F791C}" srcOrd="1" destOrd="0" presId="urn:microsoft.com/office/officeart/2005/8/layout/orgChart1"/>
    <dgm:cxn modelId="{7A82E198-1168-4E3A-9265-07471FDF988E}" type="presOf" srcId="{AD1F0840-31DB-42DC-B5D8-73EB67089DCB}" destId="{41B64278-8D63-464A-AFCF-6A92474EA26A}" srcOrd="1" destOrd="0" presId="urn:microsoft.com/office/officeart/2005/8/layout/orgChart1"/>
    <dgm:cxn modelId="{A15F4A13-A7F9-48F8-9173-99240889DBDC}" type="presOf" srcId="{A784CDAA-1C1F-4B96-9651-BE1D7E36E3CD}" destId="{61DAA2F8-C805-416B-AD7F-A9CC8A43AE08}" srcOrd="1" destOrd="0" presId="urn:microsoft.com/office/officeart/2005/8/layout/orgChart1"/>
    <dgm:cxn modelId="{C88B3A13-35FE-46E0-A9B0-67A7DD28593F}" type="presOf" srcId="{D00EE0D5-4A15-49A9-B2D3-BD261446A2F7}" destId="{C1C2D308-B4FF-4ECF-99A4-B16135DFB892}" srcOrd="0" destOrd="0" presId="urn:microsoft.com/office/officeart/2005/8/layout/orgChart1"/>
    <dgm:cxn modelId="{70A5D325-059E-4A16-A0A3-01D054523B83}" type="presOf" srcId="{B29B2967-00F3-49EB-B04E-F93EDD3D0A74}" destId="{BE2421DC-DC66-41A0-9609-D70D974A74A4}" srcOrd="1" destOrd="0" presId="urn:microsoft.com/office/officeart/2005/8/layout/orgChart1"/>
    <dgm:cxn modelId="{554F991C-E8AE-4E06-83BC-E8F277BAA8BA}" type="presOf" srcId="{1CB17DDD-A3FC-4C39-B8FB-02A86B899BEB}" destId="{17ADA1D6-15D3-4601-95EF-15BD6CEE67C4}" srcOrd="0" destOrd="0" presId="urn:microsoft.com/office/officeart/2005/8/layout/orgChart1"/>
    <dgm:cxn modelId="{F3702674-867B-45BB-AD5C-59B0E3733190}" type="presOf" srcId="{17D30341-A7B0-4EE3-8129-69505CB13D87}" destId="{1EE1EBD3-BA9C-40BC-98C2-0A03384E95D4}" srcOrd="1" destOrd="0" presId="urn:microsoft.com/office/officeart/2005/8/layout/orgChart1"/>
    <dgm:cxn modelId="{E3E736D8-AE28-4B9C-87BF-8AE075F86A20}" type="presOf" srcId="{17D30341-A7B0-4EE3-8129-69505CB13D87}" destId="{AFEFC7AF-9BB9-492C-B6AB-78882BFE8C45}" srcOrd="0" destOrd="0" presId="urn:microsoft.com/office/officeart/2005/8/layout/orgChart1"/>
    <dgm:cxn modelId="{38B0BBA3-048A-4A7D-B160-698F6CD1989E}" type="presParOf" srcId="{21E483E0-7374-4C13-BE57-9183A48073C5}" destId="{521C9557-61F1-498C-8248-813DBC628A19}" srcOrd="0" destOrd="0" presId="urn:microsoft.com/office/officeart/2005/8/layout/orgChart1"/>
    <dgm:cxn modelId="{1737ACB4-E660-405C-B18C-501CDA0A3ACA}" type="presParOf" srcId="{521C9557-61F1-498C-8248-813DBC628A19}" destId="{8B79BCFB-E524-4A16-8DE2-9004FA8553C2}" srcOrd="0" destOrd="0" presId="urn:microsoft.com/office/officeart/2005/8/layout/orgChart1"/>
    <dgm:cxn modelId="{5801F2ED-A502-44EC-83A0-D9D640B3B067}" type="presParOf" srcId="{8B79BCFB-E524-4A16-8DE2-9004FA8553C2}" destId="{79FAD066-B647-4DF6-9BF3-AAF524DB0E5B}" srcOrd="0" destOrd="0" presId="urn:microsoft.com/office/officeart/2005/8/layout/orgChart1"/>
    <dgm:cxn modelId="{4309A8B6-E672-49C3-9126-FAC9B2EB4F0C}" type="presParOf" srcId="{8B79BCFB-E524-4A16-8DE2-9004FA8553C2}" destId="{41B64278-8D63-464A-AFCF-6A92474EA26A}" srcOrd="1" destOrd="0" presId="urn:microsoft.com/office/officeart/2005/8/layout/orgChart1"/>
    <dgm:cxn modelId="{AD227D1F-1624-4E6A-8785-6800B76EAE8A}" type="presParOf" srcId="{521C9557-61F1-498C-8248-813DBC628A19}" destId="{11410F52-0BD5-4A4E-A2B7-837FFEB9F364}" srcOrd="1" destOrd="0" presId="urn:microsoft.com/office/officeart/2005/8/layout/orgChart1"/>
    <dgm:cxn modelId="{8D340A02-22BD-45DF-B8D9-BD72921B09D7}" type="presParOf" srcId="{11410F52-0BD5-4A4E-A2B7-837FFEB9F364}" destId="{FAAAB852-D500-4D72-849C-71D64BBEEFDB}" srcOrd="0" destOrd="0" presId="urn:microsoft.com/office/officeart/2005/8/layout/orgChart1"/>
    <dgm:cxn modelId="{656E93E7-F019-4CF7-9631-FA6E58A0DC47}" type="presParOf" srcId="{11410F52-0BD5-4A4E-A2B7-837FFEB9F364}" destId="{4AB6048E-0C99-4004-BD98-E494D69CA809}" srcOrd="1" destOrd="0" presId="urn:microsoft.com/office/officeart/2005/8/layout/orgChart1"/>
    <dgm:cxn modelId="{63EC1C3A-A8BD-4332-86EC-7B00843BF859}" type="presParOf" srcId="{4AB6048E-0C99-4004-BD98-E494D69CA809}" destId="{1776A9C3-994D-4AA6-B0C2-E9BE7CB6E4C7}" srcOrd="0" destOrd="0" presId="urn:microsoft.com/office/officeart/2005/8/layout/orgChart1"/>
    <dgm:cxn modelId="{4D47657A-0C2F-4975-AEA0-AFED71B5E45B}" type="presParOf" srcId="{1776A9C3-994D-4AA6-B0C2-E9BE7CB6E4C7}" destId="{E79E1BCA-35E0-430D-A146-2E2EE1071D2A}" srcOrd="0" destOrd="0" presId="urn:microsoft.com/office/officeart/2005/8/layout/orgChart1"/>
    <dgm:cxn modelId="{F2008E4D-1F1C-4870-8775-20A0268BA4C2}" type="presParOf" srcId="{1776A9C3-994D-4AA6-B0C2-E9BE7CB6E4C7}" destId="{23316E20-F226-4896-9A0D-6B4F457F791C}" srcOrd="1" destOrd="0" presId="urn:microsoft.com/office/officeart/2005/8/layout/orgChart1"/>
    <dgm:cxn modelId="{B5440D0D-86DE-48CD-A0F3-E4D2FA78D84C}" type="presParOf" srcId="{4AB6048E-0C99-4004-BD98-E494D69CA809}" destId="{2AB6FC3B-DDE2-4A92-8FB7-EA8292AE61E3}" srcOrd="1" destOrd="0" presId="urn:microsoft.com/office/officeart/2005/8/layout/orgChart1"/>
    <dgm:cxn modelId="{7156E33F-B0FC-4DB3-9FF7-61DA0ED799F5}" type="presParOf" srcId="{4AB6048E-0C99-4004-BD98-E494D69CA809}" destId="{2BD6D907-E7BA-4555-B252-1D4EB2CC6831}" srcOrd="2" destOrd="0" presId="urn:microsoft.com/office/officeart/2005/8/layout/orgChart1"/>
    <dgm:cxn modelId="{D657BE31-1FD5-4C07-B608-D4AE8EC82141}" type="presParOf" srcId="{2BD6D907-E7BA-4555-B252-1D4EB2CC6831}" destId="{17ADA1D6-15D3-4601-95EF-15BD6CEE67C4}" srcOrd="0" destOrd="0" presId="urn:microsoft.com/office/officeart/2005/8/layout/orgChart1"/>
    <dgm:cxn modelId="{5F5F1486-AA0A-4125-81A4-782490576FA4}" type="presParOf" srcId="{2BD6D907-E7BA-4555-B252-1D4EB2CC6831}" destId="{F5136D0C-B121-4FA4-97F6-88E45A20713A}" srcOrd="1" destOrd="0" presId="urn:microsoft.com/office/officeart/2005/8/layout/orgChart1"/>
    <dgm:cxn modelId="{83609E82-57C2-448C-AD98-9697195FCD58}" type="presParOf" srcId="{F5136D0C-B121-4FA4-97F6-88E45A20713A}" destId="{CD81FC57-3F6B-485B-929C-49C27C1C56D4}" srcOrd="0" destOrd="0" presId="urn:microsoft.com/office/officeart/2005/8/layout/orgChart1"/>
    <dgm:cxn modelId="{9AD79C05-F0D8-4D72-AD24-B9AA57B28342}" type="presParOf" srcId="{CD81FC57-3F6B-485B-929C-49C27C1C56D4}" destId="{DE92DC36-EBD2-45F4-A18F-0F44A4962EF2}" srcOrd="0" destOrd="0" presId="urn:microsoft.com/office/officeart/2005/8/layout/orgChart1"/>
    <dgm:cxn modelId="{AAF64863-600B-48DA-989D-4F0AE21396E6}" type="presParOf" srcId="{CD81FC57-3F6B-485B-929C-49C27C1C56D4}" destId="{BE2421DC-DC66-41A0-9609-D70D974A74A4}" srcOrd="1" destOrd="0" presId="urn:microsoft.com/office/officeart/2005/8/layout/orgChart1"/>
    <dgm:cxn modelId="{A36A4C35-4DA0-4408-9D55-F8F1F933B015}" type="presParOf" srcId="{F5136D0C-B121-4FA4-97F6-88E45A20713A}" destId="{B14D2CEA-C33A-4880-AFE7-3D32BF694505}" srcOrd="1" destOrd="0" presId="urn:microsoft.com/office/officeart/2005/8/layout/orgChart1"/>
    <dgm:cxn modelId="{E0D3C303-D007-4796-9F17-46929D100FC4}" type="presParOf" srcId="{F5136D0C-B121-4FA4-97F6-88E45A20713A}" destId="{E5145F21-4042-47A8-B96C-E13C2B092C4D}" srcOrd="2" destOrd="0" presId="urn:microsoft.com/office/officeart/2005/8/layout/orgChart1"/>
    <dgm:cxn modelId="{4864B9BC-872B-4261-A8DE-67E556DF967B}" type="presParOf" srcId="{2BD6D907-E7BA-4555-B252-1D4EB2CC6831}" destId="{E7F285D9-5F2A-4700-95E0-6DD59DB9FA4B}" srcOrd="2" destOrd="0" presId="urn:microsoft.com/office/officeart/2005/8/layout/orgChart1"/>
    <dgm:cxn modelId="{D3BFFCBA-9C27-490F-868E-DF13AAB43FB7}" type="presParOf" srcId="{2BD6D907-E7BA-4555-B252-1D4EB2CC6831}" destId="{33542152-7D76-4DC2-B1D2-03C238E43535}" srcOrd="3" destOrd="0" presId="urn:microsoft.com/office/officeart/2005/8/layout/orgChart1"/>
    <dgm:cxn modelId="{45C373B3-FDA9-41C0-8727-AC4F9818ADB6}" type="presParOf" srcId="{33542152-7D76-4DC2-B1D2-03C238E43535}" destId="{5B8C6FF6-A88D-4DD9-8FFA-D6CCD86152A1}" srcOrd="0" destOrd="0" presId="urn:microsoft.com/office/officeart/2005/8/layout/orgChart1"/>
    <dgm:cxn modelId="{C04220D6-5353-44C2-91D7-84614E402466}" type="presParOf" srcId="{5B8C6FF6-A88D-4DD9-8FFA-D6CCD86152A1}" destId="{2AE70ADB-C9C7-4C1D-ABA2-4FD8C7239474}" srcOrd="0" destOrd="0" presId="urn:microsoft.com/office/officeart/2005/8/layout/orgChart1"/>
    <dgm:cxn modelId="{2725BE49-1DC3-4C96-AE59-BA3C6E5B033D}" type="presParOf" srcId="{5B8C6FF6-A88D-4DD9-8FFA-D6CCD86152A1}" destId="{61DAA2F8-C805-416B-AD7F-A9CC8A43AE08}" srcOrd="1" destOrd="0" presId="urn:microsoft.com/office/officeart/2005/8/layout/orgChart1"/>
    <dgm:cxn modelId="{1932117F-4051-4243-8ED5-37DD07AF9F43}" type="presParOf" srcId="{33542152-7D76-4DC2-B1D2-03C238E43535}" destId="{1D5B69DD-2D60-48C3-8F41-A76EF1EF5AEA}" srcOrd="1" destOrd="0" presId="urn:microsoft.com/office/officeart/2005/8/layout/orgChart1"/>
    <dgm:cxn modelId="{C4338651-439C-4E0F-8089-E76245857884}" type="presParOf" srcId="{33542152-7D76-4DC2-B1D2-03C238E43535}" destId="{4D5F05D4-9A5B-44CE-BADF-60C5051B3180}" srcOrd="2" destOrd="0" presId="urn:microsoft.com/office/officeart/2005/8/layout/orgChart1"/>
    <dgm:cxn modelId="{53156E54-2E3D-442A-B52F-DC8937457697}" type="presParOf" srcId="{2BD6D907-E7BA-4555-B252-1D4EB2CC6831}" destId="{C1C2D308-B4FF-4ECF-99A4-B16135DFB892}" srcOrd="4" destOrd="0" presId="urn:microsoft.com/office/officeart/2005/8/layout/orgChart1"/>
    <dgm:cxn modelId="{7467323C-E245-4252-A5B0-FFC6326ADEDB}" type="presParOf" srcId="{2BD6D907-E7BA-4555-B252-1D4EB2CC6831}" destId="{B71104FD-970E-4DA1-B9F1-29E787634A3E}" srcOrd="5" destOrd="0" presId="urn:microsoft.com/office/officeart/2005/8/layout/orgChart1"/>
    <dgm:cxn modelId="{3003085C-A029-45E2-9411-7BD0A9F82257}" type="presParOf" srcId="{B71104FD-970E-4DA1-B9F1-29E787634A3E}" destId="{AC1B6A97-A488-45E7-9170-AC079D236A7B}" srcOrd="0" destOrd="0" presId="urn:microsoft.com/office/officeart/2005/8/layout/orgChart1"/>
    <dgm:cxn modelId="{201E9863-EF34-4374-AC54-620F3BCCFFFB}" type="presParOf" srcId="{AC1B6A97-A488-45E7-9170-AC079D236A7B}" destId="{AFEFC7AF-9BB9-492C-B6AB-78882BFE8C45}" srcOrd="0" destOrd="0" presId="urn:microsoft.com/office/officeart/2005/8/layout/orgChart1"/>
    <dgm:cxn modelId="{2A33B657-3C24-4DE7-8C3E-77AA3814E7D8}" type="presParOf" srcId="{AC1B6A97-A488-45E7-9170-AC079D236A7B}" destId="{1EE1EBD3-BA9C-40BC-98C2-0A03384E95D4}" srcOrd="1" destOrd="0" presId="urn:microsoft.com/office/officeart/2005/8/layout/orgChart1"/>
    <dgm:cxn modelId="{17B80409-A075-4D91-8F7E-8FA8657AFF0F}" type="presParOf" srcId="{B71104FD-970E-4DA1-B9F1-29E787634A3E}" destId="{A485BD44-EACA-4DF5-9F7B-04B29BD8F044}" srcOrd="1" destOrd="0" presId="urn:microsoft.com/office/officeart/2005/8/layout/orgChart1"/>
    <dgm:cxn modelId="{380AB69F-6AC9-4F64-A979-F6A9E0E23CFA}" type="presParOf" srcId="{B71104FD-970E-4DA1-B9F1-29E787634A3E}" destId="{5FBAEFE8-CBD4-49E7-9185-213299208317}" srcOrd="2" destOrd="0" presId="urn:microsoft.com/office/officeart/2005/8/layout/orgChart1"/>
    <dgm:cxn modelId="{B4E245DD-9523-44A5-A4D6-7458230B4D76}" type="presParOf" srcId="{521C9557-61F1-498C-8248-813DBC628A19}" destId="{22BA98FA-3033-4B38-9DBE-FEF6FD2B4DA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1F0840-31DB-42DC-B5D8-73EB67089DCB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1400" b="1" dirty="0">
              <a:solidFill>
                <a:sysClr val="windowText" lastClr="000000"/>
              </a:solidFill>
            </a:rPr>
            <a:t>Diretoria de Ensino </a:t>
          </a:r>
        </a:p>
        <a:p>
          <a:endParaRPr lang="pt-BR" sz="800" b="1" dirty="0"/>
        </a:p>
      </dgm:t>
    </dgm:pt>
    <dgm:pt modelId="{0292AB13-2075-49A9-8DE4-5EAB94B9417D}" type="parTrans" cxnId="{82A487B0-CC92-416F-938A-7B37D5F380E9}">
      <dgm:prSet/>
      <dgm:spPr/>
      <dgm:t>
        <a:bodyPr/>
        <a:lstStyle/>
        <a:p>
          <a:endParaRPr lang="pt-BR"/>
        </a:p>
      </dgm:t>
    </dgm:pt>
    <dgm:pt modelId="{6F4EB8A1-C0A5-4B81-95A5-61BA6A6DA990}" type="sibTrans" cxnId="{82A487B0-CC92-416F-938A-7B37D5F380E9}">
      <dgm:prSet/>
      <dgm:spPr/>
      <dgm:t>
        <a:bodyPr/>
        <a:lstStyle/>
        <a:p>
          <a:endParaRPr lang="pt-BR"/>
        </a:p>
      </dgm:t>
    </dgm:pt>
    <dgm:pt modelId="{D7368AEB-5440-4C2D-B203-9097544FAD67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400" b="1" dirty="0" smtClean="0">
              <a:solidFill>
                <a:sysClr val="windowText" lastClr="000000"/>
              </a:solidFill>
            </a:rPr>
            <a:t>Departamento de </a:t>
          </a:r>
          <a:r>
            <a:rPr lang="pt-BR" sz="1400" b="1" dirty="0">
              <a:solidFill>
                <a:sysClr val="windowText" lastClr="000000"/>
              </a:solidFill>
            </a:rPr>
            <a:t>Ensino Técnico na área de </a:t>
          </a:r>
          <a:r>
            <a:rPr lang="pt-BR" sz="1400" b="1" dirty="0" smtClean="0">
              <a:solidFill>
                <a:sysClr val="windowText" lastClr="000000"/>
              </a:solidFill>
            </a:rPr>
            <a:t>Gestão </a:t>
          </a:r>
          <a:r>
            <a:rPr lang="pt-BR" sz="1400" b="1" dirty="0">
              <a:solidFill>
                <a:sysClr val="windowText" lastClr="000000"/>
              </a:solidFill>
            </a:rPr>
            <a:t>e Saúde </a:t>
          </a:r>
          <a:endParaRPr lang="pt-BR" sz="1400" b="1" dirty="0"/>
        </a:p>
      </dgm:t>
    </dgm:pt>
    <dgm:pt modelId="{51BC381D-CBD7-419D-BA79-A6A8A427D1F9}" type="parTrans" cxnId="{52C06BF3-1D7A-4834-8E2F-497720B6BCDB}">
      <dgm:prSet/>
      <dgm:spPr/>
      <dgm:t>
        <a:bodyPr/>
        <a:lstStyle/>
        <a:p>
          <a:endParaRPr lang="pt-BR"/>
        </a:p>
      </dgm:t>
    </dgm:pt>
    <dgm:pt modelId="{7F44699B-8F0A-45EB-91E4-758512C8C6C7}" type="sibTrans" cxnId="{52C06BF3-1D7A-4834-8E2F-497720B6BCDB}">
      <dgm:prSet/>
      <dgm:spPr/>
      <dgm:t>
        <a:bodyPr/>
        <a:lstStyle/>
        <a:p>
          <a:endParaRPr lang="pt-BR"/>
        </a:p>
      </dgm:t>
    </dgm:pt>
    <dgm:pt modelId="{381F4018-1BA0-4E9A-AF92-6064406B06BD}" type="asst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Coordenação do curso técnico em enfermagem</a:t>
          </a:r>
          <a:endParaRPr lang="pt-BR" dirty="0">
            <a:solidFill>
              <a:schemeClr val="tx1"/>
            </a:solidFill>
          </a:endParaRPr>
        </a:p>
      </dgm:t>
    </dgm:pt>
    <dgm:pt modelId="{8D3134EA-7DE8-40AF-AE4E-186BBBCA201C}" type="parTrans" cxnId="{F0C6B71E-616A-4905-A592-A3D65CA29372}">
      <dgm:prSet/>
      <dgm:spPr/>
      <dgm:t>
        <a:bodyPr/>
        <a:lstStyle/>
        <a:p>
          <a:endParaRPr lang="pt-BR"/>
        </a:p>
      </dgm:t>
    </dgm:pt>
    <dgm:pt modelId="{519B981A-502F-4CBF-8F50-8C940149CF7D}" type="sibTrans" cxnId="{F0C6B71E-616A-4905-A592-A3D65CA29372}">
      <dgm:prSet/>
      <dgm:spPr/>
      <dgm:t>
        <a:bodyPr/>
        <a:lstStyle/>
        <a:p>
          <a:endParaRPr lang="pt-BR"/>
        </a:p>
      </dgm:t>
    </dgm:pt>
    <dgm:pt modelId="{46228BED-9E89-4E94-9348-F01A2FA22298}" type="asst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Coordenação do curso técnico em análises clínicas</a:t>
          </a:r>
          <a:endParaRPr lang="pt-BR" dirty="0">
            <a:solidFill>
              <a:schemeClr val="tx1"/>
            </a:solidFill>
          </a:endParaRPr>
        </a:p>
      </dgm:t>
    </dgm:pt>
    <dgm:pt modelId="{7995392C-B807-4776-AF33-22DBF09CC490}" type="parTrans" cxnId="{8F1A980E-6F15-4FF5-9AD2-E983A4EB0285}">
      <dgm:prSet/>
      <dgm:spPr/>
      <dgm:t>
        <a:bodyPr/>
        <a:lstStyle/>
        <a:p>
          <a:endParaRPr lang="pt-BR"/>
        </a:p>
      </dgm:t>
    </dgm:pt>
    <dgm:pt modelId="{9BB87E37-56F2-4B6B-BB28-6044870714EA}" type="sibTrans" cxnId="{8F1A980E-6F15-4FF5-9AD2-E983A4EB0285}">
      <dgm:prSet/>
      <dgm:spPr/>
      <dgm:t>
        <a:bodyPr/>
        <a:lstStyle/>
        <a:p>
          <a:endParaRPr lang="pt-BR"/>
        </a:p>
      </dgm:t>
    </dgm:pt>
    <dgm:pt modelId="{7E7281D8-8425-4340-9FB5-A180E3115B14}" type="asst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Coordenação do curso técnico integrado em secretariado </a:t>
          </a:r>
          <a:endParaRPr lang="pt-BR" dirty="0">
            <a:solidFill>
              <a:schemeClr val="tx1"/>
            </a:solidFill>
          </a:endParaRPr>
        </a:p>
      </dgm:t>
    </dgm:pt>
    <dgm:pt modelId="{0A1165C5-8211-41BC-88AF-0BD9B5EB9A1F}" type="parTrans" cxnId="{042DFF06-7D8D-44D4-BFEB-5BC7AB8CECD9}">
      <dgm:prSet/>
      <dgm:spPr/>
      <dgm:t>
        <a:bodyPr/>
        <a:lstStyle/>
        <a:p>
          <a:endParaRPr lang="pt-BR"/>
        </a:p>
      </dgm:t>
    </dgm:pt>
    <dgm:pt modelId="{AAC910AE-0507-40DC-8BCA-9A39BA4BAA51}" type="sibTrans" cxnId="{042DFF06-7D8D-44D4-BFEB-5BC7AB8CECD9}">
      <dgm:prSet/>
      <dgm:spPr/>
      <dgm:t>
        <a:bodyPr/>
        <a:lstStyle/>
        <a:p>
          <a:endParaRPr lang="pt-BR"/>
        </a:p>
      </dgm:t>
    </dgm:pt>
    <dgm:pt modelId="{037BDCE7-31E2-463F-A8AB-67DD3F1E7B9A}" type="asst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Laboratório de análises clínicas</a:t>
          </a:r>
          <a:endParaRPr lang="pt-BR" dirty="0">
            <a:solidFill>
              <a:schemeClr val="tx1"/>
            </a:solidFill>
          </a:endParaRPr>
        </a:p>
      </dgm:t>
    </dgm:pt>
    <dgm:pt modelId="{D8F8AF1E-22BF-409C-ACB6-7EE6B3679ACE}" type="parTrans" cxnId="{5A70DB56-CE6F-4C00-87C1-A181F7007E97}">
      <dgm:prSet/>
      <dgm:spPr/>
      <dgm:t>
        <a:bodyPr/>
        <a:lstStyle/>
        <a:p>
          <a:endParaRPr lang="pt-BR"/>
        </a:p>
      </dgm:t>
    </dgm:pt>
    <dgm:pt modelId="{C8650DDB-899B-496D-B6C2-43E6C4FE6361}" type="sibTrans" cxnId="{5A70DB56-CE6F-4C00-87C1-A181F7007E97}">
      <dgm:prSet/>
      <dgm:spPr/>
      <dgm:t>
        <a:bodyPr/>
        <a:lstStyle/>
        <a:p>
          <a:endParaRPr lang="pt-BR"/>
        </a:p>
      </dgm:t>
    </dgm:pt>
    <dgm:pt modelId="{4990E0A1-9ED8-4BA7-AD47-DCD9BCCAAA1A}" type="asst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Laboratório de enfermagem</a:t>
          </a:r>
          <a:endParaRPr lang="pt-BR" dirty="0">
            <a:solidFill>
              <a:schemeClr val="tx1"/>
            </a:solidFill>
          </a:endParaRPr>
        </a:p>
      </dgm:t>
    </dgm:pt>
    <dgm:pt modelId="{014D32AA-A1AF-4444-B482-FA2CC5130991}" type="parTrans" cxnId="{F53A5756-636D-4EA5-AF3D-358B0230E689}">
      <dgm:prSet/>
      <dgm:spPr/>
      <dgm:t>
        <a:bodyPr/>
        <a:lstStyle/>
        <a:p>
          <a:endParaRPr lang="pt-BR"/>
        </a:p>
      </dgm:t>
    </dgm:pt>
    <dgm:pt modelId="{0BE33BAF-79A5-43C2-8A19-76EE72348515}" type="sibTrans" cxnId="{F53A5756-636D-4EA5-AF3D-358B0230E689}">
      <dgm:prSet/>
      <dgm:spPr/>
      <dgm:t>
        <a:bodyPr/>
        <a:lstStyle/>
        <a:p>
          <a:endParaRPr lang="pt-BR"/>
        </a:p>
      </dgm:t>
    </dgm:pt>
    <dgm:pt modelId="{21E483E0-7374-4C13-BE57-9183A48073C5}" type="pres">
      <dgm:prSet presAssocID="{73AF72BE-91C5-461F-968E-C9311BE6FC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21C9557-61F1-498C-8248-813DBC628A19}" type="pres">
      <dgm:prSet presAssocID="{AD1F0840-31DB-42DC-B5D8-73EB67089DCB}" presName="hierRoot1" presStyleCnt="0">
        <dgm:presLayoutVars>
          <dgm:hierBranch val="init"/>
        </dgm:presLayoutVars>
      </dgm:prSet>
      <dgm:spPr/>
    </dgm:pt>
    <dgm:pt modelId="{8B79BCFB-E524-4A16-8DE2-9004FA8553C2}" type="pres">
      <dgm:prSet presAssocID="{AD1F0840-31DB-42DC-B5D8-73EB67089DCB}" presName="rootComposite1" presStyleCnt="0"/>
      <dgm:spPr/>
    </dgm:pt>
    <dgm:pt modelId="{79FAD066-B647-4DF6-9BF3-AAF524DB0E5B}" type="pres">
      <dgm:prSet presAssocID="{AD1F0840-31DB-42DC-B5D8-73EB67089DC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B64278-8D63-464A-AFCF-6A92474EA26A}" type="pres">
      <dgm:prSet presAssocID="{AD1F0840-31DB-42DC-B5D8-73EB67089DC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1410F52-0BD5-4A4E-A2B7-837FFEB9F364}" type="pres">
      <dgm:prSet presAssocID="{AD1F0840-31DB-42DC-B5D8-73EB67089DCB}" presName="hierChild2" presStyleCnt="0"/>
      <dgm:spPr/>
    </dgm:pt>
    <dgm:pt modelId="{F1518B26-3C6E-41A0-8D3F-D30354051C40}" type="pres">
      <dgm:prSet presAssocID="{51BC381D-CBD7-419D-BA79-A6A8A427D1F9}" presName="Name37" presStyleLbl="parChTrans1D2" presStyleIdx="0" presStyleCnt="1"/>
      <dgm:spPr/>
      <dgm:t>
        <a:bodyPr/>
        <a:lstStyle/>
        <a:p>
          <a:endParaRPr lang="pt-BR"/>
        </a:p>
      </dgm:t>
    </dgm:pt>
    <dgm:pt modelId="{0EDCDCE5-12E9-42F5-B3A1-39BDCE0DC404}" type="pres">
      <dgm:prSet presAssocID="{D7368AEB-5440-4C2D-B203-9097544FAD67}" presName="hierRoot2" presStyleCnt="0">
        <dgm:presLayoutVars>
          <dgm:hierBranch val="init"/>
        </dgm:presLayoutVars>
      </dgm:prSet>
      <dgm:spPr/>
    </dgm:pt>
    <dgm:pt modelId="{E98B61F2-CF34-4C4F-80F9-76C31FA5C811}" type="pres">
      <dgm:prSet presAssocID="{D7368AEB-5440-4C2D-B203-9097544FAD67}" presName="rootComposite" presStyleCnt="0"/>
      <dgm:spPr/>
    </dgm:pt>
    <dgm:pt modelId="{225FF9BD-33C1-4B44-8CE4-3074A88B015C}" type="pres">
      <dgm:prSet presAssocID="{D7368AEB-5440-4C2D-B203-9097544FAD6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4809120-2DFE-410D-A807-3B45A2CAD445}" type="pres">
      <dgm:prSet presAssocID="{D7368AEB-5440-4C2D-B203-9097544FAD67}" presName="rootConnector" presStyleLbl="node2" presStyleIdx="0" presStyleCnt="1"/>
      <dgm:spPr/>
      <dgm:t>
        <a:bodyPr/>
        <a:lstStyle/>
        <a:p>
          <a:endParaRPr lang="pt-BR"/>
        </a:p>
      </dgm:t>
    </dgm:pt>
    <dgm:pt modelId="{F5C11B8B-8BED-4E24-BBAD-C658EE688CC4}" type="pres">
      <dgm:prSet presAssocID="{D7368AEB-5440-4C2D-B203-9097544FAD67}" presName="hierChild4" presStyleCnt="0"/>
      <dgm:spPr/>
    </dgm:pt>
    <dgm:pt modelId="{C0F300E7-A31F-489C-AFBF-7356D120C8EA}" type="pres">
      <dgm:prSet presAssocID="{D7368AEB-5440-4C2D-B203-9097544FAD67}" presName="hierChild5" presStyleCnt="0"/>
      <dgm:spPr/>
    </dgm:pt>
    <dgm:pt modelId="{BF74E988-C539-46A1-8FDF-F176FBEE382B}" type="pres">
      <dgm:prSet presAssocID="{8D3134EA-7DE8-40AF-AE4E-186BBBCA201C}" presName="Name111" presStyleLbl="parChTrans1D3" presStyleIdx="0" presStyleCnt="5"/>
      <dgm:spPr/>
      <dgm:t>
        <a:bodyPr/>
        <a:lstStyle/>
        <a:p>
          <a:endParaRPr lang="pt-BR"/>
        </a:p>
      </dgm:t>
    </dgm:pt>
    <dgm:pt modelId="{FDFEED91-CD69-4035-91B9-03CA93A6A450}" type="pres">
      <dgm:prSet presAssocID="{381F4018-1BA0-4E9A-AF92-6064406B06BD}" presName="hierRoot3" presStyleCnt="0">
        <dgm:presLayoutVars>
          <dgm:hierBranch val="init"/>
        </dgm:presLayoutVars>
      </dgm:prSet>
      <dgm:spPr/>
    </dgm:pt>
    <dgm:pt modelId="{FA375BD5-E21A-4DC4-8D72-E7E68F757027}" type="pres">
      <dgm:prSet presAssocID="{381F4018-1BA0-4E9A-AF92-6064406B06BD}" presName="rootComposite3" presStyleCnt="0"/>
      <dgm:spPr/>
    </dgm:pt>
    <dgm:pt modelId="{1C2348B9-D0BE-4165-B0E4-CBD4B228F844}" type="pres">
      <dgm:prSet presAssocID="{381F4018-1BA0-4E9A-AF92-6064406B06BD}" presName="rootText3" presStyleLbl="asst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0BC69C4-246B-443D-BDCB-A34D676EFE0F}" type="pres">
      <dgm:prSet presAssocID="{381F4018-1BA0-4E9A-AF92-6064406B06BD}" presName="rootConnector3" presStyleLbl="asst2" presStyleIdx="0" presStyleCnt="5"/>
      <dgm:spPr/>
      <dgm:t>
        <a:bodyPr/>
        <a:lstStyle/>
        <a:p>
          <a:endParaRPr lang="pt-BR"/>
        </a:p>
      </dgm:t>
    </dgm:pt>
    <dgm:pt modelId="{470D3081-D10B-40C0-AF42-CDA640BDD9C2}" type="pres">
      <dgm:prSet presAssocID="{381F4018-1BA0-4E9A-AF92-6064406B06BD}" presName="hierChild6" presStyleCnt="0"/>
      <dgm:spPr/>
    </dgm:pt>
    <dgm:pt modelId="{78F6C2F4-19B0-4227-98F3-54080047E51F}" type="pres">
      <dgm:prSet presAssocID="{381F4018-1BA0-4E9A-AF92-6064406B06BD}" presName="hierChild7" presStyleCnt="0"/>
      <dgm:spPr/>
    </dgm:pt>
    <dgm:pt modelId="{EDA44E74-AC4D-4853-9CCC-EE0D79FC4FF6}" type="pres">
      <dgm:prSet presAssocID="{7995392C-B807-4776-AF33-22DBF09CC490}" presName="Name111" presStyleLbl="parChTrans1D3" presStyleIdx="1" presStyleCnt="5"/>
      <dgm:spPr/>
      <dgm:t>
        <a:bodyPr/>
        <a:lstStyle/>
        <a:p>
          <a:endParaRPr lang="pt-BR"/>
        </a:p>
      </dgm:t>
    </dgm:pt>
    <dgm:pt modelId="{F3D7ED75-7A83-46EE-BC6E-3FE9111410CD}" type="pres">
      <dgm:prSet presAssocID="{46228BED-9E89-4E94-9348-F01A2FA22298}" presName="hierRoot3" presStyleCnt="0">
        <dgm:presLayoutVars>
          <dgm:hierBranch val="init"/>
        </dgm:presLayoutVars>
      </dgm:prSet>
      <dgm:spPr/>
    </dgm:pt>
    <dgm:pt modelId="{2E7D1BDF-FFD2-4C24-A16F-C8A6E8B79C7C}" type="pres">
      <dgm:prSet presAssocID="{46228BED-9E89-4E94-9348-F01A2FA22298}" presName="rootComposite3" presStyleCnt="0"/>
      <dgm:spPr/>
    </dgm:pt>
    <dgm:pt modelId="{CA8344A2-64BE-4C97-B8A7-97651507E533}" type="pres">
      <dgm:prSet presAssocID="{46228BED-9E89-4E94-9348-F01A2FA22298}" presName="rootText3" presStyleLbl="asst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5D23999-0063-4D7C-A3DA-8A679B4A5301}" type="pres">
      <dgm:prSet presAssocID="{46228BED-9E89-4E94-9348-F01A2FA22298}" presName="rootConnector3" presStyleLbl="asst2" presStyleIdx="1" presStyleCnt="5"/>
      <dgm:spPr/>
      <dgm:t>
        <a:bodyPr/>
        <a:lstStyle/>
        <a:p>
          <a:endParaRPr lang="pt-BR"/>
        </a:p>
      </dgm:t>
    </dgm:pt>
    <dgm:pt modelId="{03F59148-2190-4E23-AD58-33DA34B877CE}" type="pres">
      <dgm:prSet presAssocID="{46228BED-9E89-4E94-9348-F01A2FA22298}" presName="hierChild6" presStyleCnt="0"/>
      <dgm:spPr/>
    </dgm:pt>
    <dgm:pt modelId="{0C43B022-481E-48CB-ADEA-E6890EA58817}" type="pres">
      <dgm:prSet presAssocID="{46228BED-9E89-4E94-9348-F01A2FA22298}" presName="hierChild7" presStyleCnt="0"/>
      <dgm:spPr/>
    </dgm:pt>
    <dgm:pt modelId="{54A3AE32-0D7E-4459-9521-ABEBBC51D763}" type="pres">
      <dgm:prSet presAssocID="{0A1165C5-8211-41BC-88AF-0BD9B5EB9A1F}" presName="Name111" presStyleLbl="parChTrans1D3" presStyleIdx="2" presStyleCnt="5"/>
      <dgm:spPr/>
      <dgm:t>
        <a:bodyPr/>
        <a:lstStyle/>
        <a:p>
          <a:endParaRPr lang="pt-BR"/>
        </a:p>
      </dgm:t>
    </dgm:pt>
    <dgm:pt modelId="{5D254E36-02BD-43F2-AD6B-E4398F5D6B39}" type="pres">
      <dgm:prSet presAssocID="{7E7281D8-8425-4340-9FB5-A180E3115B14}" presName="hierRoot3" presStyleCnt="0">
        <dgm:presLayoutVars>
          <dgm:hierBranch val="init"/>
        </dgm:presLayoutVars>
      </dgm:prSet>
      <dgm:spPr/>
    </dgm:pt>
    <dgm:pt modelId="{2179E56E-DE68-4932-9A64-DF3B19E05E62}" type="pres">
      <dgm:prSet presAssocID="{7E7281D8-8425-4340-9FB5-A180E3115B14}" presName="rootComposite3" presStyleCnt="0"/>
      <dgm:spPr/>
    </dgm:pt>
    <dgm:pt modelId="{279492F1-8ACA-41C7-8D18-625532C0408E}" type="pres">
      <dgm:prSet presAssocID="{7E7281D8-8425-4340-9FB5-A180E3115B14}" presName="rootText3" presStyleLbl="asst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C67E64-BDF4-4DAA-A6C9-ED305899AED8}" type="pres">
      <dgm:prSet presAssocID="{7E7281D8-8425-4340-9FB5-A180E3115B14}" presName="rootConnector3" presStyleLbl="asst2" presStyleIdx="2" presStyleCnt="5"/>
      <dgm:spPr/>
      <dgm:t>
        <a:bodyPr/>
        <a:lstStyle/>
        <a:p>
          <a:endParaRPr lang="pt-BR"/>
        </a:p>
      </dgm:t>
    </dgm:pt>
    <dgm:pt modelId="{58418A83-0F28-4D15-9848-D388F2447426}" type="pres">
      <dgm:prSet presAssocID="{7E7281D8-8425-4340-9FB5-A180E3115B14}" presName="hierChild6" presStyleCnt="0"/>
      <dgm:spPr/>
    </dgm:pt>
    <dgm:pt modelId="{4B6C3328-3A48-488D-A663-A1904B06840C}" type="pres">
      <dgm:prSet presAssocID="{7E7281D8-8425-4340-9FB5-A180E3115B14}" presName="hierChild7" presStyleCnt="0"/>
      <dgm:spPr/>
    </dgm:pt>
    <dgm:pt modelId="{B5C35C47-49C2-4156-9BA4-3ADC2400DB4E}" type="pres">
      <dgm:prSet presAssocID="{D8F8AF1E-22BF-409C-ACB6-7EE6B3679ACE}" presName="Name111" presStyleLbl="parChTrans1D3" presStyleIdx="3" presStyleCnt="5"/>
      <dgm:spPr/>
      <dgm:t>
        <a:bodyPr/>
        <a:lstStyle/>
        <a:p>
          <a:endParaRPr lang="pt-BR"/>
        </a:p>
      </dgm:t>
    </dgm:pt>
    <dgm:pt modelId="{36AEEB0A-8AA2-4BF3-AAE9-C5D570DE7E9D}" type="pres">
      <dgm:prSet presAssocID="{037BDCE7-31E2-463F-A8AB-67DD3F1E7B9A}" presName="hierRoot3" presStyleCnt="0">
        <dgm:presLayoutVars>
          <dgm:hierBranch val="init"/>
        </dgm:presLayoutVars>
      </dgm:prSet>
      <dgm:spPr/>
    </dgm:pt>
    <dgm:pt modelId="{AD2BA74D-562D-4D8E-83B6-DF0C0B411C02}" type="pres">
      <dgm:prSet presAssocID="{037BDCE7-31E2-463F-A8AB-67DD3F1E7B9A}" presName="rootComposite3" presStyleCnt="0"/>
      <dgm:spPr/>
    </dgm:pt>
    <dgm:pt modelId="{1744083D-7326-4DF5-AF52-07524A2EA2E3}" type="pres">
      <dgm:prSet presAssocID="{037BDCE7-31E2-463F-A8AB-67DD3F1E7B9A}" presName="rootText3" presStyleLbl="asst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3D65E83-952C-4DA9-AD07-381FAA6F7D25}" type="pres">
      <dgm:prSet presAssocID="{037BDCE7-31E2-463F-A8AB-67DD3F1E7B9A}" presName="rootConnector3" presStyleLbl="asst2" presStyleIdx="3" presStyleCnt="5"/>
      <dgm:spPr/>
      <dgm:t>
        <a:bodyPr/>
        <a:lstStyle/>
        <a:p>
          <a:endParaRPr lang="pt-BR"/>
        </a:p>
      </dgm:t>
    </dgm:pt>
    <dgm:pt modelId="{51A77F61-EAB3-41F1-A5F9-F952097259AB}" type="pres">
      <dgm:prSet presAssocID="{037BDCE7-31E2-463F-A8AB-67DD3F1E7B9A}" presName="hierChild6" presStyleCnt="0"/>
      <dgm:spPr/>
    </dgm:pt>
    <dgm:pt modelId="{FD5EA2F9-DB2B-4C0D-BACD-85917FBEC369}" type="pres">
      <dgm:prSet presAssocID="{037BDCE7-31E2-463F-A8AB-67DD3F1E7B9A}" presName="hierChild7" presStyleCnt="0"/>
      <dgm:spPr/>
    </dgm:pt>
    <dgm:pt modelId="{DC0382DF-8225-4C45-8DD0-2BDAE27B3837}" type="pres">
      <dgm:prSet presAssocID="{014D32AA-A1AF-4444-B482-FA2CC5130991}" presName="Name111" presStyleLbl="parChTrans1D3" presStyleIdx="4" presStyleCnt="5"/>
      <dgm:spPr/>
      <dgm:t>
        <a:bodyPr/>
        <a:lstStyle/>
        <a:p>
          <a:endParaRPr lang="pt-BR"/>
        </a:p>
      </dgm:t>
    </dgm:pt>
    <dgm:pt modelId="{B619D812-4EA3-4D1A-AB24-C96942EEC686}" type="pres">
      <dgm:prSet presAssocID="{4990E0A1-9ED8-4BA7-AD47-DCD9BCCAAA1A}" presName="hierRoot3" presStyleCnt="0">
        <dgm:presLayoutVars>
          <dgm:hierBranch val="init"/>
        </dgm:presLayoutVars>
      </dgm:prSet>
      <dgm:spPr/>
    </dgm:pt>
    <dgm:pt modelId="{79FDB9F3-C3CB-412A-AA11-87ABD341B116}" type="pres">
      <dgm:prSet presAssocID="{4990E0A1-9ED8-4BA7-AD47-DCD9BCCAAA1A}" presName="rootComposite3" presStyleCnt="0"/>
      <dgm:spPr/>
    </dgm:pt>
    <dgm:pt modelId="{7BFDA18A-B5D9-45DB-AAA7-7929147947F0}" type="pres">
      <dgm:prSet presAssocID="{4990E0A1-9ED8-4BA7-AD47-DCD9BCCAAA1A}" presName="rootText3" presStyleLbl="asst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F225579-90B6-4E06-83D6-3D35540111F8}" type="pres">
      <dgm:prSet presAssocID="{4990E0A1-9ED8-4BA7-AD47-DCD9BCCAAA1A}" presName="rootConnector3" presStyleLbl="asst2" presStyleIdx="4" presStyleCnt="5"/>
      <dgm:spPr/>
      <dgm:t>
        <a:bodyPr/>
        <a:lstStyle/>
        <a:p>
          <a:endParaRPr lang="pt-BR"/>
        </a:p>
      </dgm:t>
    </dgm:pt>
    <dgm:pt modelId="{646FF454-9776-499B-986C-ED40665629B6}" type="pres">
      <dgm:prSet presAssocID="{4990E0A1-9ED8-4BA7-AD47-DCD9BCCAAA1A}" presName="hierChild6" presStyleCnt="0"/>
      <dgm:spPr/>
    </dgm:pt>
    <dgm:pt modelId="{632D4501-5B75-4234-A311-2384D18D2EA3}" type="pres">
      <dgm:prSet presAssocID="{4990E0A1-9ED8-4BA7-AD47-DCD9BCCAAA1A}" presName="hierChild7" presStyleCnt="0"/>
      <dgm:spPr/>
    </dgm:pt>
    <dgm:pt modelId="{22BA98FA-3033-4B38-9DBE-FEF6FD2B4DA6}" type="pres">
      <dgm:prSet presAssocID="{AD1F0840-31DB-42DC-B5D8-73EB67089DCB}" presName="hierChild3" presStyleCnt="0"/>
      <dgm:spPr/>
    </dgm:pt>
  </dgm:ptLst>
  <dgm:cxnLst>
    <dgm:cxn modelId="{F0C6B71E-616A-4905-A592-A3D65CA29372}" srcId="{D7368AEB-5440-4C2D-B203-9097544FAD67}" destId="{381F4018-1BA0-4E9A-AF92-6064406B06BD}" srcOrd="0" destOrd="0" parTransId="{8D3134EA-7DE8-40AF-AE4E-186BBBCA201C}" sibTransId="{519B981A-502F-4CBF-8F50-8C940149CF7D}"/>
    <dgm:cxn modelId="{FB71BEFE-83D3-4BDF-BBD7-33CF7FB50820}" type="presOf" srcId="{46228BED-9E89-4E94-9348-F01A2FA22298}" destId="{C5D23999-0063-4D7C-A3DA-8A679B4A5301}" srcOrd="1" destOrd="0" presId="urn:microsoft.com/office/officeart/2005/8/layout/orgChart1"/>
    <dgm:cxn modelId="{24279706-DAC5-4AB3-AD23-7AF5015F9E69}" type="presOf" srcId="{4990E0A1-9ED8-4BA7-AD47-DCD9BCCAAA1A}" destId="{7BFDA18A-B5D9-45DB-AAA7-7929147947F0}" srcOrd="0" destOrd="0" presId="urn:microsoft.com/office/officeart/2005/8/layout/orgChart1"/>
    <dgm:cxn modelId="{4D240A72-167C-4A28-A264-F8C947308BB0}" type="presOf" srcId="{0A1165C5-8211-41BC-88AF-0BD9B5EB9A1F}" destId="{54A3AE32-0D7E-4459-9521-ABEBBC51D763}" srcOrd="0" destOrd="0" presId="urn:microsoft.com/office/officeart/2005/8/layout/orgChart1"/>
    <dgm:cxn modelId="{5A70DB56-CE6F-4C00-87C1-A181F7007E97}" srcId="{D7368AEB-5440-4C2D-B203-9097544FAD67}" destId="{037BDCE7-31E2-463F-A8AB-67DD3F1E7B9A}" srcOrd="3" destOrd="0" parTransId="{D8F8AF1E-22BF-409C-ACB6-7EE6B3679ACE}" sibTransId="{C8650DDB-899B-496D-B6C2-43E6C4FE6361}"/>
    <dgm:cxn modelId="{8F1A980E-6F15-4FF5-9AD2-E983A4EB0285}" srcId="{D7368AEB-5440-4C2D-B203-9097544FAD67}" destId="{46228BED-9E89-4E94-9348-F01A2FA22298}" srcOrd="1" destOrd="0" parTransId="{7995392C-B807-4776-AF33-22DBF09CC490}" sibTransId="{9BB87E37-56F2-4B6B-BB28-6044870714EA}"/>
    <dgm:cxn modelId="{752CA5D4-05E5-4683-8E70-B03AA3D5BD9E}" type="presOf" srcId="{7995392C-B807-4776-AF33-22DBF09CC490}" destId="{EDA44E74-AC4D-4853-9CCC-EE0D79FC4FF6}" srcOrd="0" destOrd="0" presId="urn:microsoft.com/office/officeart/2005/8/layout/orgChart1"/>
    <dgm:cxn modelId="{AB04B426-FABD-41C3-B42E-16112C022B53}" type="presOf" srcId="{46228BED-9E89-4E94-9348-F01A2FA22298}" destId="{CA8344A2-64BE-4C97-B8A7-97651507E533}" srcOrd="0" destOrd="0" presId="urn:microsoft.com/office/officeart/2005/8/layout/orgChart1"/>
    <dgm:cxn modelId="{AFA6ECD8-4683-40C1-806E-C5BF78C55F93}" type="presOf" srcId="{381F4018-1BA0-4E9A-AF92-6064406B06BD}" destId="{1C2348B9-D0BE-4165-B0E4-CBD4B228F844}" srcOrd="0" destOrd="0" presId="urn:microsoft.com/office/officeart/2005/8/layout/orgChart1"/>
    <dgm:cxn modelId="{52C06BF3-1D7A-4834-8E2F-497720B6BCDB}" srcId="{AD1F0840-31DB-42DC-B5D8-73EB67089DCB}" destId="{D7368AEB-5440-4C2D-B203-9097544FAD67}" srcOrd="0" destOrd="0" parTransId="{51BC381D-CBD7-419D-BA79-A6A8A427D1F9}" sibTransId="{7F44699B-8F0A-45EB-91E4-758512C8C6C7}"/>
    <dgm:cxn modelId="{9946B2A8-CFCE-41DF-AB8A-8EC692A5D8F4}" type="presOf" srcId="{381F4018-1BA0-4E9A-AF92-6064406B06BD}" destId="{50BC69C4-246B-443D-BDCB-A34D676EFE0F}" srcOrd="1" destOrd="0" presId="urn:microsoft.com/office/officeart/2005/8/layout/orgChart1"/>
    <dgm:cxn modelId="{F5EAD165-D38F-431F-B934-93E8EF363AFA}" type="presOf" srcId="{8D3134EA-7DE8-40AF-AE4E-186BBBCA201C}" destId="{BF74E988-C539-46A1-8FDF-F176FBEE382B}" srcOrd="0" destOrd="0" presId="urn:microsoft.com/office/officeart/2005/8/layout/orgChart1"/>
    <dgm:cxn modelId="{6CD1E0A9-8102-49BE-BE61-507DE33ECAB1}" type="presOf" srcId="{014D32AA-A1AF-4444-B482-FA2CC5130991}" destId="{DC0382DF-8225-4C45-8DD0-2BDAE27B3837}" srcOrd="0" destOrd="0" presId="urn:microsoft.com/office/officeart/2005/8/layout/orgChart1"/>
    <dgm:cxn modelId="{EE022C96-C595-4911-8B8A-F5CD593C074A}" type="presOf" srcId="{D8F8AF1E-22BF-409C-ACB6-7EE6B3679ACE}" destId="{B5C35C47-49C2-4156-9BA4-3ADC2400DB4E}" srcOrd="0" destOrd="0" presId="urn:microsoft.com/office/officeart/2005/8/layout/orgChart1"/>
    <dgm:cxn modelId="{02F1CD0D-E42C-408F-BC3E-D8A8237058B3}" type="presOf" srcId="{037BDCE7-31E2-463F-A8AB-67DD3F1E7B9A}" destId="{23D65E83-952C-4DA9-AD07-381FAA6F7D25}" srcOrd="1" destOrd="0" presId="urn:microsoft.com/office/officeart/2005/8/layout/orgChart1"/>
    <dgm:cxn modelId="{AD620D4C-2771-4797-9C13-D90038A84732}" type="presOf" srcId="{73AF72BE-91C5-461F-968E-C9311BE6FCA3}" destId="{21E483E0-7374-4C13-BE57-9183A48073C5}" srcOrd="0" destOrd="0" presId="urn:microsoft.com/office/officeart/2005/8/layout/orgChart1"/>
    <dgm:cxn modelId="{2D4CD037-1C1F-4374-BA5B-2CA9E596B926}" type="presOf" srcId="{037BDCE7-31E2-463F-A8AB-67DD3F1E7B9A}" destId="{1744083D-7326-4DF5-AF52-07524A2EA2E3}" srcOrd="0" destOrd="0" presId="urn:microsoft.com/office/officeart/2005/8/layout/orgChart1"/>
    <dgm:cxn modelId="{4081A7E1-F4C5-48D4-B0C0-BC1982C75787}" type="presOf" srcId="{7E7281D8-8425-4340-9FB5-A180E3115B14}" destId="{CAC67E64-BDF4-4DAA-A6C9-ED305899AED8}" srcOrd="1" destOrd="0" presId="urn:microsoft.com/office/officeart/2005/8/layout/orgChart1"/>
    <dgm:cxn modelId="{042DFF06-7D8D-44D4-BFEB-5BC7AB8CECD9}" srcId="{D7368AEB-5440-4C2D-B203-9097544FAD67}" destId="{7E7281D8-8425-4340-9FB5-A180E3115B14}" srcOrd="2" destOrd="0" parTransId="{0A1165C5-8211-41BC-88AF-0BD9B5EB9A1F}" sibTransId="{AAC910AE-0507-40DC-8BCA-9A39BA4BAA51}"/>
    <dgm:cxn modelId="{0E40DFF4-9280-47D4-8566-236AF22A3FF5}" type="presOf" srcId="{7E7281D8-8425-4340-9FB5-A180E3115B14}" destId="{279492F1-8ACA-41C7-8D18-625532C0408E}" srcOrd="0" destOrd="0" presId="urn:microsoft.com/office/officeart/2005/8/layout/orgChart1"/>
    <dgm:cxn modelId="{978649C7-F8F3-4C1C-9A26-AC678A044049}" type="presOf" srcId="{4990E0A1-9ED8-4BA7-AD47-DCD9BCCAAA1A}" destId="{6F225579-90B6-4E06-83D6-3D35540111F8}" srcOrd="1" destOrd="0" presId="urn:microsoft.com/office/officeart/2005/8/layout/orgChart1"/>
    <dgm:cxn modelId="{C3C6DB92-FA0D-4DD6-B7D3-8ECA1CED44BA}" type="presOf" srcId="{AD1F0840-31DB-42DC-B5D8-73EB67089DCB}" destId="{79FAD066-B647-4DF6-9BF3-AAF524DB0E5B}" srcOrd="0" destOrd="0" presId="urn:microsoft.com/office/officeart/2005/8/layout/orgChart1"/>
    <dgm:cxn modelId="{82A487B0-CC92-416F-938A-7B37D5F380E9}" srcId="{73AF72BE-91C5-461F-968E-C9311BE6FCA3}" destId="{AD1F0840-31DB-42DC-B5D8-73EB67089DCB}" srcOrd="0" destOrd="0" parTransId="{0292AB13-2075-49A9-8DE4-5EAB94B9417D}" sibTransId="{6F4EB8A1-C0A5-4B81-95A5-61BA6A6DA990}"/>
    <dgm:cxn modelId="{C5429231-8330-4702-B0D0-A5E4226A8CF6}" type="presOf" srcId="{D7368AEB-5440-4C2D-B203-9097544FAD67}" destId="{34809120-2DFE-410D-A807-3B45A2CAD445}" srcOrd="1" destOrd="0" presId="urn:microsoft.com/office/officeart/2005/8/layout/orgChart1"/>
    <dgm:cxn modelId="{12DFA020-BD7B-426D-9FA8-60C448BD856B}" type="presOf" srcId="{AD1F0840-31DB-42DC-B5D8-73EB67089DCB}" destId="{41B64278-8D63-464A-AFCF-6A92474EA26A}" srcOrd="1" destOrd="0" presId="urn:microsoft.com/office/officeart/2005/8/layout/orgChart1"/>
    <dgm:cxn modelId="{F53A5756-636D-4EA5-AF3D-358B0230E689}" srcId="{D7368AEB-5440-4C2D-B203-9097544FAD67}" destId="{4990E0A1-9ED8-4BA7-AD47-DCD9BCCAAA1A}" srcOrd="4" destOrd="0" parTransId="{014D32AA-A1AF-4444-B482-FA2CC5130991}" sibTransId="{0BE33BAF-79A5-43C2-8A19-76EE72348515}"/>
    <dgm:cxn modelId="{324A599D-5DAF-4187-B0BA-A4586C5CB7AC}" type="presOf" srcId="{D7368AEB-5440-4C2D-B203-9097544FAD67}" destId="{225FF9BD-33C1-4B44-8CE4-3074A88B015C}" srcOrd="0" destOrd="0" presId="urn:microsoft.com/office/officeart/2005/8/layout/orgChart1"/>
    <dgm:cxn modelId="{588C25EF-5778-41C9-89E9-F9FF3A4FDF9D}" type="presOf" srcId="{51BC381D-CBD7-419D-BA79-A6A8A427D1F9}" destId="{F1518B26-3C6E-41A0-8D3F-D30354051C40}" srcOrd="0" destOrd="0" presId="urn:microsoft.com/office/officeart/2005/8/layout/orgChart1"/>
    <dgm:cxn modelId="{BAC5FDC2-2E4A-4590-BABB-4E6F190F2F2E}" type="presParOf" srcId="{21E483E0-7374-4C13-BE57-9183A48073C5}" destId="{521C9557-61F1-498C-8248-813DBC628A19}" srcOrd="0" destOrd="0" presId="urn:microsoft.com/office/officeart/2005/8/layout/orgChart1"/>
    <dgm:cxn modelId="{BD6FAD4B-B914-4CD6-BD0B-E6B752EF0CA0}" type="presParOf" srcId="{521C9557-61F1-498C-8248-813DBC628A19}" destId="{8B79BCFB-E524-4A16-8DE2-9004FA8553C2}" srcOrd="0" destOrd="0" presId="urn:microsoft.com/office/officeart/2005/8/layout/orgChart1"/>
    <dgm:cxn modelId="{761DFE5D-E13C-4250-AD84-1CBA92E0D076}" type="presParOf" srcId="{8B79BCFB-E524-4A16-8DE2-9004FA8553C2}" destId="{79FAD066-B647-4DF6-9BF3-AAF524DB0E5B}" srcOrd="0" destOrd="0" presId="urn:microsoft.com/office/officeart/2005/8/layout/orgChart1"/>
    <dgm:cxn modelId="{07CDE04B-DBB8-41D4-A1A5-D90907A391BE}" type="presParOf" srcId="{8B79BCFB-E524-4A16-8DE2-9004FA8553C2}" destId="{41B64278-8D63-464A-AFCF-6A92474EA26A}" srcOrd="1" destOrd="0" presId="urn:microsoft.com/office/officeart/2005/8/layout/orgChart1"/>
    <dgm:cxn modelId="{417E27DB-8290-4A2D-9F41-2CA51F5BD555}" type="presParOf" srcId="{521C9557-61F1-498C-8248-813DBC628A19}" destId="{11410F52-0BD5-4A4E-A2B7-837FFEB9F364}" srcOrd="1" destOrd="0" presId="urn:microsoft.com/office/officeart/2005/8/layout/orgChart1"/>
    <dgm:cxn modelId="{B9ADCC8F-AEF7-415D-B04A-B87FCDFB46F4}" type="presParOf" srcId="{11410F52-0BD5-4A4E-A2B7-837FFEB9F364}" destId="{F1518B26-3C6E-41A0-8D3F-D30354051C40}" srcOrd="0" destOrd="0" presId="urn:microsoft.com/office/officeart/2005/8/layout/orgChart1"/>
    <dgm:cxn modelId="{6BF7491F-D1D1-451C-9182-562BCECE7FF8}" type="presParOf" srcId="{11410F52-0BD5-4A4E-A2B7-837FFEB9F364}" destId="{0EDCDCE5-12E9-42F5-B3A1-39BDCE0DC404}" srcOrd="1" destOrd="0" presId="urn:microsoft.com/office/officeart/2005/8/layout/orgChart1"/>
    <dgm:cxn modelId="{5B67EF6A-683D-4CE0-B2F1-FE2296F606C0}" type="presParOf" srcId="{0EDCDCE5-12E9-42F5-B3A1-39BDCE0DC404}" destId="{E98B61F2-CF34-4C4F-80F9-76C31FA5C811}" srcOrd="0" destOrd="0" presId="urn:microsoft.com/office/officeart/2005/8/layout/orgChart1"/>
    <dgm:cxn modelId="{2CCFB7CD-AECA-410E-80B5-6E64BE610FFA}" type="presParOf" srcId="{E98B61F2-CF34-4C4F-80F9-76C31FA5C811}" destId="{225FF9BD-33C1-4B44-8CE4-3074A88B015C}" srcOrd="0" destOrd="0" presId="urn:microsoft.com/office/officeart/2005/8/layout/orgChart1"/>
    <dgm:cxn modelId="{DE171FF6-994F-40FF-B081-5592F8A1C35E}" type="presParOf" srcId="{E98B61F2-CF34-4C4F-80F9-76C31FA5C811}" destId="{34809120-2DFE-410D-A807-3B45A2CAD445}" srcOrd="1" destOrd="0" presId="urn:microsoft.com/office/officeart/2005/8/layout/orgChart1"/>
    <dgm:cxn modelId="{AD1AECF4-6D17-47AD-BBE2-501BFB7B55D2}" type="presParOf" srcId="{0EDCDCE5-12E9-42F5-B3A1-39BDCE0DC404}" destId="{F5C11B8B-8BED-4E24-BBAD-C658EE688CC4}" srcOrd="1" destOrd="0" presId="urn:microsoft.com/office/officeart/2005/8/layout/orgChart1"/>
    <dgm:cxn modelId="{5756376B-C7C4-4EAF-BF9E-8626E322DBED}" type="presParOf" srcId="{0EDCDCE5-12E9-42F5-B3A1-39BDCE0DC404}" destId="{C0F300E7-A31F-489C-AFBF-7356D120C8EA}" srcOrd="2" destOrd="0" presId="urn:microsoft.com/office/officeart/2005/8/layout/orgChart1"/>
    <dgm:cxn modelId="{845E17E1-60DD-45E7-A057-7C4ADDF52737}" type="presParOf" srcId="{C0F300E7-A31F-489C-AFBF-7356D120C8EA}" destId="{BF74E988-C539-46A1-8FDF-F176FBEE382B}" srcOrd="0" destOrd="0" presId="urn:microsoft.com/office/officeart/2005/8/layout/orgChart1"/>
    <dgm:cxn modelId="{4E9BC2A5-347E-41D1-A7BC-6767EDC4B396}" type="presParOf" srcId="{C0F300E7-A31F-489C-AFBF-7356D120C8EA}" destId="{FDFEED91-CD69-4035-91B9-03CA93A6A450}" srcOrd="1" destOrd="0" presId="urn:microsoft.com/office/officeart/2005/8/layout/orgChart1"/>
    <dgm:cxn modelId="{36B81895-E4B1-41F8-B3C1-4DE07FE0F941}" type="presParOf" srcId="{FDFEED91-CD69-4035-91B9-03CA93A6A450}" destId="{FA375BD5-E21A-4DC4-8D72-E7E68F757027}" srcOrd="0" destOrd="0" presId="urn:microsoft.com/office/officeart/2005/8/layout/orgChart1"/>
    <dgm:cxn modelId="{11BAD345-7BC1-41D1-99D7-97C147236F48}" type="presParOf" srcId="{FA375BD5-E21A-4DC4-8D72-E7E68F757027}" destId="{1C2348B9-D0BE-4165-B0E4-CBD4B228F844}" srcOrd="0" destOrd="0" presId="urn:microsoft.com/office/officeart/2005/8/layout/orgChart1"/>
    <dgm:cxn modelId="{CEBBCACD-9219-41B5-9CAF-C714FD3181FC}" type="presParOf" srcId="{FA375BD5-E21A-4DC4-8D72-E7E68F757027}" destId="{50BC69C4-246B-443D-BDCB-A34D676EFE0F}" srcOrd="1" destOrd="0" presId="urn:microsoft.com/office/officeart/2005/8/layout/orgChart1"/>
    <dgm:cxn modelId="{EE5A16D4-D7BF-47F8-8782-F08DFEBD92B2}" type="presParOf" srcId="{FDFEED91-CD69-4035-91B9-03CA93A6A450}" destId="{470D3081-D10B-40C0-AF42-CDA640BDD9C2}" srcOrd="1" destOrd="0" presId="urn:microsoft.com/office/officeart/2005/8/layout/orgChart1"/>
    <dgm:cxn modelId="{C4833B29-19D1-407E-A4A5-8A94AA74D509}" type="presParOf" srcId="{FDFEED91-CD69-4035-91B9-03CA93A6A450}" destId="{78F6C2F4-19B0-4227-98F3-54080047E51F}" srcOrd="2" destOrd="0" presId="urn:microsoft.com/office/officeart/2005/8/layout/orgChart1"/>
    <dgm:cxn modelId="{E3696E9F-CFAB-4CCC-B476-3AF0D7D8C5A6}" type="presParOf" srcId="{C0F300E7-A31F-489C-AFBF-7356D120C8EA}" destId="{EDA44E74-AC4D-4853-9CCC-EE0D79FC4FF6}" srcOrd="2" destOrd="0" presId="urn:microsoft.com/office/officeart/2005/8/layout/orgChart1"/>
    <dgm:cxn modelId="{9BCBB683-191B-4C5B-8C63-6736450DC130}" type="presParOf" srcId="{C0F300E7-A31F-489C-AFBF-7356D120C8EA}" destId="{F3D7ED75-7A83-46EE-BC6E-3FE9111410CD}" srcOrd="3" destOrd="0" presId="urn:microsoft.com/office/officeart/2005/8/layout/orgChart1"/>
    <dgm:cxn modelId="{B1ECC89E-BE91-48EB-B92D-2AFB1BEEB12C}" type="presParOf" srcId="{F3D7ED75-7A83-46EE-BC6E-3FE9111410CD}" destId="{2E7D1BDF-FFD2-4C24-A16F-C8A6E8B79C7C}" srcOrd="0" destOrd="0" presId="urn:microsoft.com/office/officeart/2005/8/layout/orgChart1"/>
    <dgm:cxn modelId="{2B28FC01-58D9-479B-B8BB-EF9B28815048}" type="presParOf" srcId="{2E7D1BDF-FFD2-4C24-A16F-C8A6E8B79C7C}" destId="{CA8344A2-64BE-4C97-B8A7-97651507E533}" srcOrd="0" destOrd="0" presId="urn:microsoft.com/office/officeart/2005/8/layout/orgChart1"/>
    <dgm:cxn modelId="{F2C28E60-4B0F-4FBD-B05C-DD2C53DB6AEE}" type="presParOf" srcId="{2E7D1BDF-FFD2-4C24-A16F-C8A6E8B79C7C}" destId="{C5D23999-0063-4D7C-A3DA-8A679B4A5301}" srcOrd="1" destOrd="0" presId="urn:microsoft.com/office/officeart/2005/8/layout/orgChart1"/>
    <dgm:cxn modelId="{43D71928-67BF-491D-AC1D-9722F297CC11}" type="presParOf" srcId="{F3D7ED75-7A83-46EE-BC6E-3FE9111410CD}" destId="{03F59148-2190-4E23-AD58-33DA34B877CE}" srcOrd="1" destOrd="0" presId="urn:microsoft.com/office/officeart/2005/8/layout/orgChart1"/>
    <dgm:cxn modelId="{6449965E-0493-4D51-92C2-1538978870FF}" type="presParOf" srcId="{F3D7ED75-7A83-46EE-BC6E-3FE9111410CD}" destId="{0C43B022-481E-48CB-ADEA-E6890EA58817}" srcOrd="2" destOrd="0" presId="urn:microsoft.com/office/officeart/2005/8/layout/orgChart1"/>
    <dgm:cxn modelId="{A9F985CD-7A86-49AC-853A-6EFA0EE9B42D}" type="presParOf" srcId="{C0F300E7-A31F-489C-AFBF-7356D120C8EA}" destId="{54A3AE32-0D7E-4459-9521-ABEBBC51D763}" srcOrd="4" destOrd="0" presId="urn:microsoft.com/office/officeart/2005/8/layout/orgChart1"/>
    <dgm:cxn modelId="{861390AB-C74B-4E29-A684-A18A1BEE41D0}" type="presParOf" srcId="{C0F300E7-A31F-489C-AFBF-7356D120C8EA}" destId="{5D254E36-02BD-43F2-AD6B-E4398F5D6B39}" srcOrd="5" destOrd="0" presId="urn:microsoft.com/office/officeart/2005/8/layout/orgChart1"/>
    <dgm:cxn modelId="{ED66665F-26D7-42C8-B218-2D0343677190}" type="presParOf" srcId="{5D254E36-02BD-43F2-AD6B-E4398F5D6B39}" destId="{2179E56E-DE68-4932-9A64-DF3B19E05E62}" srcOrd="0" destOrd="0" presId="urn:microsoft.com/office/officeart/2005/8/layout/orgChart1"/>
    <dgm:cxn modelId="{192F949B-664D-4B47-B5AD-04E6606D7187}" type="presParOf" srcId="{2179E56E-DE68-4932-9A64-DF3B19E05E62}" destId="{279492F1-8ACA-41C7-8D18-625532C0408E}" srcOrd="0" destOrd="0" presId="urn:microsoft.com/office/officeart/2005/8/layout/orgChart1"/>
    <dgm:cxn modelId="{5234A391-544A-4BC4-B7BD-D7AD88F0A465}" type="presParOf" srcId="{2179E56E-DE68-4932-9A64-DF3B19E05E62}" destId="{CAC67E64-BDF4-4DAA-A6C9-ED305899AED8}" srcOrd="1" destOrd="0" presId="urn:microsoft.com/office/officeart/2005/8/layout/orgChart1"/>
    <dgm:cxn modelId="{A930F67E-E107-4209-BBA6-9041E640DABE}" type="presParOf" srcId="{5D254E36-02BD-43F2-AD6B-E4398F5D6B39}" destId="{58418A83-0F28-4D15-9848-D388F2447426}" srcOrd="1" destOrd="0" presId="urn:microsoft.com/office/officeart/2005/8/layout/orgChart1"/>
    <dgm:cxn modelId="{05E290D0-48A4-4C06-B090-CFDD51395FC5}" type="presParOf" srcId="{5D254E36-02BD-43F2-AD6B-E4398F5D6B39}" destId="{4B6C3328-3A48-488D-A663-A1904B06840C}" srcOrd="2" destOrd="0" presId="urn:microsoft.com/office/officeart/2005/8/layout/orgChart1"/>
    <dgm:cxn modelId="{CAC1CC6D-9C13-46D1-AFA1-4E63EA114BDE}" type="presParOf" srcId="{C0F300E7-A31F-489C-AFBF-7356D120C8EA}" destId="{B5C35C47-49C2-4156-9BA4-3ADC2400DB4E}" srcOrd="6" destOrd="0" presId="urn:microsoft.com/office/officeart/2005/8/layout/orgChart1"/>
    <dgm:cxn modelId="{CE31F2C3-E8D3-49D6-B11B-7C57C3F07A92}" type="presParOf" srcId="{C0F300E7-A31F-489C-AFBF-7356D120C8EA}" destId="{36AEEB0A-8AA2-4BF3-AAE9-C5D570DE7E9D}" srcOrd="7" destOrd="0" presId="urn:microsoft.com/office/officeart/2005/8/layout/orgChart1"/>
    <dgm:cxn modelId="{338D869E-1320-4257-B207-037DFBFBD1A1}" type="presParOf" srcId="{36AEEB0A-8AA2-4BF3-AAE9-C5D570DE7E9D}" destId="{AD2BA74D-562D-4D8E-83B6-DF0C0B411C02}" srcOrd="0" destOrd="0" presId="urn:microsoft.com/office/officeart/2005/8/layout/orgChart1"/>
    <dgm:cxn modelId="{A8E2EC3B-B7F0-4983-A360-099BFE0CBDE4}" type="presParOf" srcId="{AD2BA74D-562D-4D8E-83B6-DF0C0B411C02}" destId="{1744083D-7326-4DF5-AF52-07524A2EA2E3}" srcOrd="0" destOrd="0" presId="urn:microsoft.com/office/officeart/2005/8/layout/orgChart1"/>
    <dgm:cxn modelId="{600C76BA-4ED2-4477-BB65-93777C0FF5DD}" type="presParOf" srcId="{AD2BA74D-562D-4D8E-83B6-DF0C0B411C02}" destId="{23D65E83-952C-4DA9-AD07-381FAA6F7D25}" srcOrd="1" destOrd="0" presId="urn:microsoft.com/office/officeart/2005/8/layout/orgChart1"/>
    <dgm:cxn modelId="{490E9A9B-04DC-459C-A034-14B202C50D96}" type="presParOf" srcId="{36AEEB0A-8AA2-4BF3-AAE9-C5D570DE7E9D}" destId="{51A77F61-EAB3-41F1-A5F9-F952097259AB}" srcOrd="1" destOrd="0" presId="urn:microsoft.com/office/officeart/2005/8/layout/orgChart1"/>
    <dgm:cxn modelId="{2A8C1052-9BD8-447F-A96D-45E5F6AD6AB2}" type="presParOf" srcId="{36AEEB0A-8AA2-4BF3-AAE9-C5D570DE7E9D}" destId="{FD5EA2F9-DB2B-4C0D-BACD-85917FBEC369}" srcOrd="2" destOrd="0" presId="urn:microsoft.com/office/officeart/2005/8/layout/orgChart1"/>
    <dgm:cxn modelId="{C1EC48E0-2C9D-45AB-BF61-2EC978BEE9A7}" type="presParOf" srcId="{C0F300E7-A31F-489C-AFBF-7356D120C8EA}" destId="{DC0382DF-8225-4C45-8DD0-2BDAE27B3837}" srcOrd="8" destOrd="0" presId="urn:microsoft.com/office/officeart/2005/8/layout/orgChart1"/>
    <dgm:cxn modelId="{09C87D73-6ABE-4E48-A7DC-3D022437E930}" type="presParOf" srcId="{C0F300E7-A31F-489C-AFBF-7356D120C8EA}" destId="{B619D812-4EA3-4D1A-AB24-C96942EEC686}" srcOrd="9" destOrd="0" presId="urn:microsoft.com/office/officeart/2005/8/layout/orgChart1"/>
    <dgm:cxn modelId="{B061F3C9-8C87-4066-AECE-6F521F3DF5E8}" type="presParOf" srcId="{B619D812-4EA3-4D1A-AB24-C96942EEC686}" destId="{79FDB9F3-C3CB-412A-AA11-87ABD341B116}" srcOrd="0" destOrd="0" presId="urn:microsoft.com/office/officeart/2005/8/layout/orgChart1"/>
    <dgm:cxn modelId="{182DD0C1-6970-424F-B0A8-341C33C982BF}" type="presParOf" srcId="{79FDB9F3-C3CB-412A-AA11-87ABD341B116}" destId="{7BFDA18A-B5D9-45DB-AAA7-7929147947F0}" srcOrd="0" destOrd="0" presId="urn:microsoft.com/office/officeart/2005/8/layout/orgChart1"/>
    <dgm:cxn modelId="{07B4431A-5896-4F53-A00E-387C1512BF7C}" type="presParOf" srcId="{79FDB9F3-C3CB-412A-AA11-87ABD341B116}" destId="{6F225579-90B6-4E06-83D6-3D35540111F8}" srcOrd="1" destOrd="0" presId="urn:microsoft.com/office/officeart/2005/8/layout/orgChart1"/>
    <dgm:cxn modelId="{91BFFCB0-A5CA-4EC6-A38A-ACD156035F13}" type="presParOf" srcId="{B619D812-4EA3-4D1A-AB24-C96942EEC686}" destId="{646FF454-9776-499B-986C-ED40665629B6}" srcOrd="1" destOrd="0" presId="urn:microsoft.com/office/officeart/2005/8/layout/orgChart1"/>
    <dgm:cxn modelId="{D9E3D15F-F7DC-428E-9576-20A13E82A19E}" type="presParOf" srcId="{B619D812-4EA3-4D1A-AB24-C96942EEC686}" destId="{632D4501-5B75-4234-A311-2384D18D2EA3}" srcOrd="2" destOrd="0" presId="urn:microsoft.com/office/officeart/2005/8/layout/orgChart1"/>
    <dgm:cxn modelId="{955211CA-2677-433E-B06E-DD6A38A8893A}" type="presParOf" srcId="{521C9557-61F1-498C-8248-813DBC628A19}" destId="{22BA98FA-3033-4B38-9DBE-FEF6FD2B4DA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1F0840-31DB-42DC-B5D8-73EB67089DCB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1400" b="1" dirty="0">
              <a:solidFill>
                <a:sysClr val="windowText" lastClr="000000"/>
              </a:solidFill>
            </a:rPr>
            <a:t>Diretoria de Ensino </a:t>
          </a:r>
        </a:p>
        <a:p>
          <a:endParaRPr lang="pt-BR" sz="2000" b="1" dirty="0"/>
        </a:p>
      </dgm:t>
    </dgm:pt>
    <dgm:pt modelId="{0292AB13-2075-49A9-8DE4-5EAB94B9417D}" type="parTrans" cxnId="{82A487B0-CC92-416F-938A-7B37D5F380E9}">
      <dgm:prSet/>
      <dgm:spPr/>
      <dgm:t>
        <a:bodyPr/>
        <a:lstStyle/>
        <a:p>
          <a:endParaRPr lang="pt-BR"/>
        </a:p>
      </dgm:t>
    </dgm:pt>
    <dgm:pt modelId="{6F4EB8A1-C0A5-4B81-95A5-61BA6A6DA990}" type="sibTrans" cxnId="{82A487B0-CC92-416F-938A-7B37D5F380E9}">
      <dgm:prSet/>
      <dgm:spPr/>
      <dgm:t>
        <a:bodyPr/>
        <a:lstStyle/>
        <a:p>
          <a:endParaRPr lang="pt-BR"/>
        </a:p>
      </dgm:t>
    </dgm:pt>
    <dgm:pt modelId="{86853683-74D7-4995-8BC2-666AE37462D9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pt-BR" sz="550" b="1" dirty="0" smtClean="0">
            <a:solidFill>
              <a:sysClr val="windowText" lastClr="000000"/>
            </a:solidFill>
          </a:endParaRPr>
        </a:p>
        <a:p>
          <a:endParaRPr lang="pt-BR" sz="550" b="1" dirty="0" smtClean="0">
            <a:solidFill>
              <a:sysClr val="windowText" lastClr="000000"/>
            </a:solidFill>
          </a:endParaRPr>
        </a:p>
        <a:p>
          <a:r>
            <a:rPr lang="pt-BR" sz="1100" b="1" dirty="0" smtClean="0">
              <a:solidFill>
                <a:sysClr val="windowText" lastClr="000000"/>
              </a:solidFill>
            </a:rPr>
            <a:t>Departamento </a:t>
          </a:r>
        </a:p>
        <a:p>
          <a:r>
            <a:rPr lang="pt-BR" sz="1100" b="1" dirty="0" smtClean="0">
              <a:solidFill>
                <a:sysClr val="windowText" lastClr="000000"/>
              </a:solidFill>
            </a:rPr>
            <a:t>de </a:t>
          </a:r>
          <a:r>
            <a:rPr lang="pt-BR" sz="1100" b="1" dirty="0">
              <a:solidFill>
                <a:sysClr val="windowText" lastClr="000000"/>
              </a:solidFill>
            </a:rPr>
            <a:t>Ensino </a:t>
          </a:r>
          <a:r>
            <a:rPr lang="pt-BR" sz="1100" b="1" dirty="0" smtClean="0">
              <a:solidFill>
                <a:sysClr val="windowText" lastClr="000000"/>
              </a:solidFill>
            </a:rPr>
            <a:t>Técnico</a:t>
          </a:r>
        </a:p>
        <a:p>
          <a:r>
            <a:rPr lang="pt-BR" sz="1100" b="1" dirty="0" smtClean="0">
              <a:solidFill>
                <a:sysClr val="windowText" lastClr="000000"/>
              </a:solidFill>
            </a:rPr>
            <a:t>na </a:t>
          </a:r>
          <a:r>
            <a:rPr lang="pt-BR" sz="1100" b="1" dirty="0">
              <a:solidFill>
                <a:sysClr val="windowText" lastClr="000000"/>
              </a:solidFill>
            </a:rPr>
            <a:t>área de </a:t>
          </a:r>
          <a:r>
            <a:rPr lang="pt-BR" sz="1100" b="1" dirty="0" smtClean="0">
              <a:solidFill>
                <a:sysClr val="windowText" lastClr="000000"/>
              </a:solidFill>
            </a:rPr>
            <a:t>Informática,  Infraestrutura </a:t>
          </a:r>
          <a:r>
            <a:rPr lang="pt-BR" sz="1100" b="1" dirty="0">
              <a:solidFill>
                <a:sysClr val="windowText" lastClr="000000"/>
              </a:solidFill>
            </a:rPr>
            <a:t>e Indústria  </a:t>
          </a:r>
          <a:r>
            <a:rPr lang="pt-BR" sz="1100" b="1" dirty="0" smtClean="0">
              <a:solidFill>
                <a:sysClr val="windowText" lastClr="000000"/>
              </a:solidFill>
            </a:rPr>
            <a:t> </a:t>
          </a:r>
          <a:endParaRPr lang="pt-BR" sz="1100" b="1" dirty="0">
            <a:solidFill>
              <a:sysClr val="windowText" lastClr="000000"/>
            </a:solidFill>
          </a:endParaRPr>
        </a:p>
        <a:p>
          <a:endParaRPr lang="pt-BR" sz="550" b="1" dirty="0"/>
        </a:p>
      </dgm:t>
    </dgm:pt>
    <dgm:pt modelId="{6FE7C35F-C959-4026-96BA-40A86CAC5FBF}" type="parTrans" cxnId="{C165BCC9-C37F-43E5-8C0A-57D7EC89D1CB}">
      <dgm:prSet/>
      <dgm:spPr/>
      <dgm:t>
        <a:bodyPr/>
        <a:lstStyle/>
        <a:p>
          <a:endParaRPr lang="pt-BR"/>
        </a:p>
      </dgm:t>
    </dgm:pt>
    <dgm:pt modelId="{101805E1-0EB0-4156-8577-6E42B3E2EA03}" type="sibTrans" cxnId="{C165BCC9-C37F-43E5-8C0A-57D7EC89D1CB}">
      <dgm:prSet/>
      <dgm:spPr/>
      <dgm:t>
        <a:bodyPr/>
        <a:lstStyle/>
        <a:p>
          <a:endParaRPr lang="pt-BR"/>
        </a:p>
      </dgm:t>
    </dgm:pt>
    <dgm:pt modelId="{8286F706-2C4A-4CE5-9139-2EF156BDBF8F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</a:rPr>
            <a:t>Coordenação do Curso técnico integrado em informática</a:t>
          </a:r>
          <a:endParaRPr lang="pt-BR" sz="1100" b="1" dirty="0">
            <a:solidFill>
              <a:schemeClr val="tx1"/>
            </a:solidFill>
          </a:endParaRPr>
        </a:p>
      </dgm:t>
    </dgm:pt>
    <dgm:pt modelId="{3787A40B-363C-4A20-9ECC-1350F7FD41AA}" type="parTrans" cxnId="{F4C8C3C3-57AB-4476-B499-14BB845FA18C}">
      <dgm:prSet/>
      <dgm:spPr/>
      <dgm:t>
        <a:bodyPr/>
        <a:lstStyle/>
        <a:p>
          <a:endParaRPr lang="pt-BR"/>
        </a:p>
      </dgm:t>
    </dgm:pt>
    <dgm:pt modelId="{91A48199-ABE5-4A59-B992-F578B882A7C4}" type="sibTrans" cxnId="{F4C8C3C3-57AB-4476-B499-14BB845FA18C}">
      <dgm:prSet/>
      <dgm:spPr/>
      <dgm:t>
        <a:bodyPr/>
        <a:lstStyle/>
        <a:p>
          <a:endParaRPr lang="pt-BR"/>
        </a:p>
      </dgm:t>
    </dgm:pt>
    <dgm:pt modelId="{C318AFB2-76C5-4131-9A71-48C964A229F6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</a:rPr>
            <a:t>Coordenação do curso técnico em eletrônica</a:t>
          </a:r>
          <a:endParaRPr lang="pt-BR" sz="1100" b="1" dirty="0">
            <a:solidFill>
              <a:schemeClr val="tx1"/>
            </a:solidFill>
          </a:endParaRPr>
        </a:p>
      </dgm:t>
    </dgm:pt>
    <dgm:pt modelId="{685BB0EA-1ACD-4ACC-9A80-E1E68816A88A}" type="parTrans" cxnId="{F1433C14-0F2A-4BA0-800B-378A682E5515}">
      <dgm:prSet/>
      <dgm:spPr/>
      <dgm:t>
        <a:bodyPr/>
        <a:lstStyle/>
        <a:p>
          <a:endParaRPr lang="pt-BR"/>
        </a:p>
      </dgm:t>
    </dgm:pt>
    <dgm:pt modelId="{8C2438A6-A426-42C2-8C0E-DFA079327440}" type="sibTrans" cxnId="{F1433C14-0F2A-4BA0-800B-378A682E5515}">
      <dgm:prSet/>
      <dgm:spPr/>
      <dgm:t>
        <a:bodyPr/>
        <a:lstStyle/>
        <a:p>
          <a:endParaRPr lang="pt-BR"/>
        </a:p>
      </dgm:t>
    </dgm:pt>
    <dgm:pt modelId="{0F9B0AD9-1F11-44C3-8200-7ADE3B204952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</a:rPr>
            <a:t>Coordenação do Curso técnico em edificações</a:t>
          </a:r>
          <a:endParaRPr lang="pt-BR" sz="1100" b="1" dirty="0">
            <a:solidFill>
              <a:schemeClr val="tx1"/>
            </a:solidFill>
          </a:endParaRPr>
        </a:p>
      </dgm:t>
    </dgm:pt>
    <dgm:pt modelId="{1E224ED9-DA74-45BC-811D-4990C6BBCE8E}" type="parTrans" cxnId="{DA1B3479-1BFB-487C-8767-23FF11F409F9}">
      <dgm:prSet/>
      <dgm:spPr/>
      <dgm:t>
        <a:bodyPr/>
        <a:lstStyle/>
        <a:p>
          <a:endParaRPr lang="pt-BR"/>
        </a:p>
      </dgm:t>
    </dgm:pt>
    <dgm:pt modelId="{ABC15F02-7339-4E99-B1D6-5A5B192848F4}" type="sibTrans" cxnId="{DA1B3479-1BFB-487C-8767-23FF11F409F9}">
      <dgm:prSet/>
      <dgm:spPr/>
      <dgm:t>
        <a:bodyPr/>
        <a:lstStyle/>
        <a:p>
          <a:endParaRPr lang="pt-BR"/>
        </a:p>
      </dgm:t>
    </dgm:pt>
    <dgm:pt modelId="{146ECAEC-AEA4-4B09-8119-8A773BBC1CD8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</a:rPr>
            <a:t>Coordenação do curso técnico em eletrotécnica</a:t>
          </a:r>
          <a:endParaRPr lang="pt-BR" sz="1100" b="1" dirty="0">
            <a:solidFill>
              <a:schemeClr val="tx1"/>
            </a:solidFill>
          </a:endParaRPr>
        </a:p>
      </dgm:t>
    </dgm:pt>
    <dgm:pt modelId="{E4C4DACB-B098-453B-B425-0EA251B18B7A}" type="parTrans" cxnId="{E6E37DFC-AADD-4F7B-95D2-517AE1FA66BE}">
      <dgm:prSet/>
      <dgm:spPr/>
      <dgm:t>
        <a:bodyPr/>
        <a:lstStyle/>
        <a:p>
          <a:endParaRPr lang="pt-BR"/>
        </a:p>
      </dgm:t>
    </dgm:pt>
    <dgm:pt modelId="{E3B5F48F-34F1-4851-B086-4149FACB7BB9}" type="sibTrans" cxnId="{E6E37DFC-AADD-4F7B-95D2-517AE1FA66BE}">
      <dgm:prSet/>
      <dgm:spPr/>
      <dgm:t>
        <a:bodyPr/>
        <a:lstStyle/>
        <a:p>
          <a:endParaRPr lang="pt-BR"/>
        </a:p>
      </dgm:t>
    </dgm:pt>
    <dgm:pt modelId="{D5EEC2BC-BF48-444C-8BDA-577AF6C5AD99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</a:rPr>
            <a:t>Laboratório de eletro e eletrônico</a:t>
          </a:r>
          <a:endParaRPr lang="pt-BR" sz="1100" b="1" dirty="0">
            <a:solidFill>
              <a:schemeClr val="tx1"/>
            </a:solidFill>
          </a:endParaRPr>
        </a:p>
      </dgm:t>
    </dgm:pt>
    <dgm:pt modelId="{18304FCE-2445-4E73-85FE-6CF408473F6F}" type="parTrans" cxnId="{D47CBB23-BC21-4EFA-A674-C9F90EA828D6}">
      <dgm:prSet/>
      <dgm:spPr/>
      <dgm:t>
        <a:bodyPr/>
        <a:lstStyle/>
        <a:p>
          <a:endParaRPr lang="pt-BR"/>
        </a:p>
      </dgm:t>
    </dgm:pt>
    <dgm:pt modelId="{84E5A7A2-341C-4CC4-B759-2757F131E728}" type="sibTrans" cxnId="{D47CBB23-BC21-4EFA-A674-C9F90EA828D6}">
      <dgm:prSet/>
      <dgm:spPr/>
      <dgm:t>
        <a:bodyPr/>
        <a:lstStyle/>
        <a:p>
          <a:endParaRPr lang="pt-BR"/>
        </a:p>
      </dgm:t>
    </dgm:pt>
    <dgm:pt modelId="{A233C9AD-C6B6-4A7E-9ECA-B54EA49F142A}" type="asst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</a:rPr>
            <a:t>Laboratório de </a:t>
          </a:r>
          <a:r>
            <a:rPr lang="pt-BR" sz="1100" b="1" dirty="0" err="1" smtClean="0">
              <a:solidFill>
                <a:schemeClr val="tx1"/>
              </a:solidFill>
            </a:rPr>
            <a:t>Macomeso</a:t>
          </a:r>
          <a:endParaRPr lang="pt-BR" sz="1100" b="1" dirty="0">
            <a:solidFill>
              <a:schemeClr val="tx1"/>
            </a:solidFill>
          </a:endParaRPr>
        </a:p>
      </dgm:t>
    </dgm:pt>
    <dgm:pt modelId="{99651EBE-2E3A-481C-A2D0-48331F9D401D}" type="parTrans" cxnId="{2ACE4DF2-A5B4-4D44-946E-F3DBA634B030}">
      <dgm:prSet/>
      <dgm:spPr/>
      <dgm:t>
        <a:bodyPr/>
        <a:lstStyle/>
        <a:p>
          <a:endParaRPr lang="pt-BR"/>
        </a:p>
      </dgm:t>
    </dgm:pt>
    <dgm:pt modelId="{4934FEE8-E483-4C1C-B586-3FA5A6F2E3CD}" type="sibTrans" cxnId="{2ACE4DF2-A5B4-4D44-946E-F3DBA634B030}">
      <dgm:prSet/>
      <dgm:spPr/>
      <dgm:t>
        <a:bodyPr/>
        <a:lstStyle/>
        <a:p>
          <a:endParaRPr lang="pt-BR"/>
        </a:p>
      </dgm:t>
    </dgm:pt>
    <dgm:pt modelId="{21E483E0-7374-4C13-BE57-9183A48073C5}" type="pres">
      <dgm:prSet presAssocID="{73AF72BE-91C5-461F-968E-C9311BE6FC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21C9557-61F1-498C-8248-813DBC628A19}" type="pres">
      <dgm:prSet presAssocID="{AD1F0840-31DB-42DC-B5D8-73EB67089DCB}" presName="hierRoot1" presStyleCnt="0">
        <dgm:presLayoutVars>
          <dgm:hierBranch val="init"/>
        </dgm:presLayoutVars>
      </dgm:prSet>
      <dgm:spPr/>
    </dgm:pt>
    <dgm:pt modelId="{8B79BCFB-E524-4A16-8DE2-9004FA8553C2}" type="pres">
      <dgm:prSet presAssocID="{AD1F0840-31DB-42DC-B5D8-73EB67089DCB}" presName="rootComposite1" presStyleCnt="0"/>
      <dgm:spPr/>
    </dgm:pt>
    <dgm:pt modelId="{79FAD066-B647-4DF6-9BF3-AAF524DB0E5B}" type="pres">
      <dgm:prSet presAssocID="{AD1F0840-31DB-42DC-B5D8-73EB67089DC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B64278-8D63-464A-AFCF-6A92474EA26A}" type="pres">
      <dgm:prSet presAssocID="{AD1F0840-31DB-42DC-B5D8-73EB67089DC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1410F52-0BD5-4A4E-A2B7-837FFEB9F364}" type="pres">
      <dgm:prSet presAssocID="{AD1F0840-31DB-42DC-B5D8-73EB67089DCB}" presName="hierChild2" presStyleCnt="0"/>
      <dgm:spPr/>
    </dgm:pt>
    <dgm:pt modelId="{8F3381E9-1F54-4F8F-9A68-16252AEC5E5A}" type="pres">
      <dgm:prSet presAssocID="{6FE7C35F-C959-4026-96BA-40A86CAC5FBF}" presName="Name37" presStyleLbl="parChTrans1D2" presStyleIdx="0" presStyleCnt="1"/>
      <dgm:spPr/>
      <dgm:t>
        <a:bodyPr/>
        <a:lstStyle/>
        <a:p>
          <a:endParaRPr lang="pt-BR"/>
        </a:p>
      </dgm:t>
    </dgm:pt>
    <dgm:pt modelId="{04C76320-D420-46A9-8749-779E5329EEF3}" type="pres">
      <dgm:prSet presAssocID="{86853683-74D7-4995-8BC2-666AE37462D9}" presName="hierRoot2" presStyleCnt="0">
        <dgm:presLayoutVars>
          <dgm:hierBranch val="init"/>
        </dgm:presLayoutVars>
      </dgm:prSet>
      <dgm:spPr/>
    </dgm:pt>
    <dgm:pt modelId="{C2C24974-D2EC-40E7-B7FC-42BF0864C786}" type="pres">
      <dgm:prSet presAssocID="{86853683-74D7-4995-8BC2-666AE37462D9}" presName="rootComposite" presStyleCnt="0"/>
      <dgm:spPr/>
    </dgm:pt>
    <dgm:pt modelId="{2A1350AE-36E1-4BF7-840E-7327C4232E70}" type="pres">
      <dgm:prSet presAssocID="{86853683-74D7-4995-8BC2-666AE37462D9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3274886-A4F1-479B-A26D-93F891EFE005}" type="pres">
      <dgm:prSet presAssocID="{86853683-74D7-4995-8BC2-666AE37462D9}" presName="rootConnector" presStyleLbl="node2" presStyleIdx="0" presStyleCnt="1"/>
      <dgm:spPr/>
      <dgm:t>
        <a:bodyPr/>
        <a:lstStyle/>
        <a:p>
          <a:endParaRPr lang="pt-BR"/>
        </a:p>
      </dgm:t>
    </dgm:pt>
    <dgm:pt modelId="{0ACCEE2C-D2E8-426C-A9DB-96B3B891E6F0}" type="pres">
      <dgm:prSet presAssocID="{86853683-74D7-4995-8BC2-666AE37462D9}" presName="hierChild4" presStyleCnt="0"/>
      <dgm:spPr/>
    </dgm:pt>
    <dgm:pt modelId="{145CE9A6-8173-46CC-B3CA-6B2BD36B6277}" type="pres">
      <dgm:prSet presAssocID="{86853683-74D7-4995-8BC2-666AE37462D9}" presName="hierChild5" presStyleCnt="0"/>
      <dgm:spPr/>
    </dgm:pt>
    <dgm:pt modelId="{352B55AD-6623-405E-ABA6-49825E84813A}" type="pres">
      <dgm:prSet presAssocID="{3787A40B-363C-4A20-9ECC-1350F7FD41AA}" presName="Name111" presStyleLbl="parChTrans1D3" presStyleIdx="0" presStyleCnt="6"/>
      <dgm:spPr/>
      <dgm:t>
        <a:bodyPr/>
        <a:lstStyle/>
        <a:p>
          <a:endParaRPr lang="pt-BR"/>
        </a:p>
      </dgm:t>
    </dgm:pt>
    <dgm:pt modelId="{1A87AE68-5224-41B7-9843-79A73FAB8137}" type="pres">
      <dgm:prSet presAssocID="{8286F706-2C4A-4CE5-9139-2EF156BDBF8F}" presName="hierRoot3" presStyleCnt="0">
        <dgm:presLayoutVars>
          <dgm:hierBranch val="init"/>
        </dgm:presLayoutVars>
      </dgm:prSet>
      <dgm:spPr/>
    </dgm:pt>
    <dgm:pt modelId="{99DFE6AB-8812-4CD9-8246-D04DE3C219E3}" type="pres">
      <dgm:prSet presAssocID="{8286F706-2C4A-4CE5-9139-2EF156BDBF8F}" presName="rootComposite3" presStyleCnt="0"/>
      <dgm:spPr/>
    </dgm:pt>
    <dgm:pt modelId="{A7C14AFA-E30C-4D35-9A78-DA7231B75FB7}" type="pres">
      <dgm:prSet presAssocID="{8286F706-2C4A-4CE5-9139-2EF156BDBF8F}" presName="rootText3" presStyleLbl="asst2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32D7E94-16A9-4FAD-B1E1-E6C27AA50452}" type="pres">
      <dgm:prSet presAssocID="{8286F706-2C4A-4CE5-9139-2EF156BDBF8F}" presName="rootConnector3" presStyleLbl="asst2" presStyleIdx="0" presStyleCnt="6"/>
      <dgm:spPr/>
      <dgm:t>
        <a:bodyPr/>
        <a:lstStyle/>
        <a:p>
          <a:endParaRPr lang="pt-BR"/>
        </a:p>
      </dgm:t>
    </dgm:pt>
    <dgm:pt modelId="{2F65EB84-3BEA-456E-9499-96439EFBB9BC}" type="pres">
      <dgm:prSet presAssocID="{8286F706-2C4A-4CE5-9139-2EF156BDBF8F}" presName="hierChild6" presStyleCnt="0"/>
      <dgm:spPr/>
    </dgm:pt>
    <dgm:pt modelId="{E5425D8B-1F2C-4D70-B776-92928169493F}" type="pres">
      <dgm:prSet presAssocID="{8286F706-2C4A-4CE5-9139-2EF156BDBF8F}" presName="hierChild7" presStyleCnt="0"/>
      <dgm:spPr/>
    </dgm:pt>
    <dgm:pt modelId="{E113289A-9837-4A5D-9ABA-2B3486F2A9B5}" type="pres">
      <dgm:prSet presAssocID="{685BB0EA-1ACD-4ACC-9A80-E1E68816A88A}" presName="Name111" presStyleLbl="parChTrans1D3" presStyleIdx="1" presStyleCnt="6"/>
      <dgm:spPr/>
      <dgm:t>
        <a:bodyPr/>
        <a:lstStyle/>
        <a:p>
          <a:endParaRPr lang="pt-BR"/>
        </a:p>
      </dgm:t>
    </dgm:pt>
    <dgm:pt modelId="{BF587ABB-6EF8-4DDC-897E-B30717A5DCE4}" type="pres">
      <dgm:prSet presAssocID="{C318AFB2-76C5-4131-9A71-48C964A229F6}" presName="hierRoot3" presStyleCnt="0">
        <dgm:presLayoutVars>
          <dgm:hierBranch val="init"/>
        </dgm:presLayoutVars>
      </dgm:prSet>
      <dgm:spPr/>
    </dgm:pt>
    <dgm:pt modelId="{47777389-6502-41AE-9D8C-9F1258333B49}" type="pres">
      <dgm:prSet presAssocID="{C318AFB2-76C5-4131-9A71-48C964A229F6}" presName="rootComposite3" presStyleCnt="0"/>
      <dgm:spPr/>
    </dgm:pt>
    <dgm:pt modelId="{F990CB97-6F07-4B34-A75D-0C8B432C91CB}" type="pres">
      <dgm:prSet presAssocID="{C318AFB2-76C5-4131-9A71-48C964A229F6}" presName="rootText3" presStyleLbl="asst2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86F7AA6-779F-4315-B716-C649E38DB1F8}" type="pres">
      <dgm:prSet presAssocID="{C318AFB2-76C5-4131-9A71-48C964A229F6}" presName="rootConnector3" presStyleLbl="asst2" presStyleIdx="1" presStyleCnt="6"/>
      <dgm:spPr/>
      <dgm:t>
        <a:bodyPr/>
        <a:lstStyle/>
        <a:p>
          <a:endParaRPr lang="pt-BR"/>
        </a:p>
      </dgm:t>
    </dgm:pt>
    <dgm:pt modelId="{774FF215-5C37-48EB-BCEC-0D192FBA186D}" type="pres">
      <dgm:prSet presAssocID="{C318AFB2-76C5-4131-9A71-48C964A229F6}" presName="hierChild6" presStyleCnt="0"/>
      <dgm:spPr/>
    </dgm:pt>
    <dgm:pt modelId="{868CD44F-6FE7-4E29-8BDA-2910078009E4}" type="pres">
      <dgm:prSet presAssocID="{C318AFB2-76C5-4131-9A71-48C964A229F6}" presName="hierChild7" presStyleCnt="0"/>
      <dgm:spPr/>
    </dgm:pt>
    <dgm:pt modelId="{450FEAE1-4FF8-4DC7-B2EC-0BF9D3B98960}" type="pres">
      <dgm:prSet presAssocID="{1E224ED9-DA74-45BC-811D-4990C6BBCE8E}" presName="Name111" presStyleLbl="parChTrans1D3" presStyleIdx="2" presStyleCnt="6"/>
      <dgm:spPr/>
      <dgm:t>
        <a:bodyPr/>
        <a:lstStyle/>
        <a:p>
          <a:endParaRPr lang="pt-BR"/>
        </a:p>
      </dgm:t>
    </dgm:pt>
    <dgm:pt modelId="{3E7F9EFC-0086-4451-9B90-E79B75511211}" type="pres">
      <dgm:prSet presAssocID="{0F9B0AD9-1F11-44C3-8200-7ADE3B204952}" presName="hierRoot3" presStyleCnt="0">
        <dgm:presLayoutVars>
          <dgm:hierBranch val="init"/>
        </dgm:presLayoutVars>
      </dgm:prSet>
      <dgm:spPr/>
    </dgm:pt>
    <dgm:pt modelId="{04E3BE2D-FC0D-460F-BB65-393D13A57AF5}" type="pres">
      <dgm:prSet presAssocID="{0F9B0AD9-1F11-44C3-8200-7ADE3B204952}" presName="rootComposite3" presStyleCnt="0"/>
      <dgm:spPr/>
    </dgm:pt>
    <dgm:pt modelId="{2D8A8CA5-DB75-4A3D-9B6C-897BEECC19A7}" type="pres">
      <dgm:prSet presAssocID="{0F9B0AD9-1F11-44C3-8200-7ADE3B204952}" presName="rootText3" presStyleLbl="asst2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563593C-9C83-4084-982D-013082B242AC}" type="pres">
      <dgm:prSet presAssocID="{0F9B0AD9-1F11-44C3-8200-7ADE3B204952}" presName="rootConnector3" presStyleLbl="asst2" presStyleIdx="2" presStyleCnt="6"/>
      <dgm:spPr/>
      <dgm:t>
        <a:bodyPr/>
        <a:lstStyle/>
        <a:p>
          <a:endParaRPr lang="pt-BR"/>
        </a:p>
      </dgm:t>
    </dgm:pt>
    <dgm:pt modelId="{13BE0336-7FAC-416F-930F-9EAF8CA6A1BA}" type="pres">
      <dgm:prSet presAssocID="{0F9B0AD9-1F11-44C3-8200-7ADE3B204952}" presName="hierChild6" presStyleCnt="0"/>
      <dgm:spPr/>
    </dgm:pt>
    <dgm:pt modelId="{92D66C5C-688B-4B23-A2A6-052DEDD24133}" type="pres">
      <dgm:prSet presAssocID="{0F9B0AD9-1F11-44C3-8200-7ADE3B204952}" presName="hierChild7" presStyleCnt="0"/>
      <dgm:spPr/>
    </dgm:pt>
    <dgm:pt modelId="{7D4B77AF-2ED2-4A4F-90C3-EF13E268BEA5}" type="pres">
      <dgm:prSet presAssocID="{E4C4DACB-B098-453B-B425-0EA251B18B7A}" presName="Name111" presStyleLbl="parChTrans1D3" presStyleIdx="3" presStyleCnt="6"/>
      <dgm:spPr/>
      <dgm:t>
        <a:bodyPr/>
        <a:lstStyle/>
        <a:p>
          <a:endParaRPr lang="pt-BR"/>
        </a:p>
      </dgm:t>
    </dgm:pt>
    <dgm:pt modelId="{CB7111B8-13CA-40A5-A264-F8B71BD5E1D0}" type="pres">
      <dgm:prSet presAssocID="{146ECAEC-AEA4-4B09-8119-8A773BBC1CD8}" presName="hierRoot3" presStyleCnt="0">
        <dgm:presLayoutVars>
          <dgm:hierBranch val="init"/>
        </dgm:presLayoutVars>
      </dgm:prSet>
      <dgm:spPr/>
    </dgm:pt>
    <dgm:pt modelId="{3FE2D87A-1655-49F1-BEA7-58EC625209BC}" type="pres">
      <dgm:prSet presAssocID="{146ECAEC-AEA4-4B09-8119-8A773BBC1CD8}" presName="rootComposite3" presStyleCnt="0"/>
      <dgm:spPr/>
    </dgm:pt>
    <dgm:pt modelId="{194347CA-4CF6-401E-865B-452677F5B050}" type="pres">
      <dgm:prSet presAssocID="{146ECAEC-AEA4-4B09-8119-8A773BBC1CD8}" presName="rootText3" presStyleLbl="asst2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31D198D-FA48-43E0-A9A3-7A6FD6FEB1B0}" type="pres">
      <dgm:prSet presAssocID="{146ECAEC-AEA4-4B09-8119-8A773BBC1CD8}" presName="rootConnector3" presStyleLbl="asst2" presStyleIdx="3" presStyleCnt="6"/>
      <dgm:spPr/>
      <dgm:t>
        <a:bodyPr/>
        <a:lstStyle/>
        <a:p>
          <a:endParaRPr lang="pt-BR"/>
        </a:p>
      </dgm:t>
    </dgm:pt>
    <dgm:pt modelId="{0D08337D-DF88-4081-BD6A-05399B4A3CFA}" type="pres">
      <dgm:prSet presAssocID="{146ECAEC-AEA4-4B09-8119-8A773BBC1CD8}" presName="hierChild6" presStyleCnt="0"/>
      <dgm:spPr/>
    </dgm:pt>
    <dgm:pt modelId="{9FBC38E0-9ABF-454F-8776-1042295CC36A}" type="pres">
      <dgm:prSet presAssocID="{146ECAEC-AEA4-4B09-8119-8A773BBC1CD8}" presName="hierChild7" presStyleCnt="0"/>
      <dgm:spPr/>
    </dgm:pt>
    <dgm:pt modelId="{F648B761-735D-49F1-B960-BEACF3DF556D}" type="pres">
      <dgm:prSet presAssocID="{18304FCE-2445-4E73-85FE-6CF408473F6F}" presName="Name111" presStyleLbl="parChTrans1D3" presStyleIdx="4" presStyleCnt="6"/>
      <dgm:spPr/>
      <dgm:t>
        <a:bodyPr/>
        <a:lstStyle/>
        <a:p>
          <a:endParaRPr lang="pt-BR"/>
        </a:p>
      </dgm:t>
    </dgm:pt>
    <dgm:pt modelId="{670FA7D5-0FA5-42A3-9FF1-DFA15EEDD7EF}" type="pres">
      <dgm:prSet presAssocID="{D5EEC2BC-BF48-444C-8BDA-577AF6C5AD99}" presName="hierRoot3" presStyleCnt="0">
        <dgm:presLayoutVars>
          <dgm:hierBranch val="init"/>
        </dgm:presLayoutVars>
      </dgm:prSet>
      <dgm:spPr/>
    </dgm:pt>
    <dgm:pt modelId="{4D4F41BD-3B89-416C-8AB2-1E03791BD503}" type="pres">
      <dgm:prSet presAssocID="{D5EEC2BC-BF48-444C-8BDA-577AF6C5AD99}" presName="rootComposite3" presStyleCnt="0"/>
      <dgm:spPr/>
    </dgm:pt>
    <dgm:pt modelId="{1E5F91FB-7D00-486A-879D-5EF28E579BF5}" type="pres">
      <dgm:prSet presAssocID="{D5EEC2BC-BF48-444C-8BDA-577AF6C5AD99}" presName="rootText3" presStyleLbl="asst2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784C6EE-F81F-4B01-8F61-F9AB1DBA3E10}" type="pres">
      <dgm:prSet presAssocID="{D5EEC2BC-BF48-444C-8BDA-577AF6C5AD99}" presName="rootConnector3" presStyleLbl="asst2" presStyleIdx="4" presStyleCnt="6"/>
      <dgm:spPr/>
      <dgm:t>
        <a:bodyPr/>
        <a:lstStyle/>
        <a:p>
          <a:endParaRPr lang="pt-BR"/>
        </a:p>
      </dgm:t>
    </dgm:pt>
    <dgm:pt modelId="{D01F5233-67AA-43A9-9169-106B9E78FD45}" type="pres">
      <dgm:prSet presAssocID="{D5EEC2BC-BF48-444C-8BDA-577AF6C5AD99}" presName="hierChild6" presStyleCnt="0"/>
      <dgm:spPr/>
    </dgm:pt>
    <dgm:pt modelId="{3274EE39-FEF4-422F-8554-8B780AE4F2B0}" type="pres">
      <dgm:prSet presAssocID="{D5EEC2BC-BF48-444C-8BDA-577AF6C5AD99}" presName="hierChild7" presStyleCnt="0"/>
      <dgm:spPr/>
    </dgm:pt>
    <dgm:pt modelId="{2F472921-E99B-448D-B895-3C604DAC287A}" type="pres">
      <dgm:prSet presAssocID="{99651EBE-2E3A-481C-A2D0-48331F9D401D}" presName="Name111" presStyleLbl="parChTrans1D3" presStyleIdx="5" presStyleCnt="6"/>
      <dgm:spPr/>
      <dgm:t>
        <a:bodyPr/>
        <a:lstStyle/>
        <a:p>
          <a:endParaRPr lang="pt-BR"/>
        </a:p>
      </dgm:t>
    </dgm:pt>
    <dgm:pt modelId="{DC8D5BDD-EC06-4F8F-9473-A5B5AA416EA6}" type="pres">
      <dgm:prSet presAssocID="{A233C9AD-C6B6-4A7E-9ECA-B54EA49F142A}" presName="hierRoot3" presStyleCnt="0">
        <dgm:presLayoutVars>
          <dgm:hierBranch val="init"/>
        </dgm:presLayoutVars>
      </dgm:prSet>
      <dgm:spPr/>
    </dgm:pt>
    <dgm:pt modelId="{7DE5F085-9474-48AE-88E0-652E1EA02C49}" type="pres">
      <dgm:prSet presAssocID="{A233C9AD-C6B6-4A7E-9ECA-B54EA49F142A}" presName="rootComposite3" presStyleCnt="0"/>
      <dgm:spPr/>
    </dgm:pt>
    <dgm:pt modelId="{B20A122D-61D5-4FE9-83CF-0981C54163FF}" type="pres">
      <dgm:prSet presAssocID="{A233C9AD-C6B6-4A7E-9ECA-B54EA49F142A}" presName="rootText3" presStyleLbl="asst2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77C6E18-0CFA-42CF-8AAC-6A14520BE971}" type="pres">
      <dgm:prSet presAssocID="{A233C9AD-C6B6-4A7E-9ECA-B54EA49F142A}" presName="rootConnector3" presStyleLbl="asst2" presStyleIdx="5" presStyleCnt="6"/>
      <dgm:spPr/>
      <dgm:t>
        <a:bodyPr/>
        <a:lstStyle/>
        <a:p>
          <a:endParaRPr lang="pt-BR"/>
        </a:p>
      </dgm:t>
    </dgm:pt>
    <dgm:pt modelId="{6E306DA6-0C72-4D77-A638-B8866325F2A6}" type="pres">
      <dgm:prSet presAssocID="{A233C9AD-C6B6-4A7E-9ECA-B54EA49F142A}" presName="hierChild6" presStyleCnt="0"/>
      <dgm:spPr/>
    </dgm:pt>
    <dgm:pt modelId="{0A861928-56A6-4AC8-8434-530358F65D57}" type="pres">
      <dgm:prSet presAssocID="{A233C9AD-C6B6-4A7E-9ECA-B54EA49F142A}" presName="hierChild7" presStyleCnt="0"/>
      <dgm:spPr/>
    </dgm:pt>
    <dgm:pt modelId="{22BA98FA-3033-4B38-9DBE-FEF6FD2B4DA6}" type="pres">
      <dgm:prSet presAssocID="{AD1F0840-31DB-42DC-B5D8-73EB67089DCB}" presName="hierChild3" presStyleCnt="0"/>
      <dgm:spPr/>
    </dgm:pt>
  </dgm:ptLst>
  <dgm:cxnLst>
    <dgm:cxn modelId="{A5EF38DC-DF3F-4BDA-B02B-8EC1D2516456}" type="presOf" srcId="{0F9B0AD9-1F11-44C3-8200-7ADE3B204952}" destId="{2563593C-9C83-4084-982D-013082B242AC}" srcOrd="1" destOrd="0" presId="urn:microsoft.com/office/officeart/2005/8/layout/orgChart1"/>
    <dgm:cxn modelId="{C165BCC9-C37F-43E5-8C0A-57D7EC89D1CB}" srcId="{AD1F0840-31DB-42DC-B5D8-73EB67089DCB}" destId="{86853683-74D7-4995-8BC2-666AE37462D9}" srcOrd="0" destOrd="0" parTransId="{6FE7C35F-C959-4026-96BA-40A86CAC5FBF}" sibTransId="{101805E1-0EB0-4156-8577-6E42B3E2EA03}"/>
    <dgm:cxn modelId="{D47CBB23-BC21-4EFA-A674-C9F90EA828D6}" srcId="{86853683-74D7-4995-8BC2-666AE37462D9}" destId="{D5EEC2BC-BF48-444C-8BDA-577AF6C5AD99}" srcOrd="4" destOrd="0" parTransId="{18304FCE-2445-4E73-85FE-6CF408473F6F}" sibTransId="{84E5A7A2-341C-4CC4-B759-2757F131E728}"/>
    <dgm:cxn modelId="{5FC1CF0D-1F36-4636-BF00-2ED6B4739F51}" type="presOf" srcId="{A233C9AD-C6B6-4A7E-9ECA-B54EA49F142A}" destId="{477C6E18-0CFA-42CF-8AAC-6A14520BE971}" srcOrd="1" destOrd="0" presId="urn:microsoft.com/office/officeart/2005/8/layout/orgChart1"/>
    <dgm:cxn modelId="{B71E7A37-CF8F-4D0A-A521-FCCD7477B605}" type="presOf" srcId="{AD1F0840-31DB-42DC-B5D8-73EB67089DCB}" destId="{41B64278-8D63-464A-AFCF-6A92474EA26A}" srcOrd="1" destOrd="0" presId="urn:microsoft.com/office/officeart/2005/8/layout/orgChart1"/>
    <dgm:cxn modelId="{EDB916F0-40FB-48F8-824A-392266F46B76}" type="presOf" srcId="{AD1F0840-31DB-42DC-B5D8-73EB67089DCB}" destId="{79FAD066-B647-4DF6-9BF3-AAF524DB0E5B}" srcOrd="0" destOrd="0" presId="urn:microsoft.com/office/officeart/2005/8/layout/orgChart1"/>
    <dgm:cxn modelId="{CA5B43B1-ADDA-4938-9147-E26CDED4DBD6}" type="presOf" srcId="{685BB0EA-1ACD-4ACC-9A80-E1E68816A88A}" destId="{E113289A-9837-4A5D-9ABA-2B3486F2A9B5}" srcOrd="0" destOrd="0" presId="urn:microsoft.com/office/officeart/2005/8/layout/orgChart1"/>
    <dgm:cxn modelId="{507F71F6-5459-4790-A2E1-AE42467727E9}" type="presOf" srcId="{6FE7C35F-C959-4026-96BA-40A86CAC5FBF}" destId="{8F3381E9-1F54-4F8F-9A68-16252AEC5E5A}" srcOrd="0" destOrd="0" presId="urn:microsoft.com/office/officeart/2005/8/layout/orgChart1"/>
    <dgm:cxn modelId="{3B574CCC-3181-4400-8283-107CDEDD9E8E}" type="presOf" srcId="{146ECAEC-AEA4-4B09-8119-8A773BBC1CD8}" destId="{194347CA-4CF6-401E-865B-452677F5B050}" srcOrd="0" destOrd="0" presId="urn:microsoft.com/office/officeart/2005/8/layout/orgChart1"/>
    <dgm:cxn modelId="{DA1B3479-1BFB-487C-8767-23FF11F409F9}" srcId="{86853683-74D7-4995-8BC2-666AE37462D9}" destId="{0F9B0AD9-1F11-44C3-8200-7ADE3B204952}" srcOrd="2" destOrd="0" parTransId="{1E224ED9-DA74-45BC-811D-4990C6BBCE8E}" sibTransId="{ABC15F02-7339-4E99-B1D6-5A5B192848F4}"/>
    <dgm:cxn modelId="{E6E37DFC-AADD-4F7B-95D2-517AE1FA66BE}" srcId="{86853683-74D7-4995-8BC2-666AE37462D9}" destId="{146ECAEC-AEA4-4B09-8119-8A773BBC1CD8}" srcOrd="3" destOrd="0" parTransId="{E4C4DACB-B098-453B-B425-0EA251B18B7A}" sibTransId="{E3B5F48F-34F1-4851-B086-4149FACB7BB9}"/>
    <dgm:cxn modelId="{101ABF12-BFB6-4090-A0C0-7C056163ED66}" type="presOf" srcId="{1E224ED9-DA74-45BC-811D-4990C6BBCE8E}" destId="{450FEAE1-4FF8-4DC7-B2EC-0BF9D3B98960}" srcOrd="0" destOrd="0" presId="urn:microsoft.com/office/officeart/2005/8/layout/orgChart1"/>
    <dgm:cxn modelId="{3F43713C-4D4B-4DA1-9BC7-814B39BEC673}" type="presOf" srcId="{C318AFB2-76C5-4131-9A71-48C964A229F6}" destId="{E86F7AA6-779F-4315-B716-C649E38DB1F8}" srcOrd="1" destOrd="0" presId="urn:microsoft.com/office/officeart/2005/8/layout/orgChart1"/>
    <dgm:cxn modelId="{F1433C14-0F2A-4BA0-800B-378A682E5515}" srcId="{86853683-74D7-4995-8BC2-666AE37462D9}" destId="{C318AFB2-76C5-4131-9A71-48C964A229F6}" srcOrd="1" destOrd="0" parTransId="{685BB0EA-1ACD-4ACC-9A80-E1E68816A88A}" sibTransId="{8C2438A6-A426-42C2-8C0E-DFA079327440}"/>
    <dgm:cxn modelId="{D05BE693-D336-413E-92C9-F40BEA4DA072}" type="presOf" srcId="{18304FCE-2445-4E73-85FE-6CF408473F6F}" destId="{F648B761-735D-49F1-B960-BEACF3DF556D}" srcOrd="0" destOrd="0" presId="urn:microsoft.com/office/officeart/2005/8/layout/orgChart1"/>
    <dgm:cxn modelId="{04D7FEBC-B2DC-44F5-B6F2-5C33D9F06209}" type="presOf" srcId="{73AF72BE-91C5-461F-968E-C9311BE6FCA3}" destId="{21E483E0-7374-4C13-BE57-9183A48073C5}" srcOrd="0" destOrd="0" presId="urn:microsoft.com/office/officeart/2005/8/layout/orgChart1"/>
    <dgm:cxn modelId="{8D46A84D-07B4-4E4C-95AC-333743AD2CDB}" type="presOf" srcId="{A233C9AD-C6B6-4A7E-9ECA-B54EA49F142A}" destId="{B20A122D-61D5-4FE9-83CF-0981C54163FF}" srcOrd="0" destOrd="0" presId="urn:microsoft.com/office/officeart/2005/8/layout/orgChart1"/>
    <dgm:cxn modelId="{B4513B0F-B975-4060-B0EE-4655093D475D}" type="presOf" srcId="{D5EEC2BC-BF48-444C-8BDA-577AF6C5AD99}" destId="{E784C6EE-F81F-4B01-8F61-F9AB1DBA3E10}" srcOrd="1" destOrd="0" presId="urn:microsoft.com/office/officeart/2005/8/layout/orgChart1"/>
    <dgm:cxn modelId="{4ECD909F-5093-4714-87CA-7B183722FBA1}" type="presOf" srcId="{86853683-74D7-4995-8BC2-666AE37462D9}" destId="{03274886-A4F1-479B-A26D-93F891EFE005}" srcOrd="1" destOrd="0" presId="urn:microsoft.com/office/officeart/2005/8/layout/orgChart1"/>
    <dgm:cxn modelId="{6DBA0468-A6BF-4BEC-8AC0-95F3A4FF5E72}" type="presOf" srcId="{0F9B0AD9-1F11-44C3-8200-7ADE3B204952}" destId="{2D8A8CA5-DB75-4A3D-9B6C-897BEECC19A7}" srcOrd="0" destOrd="0" presId="urn:microsoft.com/office/officeart/2005/8/layout/orgChart1"/>
    <dgm:cxn modelId="{82A487B0-CC92-416F-938A-7B37D5F380E9}" srcId="{73AF72BE-91C5-461F-968E-C9311BE6FCA3}" destId="{AD1F0840-31DB-42DC-B5D8-73EB67089DCB}" srcOrd="0" destOrd="0" parTransId="{0292AB13-2075-49A9-8DE4-5EAB94B9417D}" sibTransId="{6F4EB8A1-C0A5-4B81-95A5-61BA6A6DA990}"/>
    <dgm:cxn modelId="{D91EE575-657C-4117-BE66-CCAC33722F1F}" type="presOf" srcId="{99651EBE-2E3A-481C-A2D0-48331F9D401D}" destId="{2F472921-E99B-448D-B895-3C604DAC287A}" srcOrd="0" destOrd="0" presId="urn:microsoft.com/office/officeart/2005/8/layout/orgChart1"/>
    <dgm:cxn modelId="{22AEAB14-1801-441B-BD77-146C5A48F3B5}" type="presOf" srcId="{3787A40B-363C-4A20-9ECC-1350F7FD41AA}" destId="{352B55AD-6623-405E-ABA6-49825E84813A}" srcOrd="0" destOrd="0" presId="urn:microsoft.com/office/officeart/2005/8/layout/orgChart1"/>
    <dgm:cxn modelId="{2ACE4DF2-A5B4-4D44-946E-F3DBA634B030}" srcId="{86853683-74D7-4995-8BC2-666AE37462D9}" destId="{A233C9AD-C6B6-4A7E-9ECA-B54EA49F142A}" srcOrd="5" destOrd="0" parTransId="{99651EBE-2E3A-481C-A2D0-48331F9D401D}" sibTransId="{4934FEE8-E483-4C1C-B586-3FA5A6F2E3CD}"/>
    <dgm:cxn modelId="{E864AB52-C1C5-4999-8AB0-ACC230AA8C1B}" type="presOf" srcId="{8286F706-2C4A-4CE5-9139-2EF156BDBF8F}" destId="{A7C14AFA-E30C-4D35-9A78-DA7231B75FB7}" srcOrd="0" destOrd="0" presId="urn:microsoft.com/office/officeart/2005/8/layout/orgChart1"/>
    <dgm:cxn modelId="{AE0195FE-807A-4E22-B80F-D2B14F7497A3}" type="presOf" srcId="{E4C4DACB-B098-453B-B425-0EA251B18B7A}" destId="{7D4B77AF-2ED2-4A4F-90C3-EF13E268BEA5}" srcOrd="0" destOrd="0" presId="urn:microsoft.com/office/officeart/2005/8/layout/orgChart1"/>
    <dgm:cxn modelId="{F4C8C3C3-57AB-4476-B499-14BB845FA18C}" srcId="{86853683-74D7-4995-8BC2-666AE37462D9}" destId="{8286F706-2C4A-4CE5-9139-2EF156BDBF8F}" srcOrd="0" destOrd="0" parTransId="{3787A40B-363C-4A20-9ECC-1350F7FD41AA}" sibTransId="{91A48199-ABE5-4A59-B992-F578B882A7C4}"/>
    <dgm:cxn modelId="{674FD250-11F7-4F17-AF6E-A5533DA290DC}" type="presOf" srcId="{8286F706-2C4A-4CE5-9139-2EF156BDBF8F}" destId="{832D7E94-16A9-4FAD-B1E1-E6C27AA50452}" srcOrd="1" destOrd="0" presId="urn:microsoft.com/office/officeart/2005/8/layout/orgChart1"/>
    <dgm:cxn modelId="{586D222E-824A-43CB-9375-22E1D22DA4DD}" type="presOf" srcId="{D5EEC2BC-BF48-444C-8BDA-577AF6C5AD99}" destId="{1E5F91FB-7D00-486A-879D-5EF28E579BF5}" srcOrd="0" destOrd="0" presId="urn:microsoft.com/office/officeart/2005/8/layout/orgChart1"/>
    <dgm:cxn modelId="{F1402A1E-A351-4BBA-9BC5-64CEA35EE821}" type="presOf" srcId="{86853683-74D7-4995-8BC2-666AE37462D9}" destId="{2A1350AE-36E1-4BF7-840E-7327C4232E70}" srcOrd="0" destOrd="0" presId="urn:microsoft.com/office/officeart/2005/8/layout/orgChart1"/>
    <dgm:cxn modelId="{7298DE74-75C9-4EFB-BFB4-30C673AFC4CF}" type="presOf" srcId="{146ECAEC-AEA4-4B09-8119-8A773BBC1CD8}" destId="{531D198D-FA48-43E0-A9A3-7A6FD6FEB1B0}" srcOrd="1" destOrd="0" presId="urn:microsoft.com/office/officeart/2005/8/layout/orgChart1"/>
    <dgm:cxn modelId="{9560F272-0143-473D-895E-EDA84253BC84}" type="presOf" srcId="{C318AFB2-76C5-4131-9A71-48C964A229F6}" destId="{F990CB97-6F07-4B34-A75D-0C8B432C91CB}" srcOrd="0" destOrd="0" presId="urn:microsoft.com/office/officeart/2005/8/layout/orgChart1"/>
    <dgm:cxn modelId="{21AAFB6A-6F3B-48F6-B3CF-FA95980D740F}" type="presParOf" srcId="{21E483E0-7374-4C13-BE57-9183A48073C5}" destId="{521C9557-61F1-498C-8248-813DBC628A19}" srcOrd="0" destOrd="0" presId="urn:microsoft.com/office/officeart/2005/8/layout/orgChart1"/>
    <dgm:cxn modelId="{7AD4DABA-7979-42B4-B3EF-A754B4724250}" type="presParOf" srcId="{521C9557-61F1-498C-8248-813DBC628A19}" destId="{8B79BCFB-E524-4A16-8DE2-9004FA8553C2}" srcOrd="0" destOrd="0" presId="urn:microsoft.com/office/officeart/2005/8/layout/orgChart1"/>
    <dgm:cxn modelId="{AF73E63A-7B64-414D-A9B0-E564274F6BE7}" type="presParOf" srcId="{8B79BCFB-E524-4A16-8DE2-9004FA8553C2}" destId="{79FAD066-B647-4DF6-9BF3-AAF524DB0E5B}" srcOrd="0" destOrd="0" presId="urn:microsoft.com/office/officeart/2005/8/layout/orgChart1"/>
    <dgm:cxn modelId="{A69FEF11-BE68-4CE6-8E0E-6E1C6BDEDBF7}" type="presParOf" srcId="{8B79BCFB-E524-4A16-8DE2-9004FA8553C2}" destId="{41B64278-8D63-464A-AFCF-6A92474EA26A}" srcOrd="1" destOrd="0" presId="urn:microsoft.com/office/officeart/2005/8/layout/orgChart1"/>
    <dgm:cxn modelId="{23788CB5-02F4-4423-BEF6-E26CB97D6945}" type="presParOf" srcId="{521C9557-61F1-498C-8248-813DBC628A19}" destId="{11410F52-0BD5-4A4E-A2B7-837FFEB9F364}" srcOrd="1" destOrd="0" presId="urn:microsoft.com/office/officeart/2005/8/layout/orgChart1"/>
    <dgm:cxn modelId="{B00529D7-3BDC-4EEA-A006-D1F8CD3687B4}" type="presParOf" srcId="{11410F52-0BD5-4A4E-A2B7-837FFEB9F364}" destId="{8F3381E9-1F54-4F8F-9A68-16252AEC5E5A}" srcOrd="0" destOrd="0" presId="urn:microsoft.com/office/officeart/2005/8/layout/orgChart1"/>
    <dgm:cxn modelId="{446AACA0-D4AB-4D04-9B88-E479CAEFD183}" type="presParOf" srcId="{11410F52-0BD5-4A4E-A2B7-837FFEB9F364}" destId="{04C76320-D420-46A9-8749-779E5329EEF3}" srcOrd="1" destOrd="0" presId="urn:microsoft.com/office/officeart/2005/8/layout/orgChart1"/>
    <dgm:cxn modelId="{BB7CF335-E37B-4648-B9F7-B028D27433AC}" type="presParOf" srcId="{04C76320-D420-46A9-8749-779E5329EEF3}" destId="{C2C24974-D2EC-40E7-B7FC-42BF0864C786}" srcOrd="0" destOrd="0" presId="urn:microsoft.com/office/officeart/2005/8/layout/orgChart1"/>
    <dgm:cxn modelId="{58FBBDD0-DAF0-4ABA-92B7-0AD7FAEF34CE}" type="presParOf" srcId="{C2C24974-D2EC-40E7-B7FC-42BF0864C786}" destId="{2A1350AE-36E1-4BF7-840E-7327C4232E70}" srcOrd="0" destOrd="0" presId="urn:microsoft.com/office/officeart/2005/8/layout/orgChart1"/>
    <dgm:cxn modelId="{3219DBD9-E260-4C02-89F6-5B7B843BA571}" type="presParOf" srcId="{C2C24974-D2EC-40E7-B7FC-42BF0864C786}" destId="{03274886-A4F1-479B-A26D-93F891EFE005}" srcOrd="1" destOrd="0" presId="urn:microsoft.com/office/officeart/2005/8/layout/orgChart1"/>
    <dgm:cxn modelId="{9A67CD64-A737-4DAA-B5EC-6114072A1ADF}" type="presParOf" srcId="{04C76320-D420-46A9-8749-779E5329EEF3}" destId="{0ACCEE2C-D2E8-426C-A9DB-96B3B891E6F0}" srcOrd="1" destOrd="0" presId="urn:microsoft.com/office/officeart/2005/8/layout/orgChart1"/>
    <dgm:cxn modelId="{06961FE2-6034-4FA4-A31E-335392CC0F05}" type="presParOf" srcId="{04C76320-D420-46A9-8749-779E5329EEF3}" destId="{145CE9A6-8173-46CC-B3CA-6B2BD36B6277}" srcOrd="2" destOrd="0" presId="urn:microsoft.com/office/officeart/2005/8/layout/orgChart1"/>
    <dgm:cxn modelId="{41FF7E62-A627-47EB-AE90-5D9249889EBF}" type="presParOf" srcId="{145CE9A6-8173-46CC-B3CA-6B2BD36B6277}" destId="{352B55AD-6623-405E-ABA6-49825E84813A}" srcOrd="0" destOrd="0" presId="urn:microsoft.com/office/officeart/2005/8/layout/orgChart1"/>
    <dgm:cxn modelId="{0C4823F2-D46D-4B40-BABA-93506107206F}" type="presParOf" srcId="{145CE9A6-8173-46CC-B3CA-6B2BD36B6277}" destId="{1A87AE68-5224-41B7-9843-79A73FAB8137}" srcOrd="1" destOrd="0" presId="urn:microsoft.com/office/officeart/2005/8/layout/orgChart1"/>
    <dgm:cxn modelId="{246B82D3-4303-4D22-A581-EB795706C2DE}" type="presParOf" srcId="{1A87AE68-5224-41B7-9843-79A73FAB8137}" destId="{99DFE6AB-8812-4CD9-8246-D04DE3C219E3}" srcOrd="0" destOrd="0" presId="urn:microsoft.com/office/officeart/2005/8/layout/orgChart1"/>
    <dgm:cxn modelId="{CC825F9F-9C6B-40F1-A5A7-F9D0888B549A}" type="presParOf" srcId="{99DFE6AB-8812-4CD9-8246-D04DE3C219E3}" destId="{A7C14AFA-E30C-4D35-9A78-DA7231B75FB7}" srcOrd="0" destOrd="0" presId="urn:microsoft.com/office/officeart/2005/8/layout/orgChart1"/>
    <dgm:cxn modelId="{84EC352D-FD2E-432B-9683-60C0D5D1DA35}" type="presParOf" srcId="{99DFE6AB-8812-4CD9-8246-D04DE3C219E3}" destId="{832D7E94-16A9-4FAD-B1E1-E6C27AA50452}" srcOrd="1" destOrd="0" presId="urn:microsoft.com/office/officeart/2005/8/layout/orgChart1"/>
    <dgm:cxn modelId="{C1931512-EC00-4DA8-B134-71712E6900F8}" type="presParOf" srcId="{1A87AE68-5224-41B7-9843-79A73FAB8137}" destId="{2F65EB84-3BEA-456E-9499-96439EFBB9BC}" srcOrd="1" destOrd="0" presId="urn:microsoft.com/office/officeart/2005/8/layout/orgChart1"/>
    <dgm:cxn modelId="{7470D62D-D98A-4C2E-863E-CD59B38DBD1D}" type="presParOf" srcId="{1A87AE68-5224-41B7-9843-79A73FAB8137}" destId="{E5425D8B-1F2C-4D70-B776-92928169493F}" srcOrd="2" destOrd="0" presId="urn:microsoft.com/office/officeart/2005/8/layout/orgChart1"/>
    <dgm:cxn modelId="{2A920053-5C45-4262-A608-C53F5B1AADF0}" type="presParOf" srcId="{145CE9A6-8173-46CC-B3CA-6B2BD36B6277}" destId="{E113289A-9837-4A5D-9ABA-2B3486F2A9B5}" srcOrd="2" destOrd="0" presId="urn:microsoft.com/office/officeart/2005/8/layout/orgChart1"/>
    <dgm:cxn modelId="{B93D8F74-5817-46A3-B735-C04B375CFB01}" type="presParOf" srcId="{145CE9A6-8173-46CC-B3CA-6B2BD36B6277}" destId="{BF587ABB-6EF8-4DDC-897E-B30717A5DCE4}" srcOrd="3" destOrd="0" presId="urn:microsoft.com/office/officeart/2005/8/layout/orgChart1"/>
    <dgm:cxn modelId="{1F94A016-5E30-481C-A485-55FA44F354C1}" type="presParOf" srcId="{BF587ABB-6EF8-4DDC-897E-B30717A5DCE4}" destId="{47777389-6502-41AE-9D8C-9F1258333B49}" srcOrd="0" destOrd="0" presId="urn:microsoft.com/office/officeart/2005/8/layout/orgChart1"/>
    <dgm:cxn modelId="{42EBECCA-B9DD-474F-B2F4-4CB8B4F6D639}" type="presParOf" srcId="{47777389-6502-41AE-9D8C-9F1258333B49}" destId="{F990CB97-6F07-4B34-A75D-0C8B432C91CB}" srcOrd="0" destOrd="0" presId="urn:microsoft.com/office/officeart/2005/8/layout/orgChart1"/>
    <dgm:cxn modelId="{E3E9543A-CE0E-4E10-BE6A-F051E9BDEAC8}" type="presParOf" srcId="{47777389-6502-41AE-9D8C-9F1258333B49}" destId="{E86F7AA6-779F-4315-B716-C649E38DB1F8}" srcOrd="1" destOrd="0" presId="urn:microsoft.com/office/officeart/2005/8/layout/orgChart1"/>
    <dgm:cxn modelId="{7F1CA260-40C1-44FF-B169-06558E95875E}" type="presParOf" srcId="{BF587ABB-6EF8-4DDC-897E-B30717A5DCE4}" destId="{774FF215-5C37-48EB-BCEC-0D192FBA186D}" srcOrd="1" destOrd="0" presId="urn:microsoft.com/office/officeart/2005/8/layout/orgChart1"/>
    <dgm:cxn modelId="{68F93BF1-4AEC-41E4-8DC6-DD638F1DFA05}" type="presParOf" srcId="{BF587ABB-6EF8-4DDC-897E-B30717A5DCE4}" destId="{868CD44F-6FE7-4E29-8BDA-2910078009E4}" srcOrd="2" destOrd="0" presId="urn:microsoft.com/office/officeart/2005/8/layout/orgChart1"/>
    <dgm:cxn modelId="{BC6446B7-9B9E-4E25-B926-20845DAC0FFD}" type="presParOf" srcId="{145CE9A6-8173-46CC-B3CA-6B2BD36B6277}" destId="{450FEAE1-4FF8-4DC7-B2EC-0BF9D3B98960}" srcOrd="4" destOrd="0" presId="urn:microsoft.com/office/officeart/2005/8/layout/orgChart1"/>
    <dgm:cxn modelId="{FCBBB2EF-F42A-4BA6-93D1-7CC86CB7B4D7}" type="presParOf" srcId="{145CE9A6-8173-46CC-B3CA-6B2BD36B6277}" destId="{3E7F9EFC-0086-4451-9B90-E79B75511211}" srcOrd="5" destOrd="0" presId="urn:microsoft.com/office/officeart/2005/8/layout/orgChart1"/>
    <dgm:cxn modelId="{D07833FC-B508-434B-A842-C7A88D31DBBD}" type="presParOf" srcId="{3E7F9EFC-0086-4451-9B90-E79B75511211}" destId="{04E3BE2D-FC0D-460F-BB65-393D13A57AF5}" srcOrd="0" destOrd="0" presId="urn:microsoft.com/office/officeart/2005/8/layout/orgChart1"/>
    <dgm:cxn modelId="{DFAB8BF6-367C-4F58-8A43-B9554599A566}" type="presParOf" srcId="{04E3BE2D-FC0D-460F-BB65-393D13A57AF5}" destId="{2D8A8CA5-DB75-4A3D-9B6C-897BEECC19A7}" srcOrd="0" destOrd="0" presId="urn:microsoft.com/office/officeart/2005/8/layout/orgChart1"/>
    <dgm:cxn modelId="{3567CF98-391F-4232-B4C9-BA7771D41CAD}" type="presParOf" srcId="{04E3BE2D-FC0D-460F-BB65-393D13A57AF5}" destId="{2563593C-9C83-4084-982D-013082B242AC}" srcOrd="1" destOrd="0" presId="urn:microsoft.com/office/officeart/2005/8/layout/orgChart1"/>
    <dgm:cxn modelId="{280C4290-BA1D-4A80-ADC9-6BDDBF3A6077}" type="presParOf" srcId="{3E7F9EFC-0086-4451-9B90-E79B75511211}" destId="{13BE0336-7FAC-416F-930F-9EAF8CA6A1BA}" srcOrd="1" destOrd="0" presId="urn:microsoft.com/office/officeart/2005/8/layout/orgChart1"/>
    <dgm:cxn modelId="{8A3DD0A7-CAFA-49EB-B1DA-50A22E107681}" type="presParOf" srcId="{3E7F9EFC-0086-4451-9B90-E79B75511211}" destId="{92D66C5C-688B-4B23-A2A6-052DEDD24133}" srcOrd="2" destOrd="0" presId="urn:microsoft.com/office/officeart/2005/8/layout/orgChart1"/>
    <dgm:cxn modelId="{B19F63E1-A11F-4A0C-9421-65BFA1145EC9}" type="presParOf" srcId="{145CE9A6-8173-46CC-B3CA-6B2BD36B6277}" destId="{7D4B77AF-2ED2-4A4F-90C3-EF13E268BEA5}" srcOrd="6" destOrd="0" presId="urn:microsoft.com/office/officeart/2005/8/layout/orgChart1"/>
    <dgm:cxn modelId="{C1A705F1-8B86-4146-9CDC-39350BC72E8E}" type="presParOf" srcId="{145CE9A6-8173-46CC-B3CA-6B2BD36B6277}" destId="{CB7111B8-13CA-40A5-A264-F8B71BD5E1D0}" srcOrd="7" destOrd="0" presId="urn:microsoft.com/office/officeart/2005/8/layout/orgChart1"/>
    <dgm:cxn modelId="{422D26B0-20BC-4347-A116-0D3C62E0EEDB}" type="presParOf" srcId="{CB7111B8-13CA-40A5-A264-F8B71BD5E1D0}" destId="{3FE2D87A-1655-49F1-BEA7-58EC625209BC}" srcOrd="0" destOrd="0" presId="urn:microsoft.com/office/officeart/2005/8/layout/orgChart1"/>
    <dgm:cxn modelId="{99BC4781-C424-495A-B73F-99230759E4AD}" type="presParOf" srcId="{3FE2D87A-1655-49F1-BEA7-58EC625209BC}" destId="{194347CA-4CF6-401E-865B-452677F5B050}" srcOrd="0" destOrd="0" presId="urn:microsoft.com/office/officeart/2005/8/layout/orgChart1"/>
    <dgm:cxn modelId="{5E974F63-C9D2-4B0D-9745-857448E6A2B0}" type="presParOf" srcId="{3FE2D87A-1655-49F1-BEA7-58EC625209BC}" destId="{531D198D-FA48-43E0-A9A3-7A6FD6FEB1B0}" srcOrd="1" destOrd="0" presId="urn:microsoft.com/office/officeart/2005/8/layout/orgChart1"/>
    <dgm:cxn modelId="{4AA15D3A-FB2A-44F1-B2A2-4A808DCC9E50}" type="presParOf" srcId="{CB7111B8-13CA-40A5-A264-F8B71BD5E1D0}" destId="{0D08337D-DF88-4081-BD6A-05399B4A3CFA}" srcOrd="1" destOrd="0" presId="urn:microsoft.com/office/officeart/2005/8/layout/orgChart1"/>
    <dgm:cxn modelId="{9F37E393-2557-494E-A687-9DA2C3A21DE0}" type="presParOf" srcId="{CB7111B8-13CA-40A5-A264-F8B71BD5E1D0}" destId="{9FBC38E0-9ABF-454F-8776-1042295CC36A}" srcOrd="2" destOrd="0" presId="urn:microsoft.com/office/officeart/2005/8/layout/orgChart1"/>
    <dgm:cxn modelId="{476E03C1-D08A-4621-B0D0-4C875819C7DE}" type="presParOf" srcId="{145CE9A6-8173-46CC-B3CA-6B2BD36B6277}" destId="{F648B761-735D-49F1-B960-BEACF3DF556D}" srcOrd="8" destOrd="0" presId="urn:microsoft.com/office/officeart/2005/8/layout/orgChart1"/>
    <dgm:cxn modelId="{A883EC51-C6E1-483D-98D1-488FFED82832}" type="presParOf" srcId="{145CE9A6-8173-46CC-B3CA-6B2BD36B6277}" destId="{670FA7D5-0FA5-42A3-9FF1-DFA15EEDD7EF}" srcOrd="9" destOrd="0" presId="urn:microsoft.com/office/officeart/2005/8/layout/orgChart1"/>
    <dgm:cxn modelId="{8739A016-60C0-4B12-856F-B76BF0169184}" type="presParOf" srcId="{670FA7D5-0FA5-42A3-9FF1-DFA15EEDD7EF}" destId="{4D4F41BD-3B89-416C-8AB2-1E03791BD503}" srcOrd="0" destOrd="0" presId="urn:microsoft.com/office/officeart/2005/8/layout/orgChart1"/>
    <dgm:cxn modelId="{8B33837C-4088-4781-8679-3481FF090C3B}" type="presParOf" srcId="{4D4F41BD-3B89-416C-8AB2-1E03791BD503}" destId="{1E5F91FB-7D00-486A-879D-5EF28E579BF5}" srcOrd="0" destOrd="0" presId="urn:microsoft.com/office/officeart/2005/8/layout/orgChart1"/>
    <dgm:cxn modelId="{23518D81-702E-49B4-B1B5-CC0D7793F03C}" type="presParOf" srcId="{4D4F41BD-3B89-416C-8AB2-1E03791BD503}" destId="{E784C6EE-F81F-4B01-8F61-F9AB1DBA3E10}" srcOrd="1" destOrd="0" presId="urn:microsoft.com/office/officeart/2005/8/layout/orgChart1"/>
    <dgm:cxn modelId="{6C289A5E-C52D-4944-8130-30D61CBE2181}" type="presParOf" srcId="{670FA7D5-0FA5-42A3-9FF1-DFA15EEDD7EF}" destId="{D01F5233-67AA-43A9-9169-106B9E78FD45}" srcOrd="1" destOrd="0" presId="urn:microsoft.com/office/officeart/2005/8/layout/orgChart1"/>
    <dgm:cxn modelId="{DDB1DAF0-EA10-499A-9680-EC62AB37F09B}" type="presParOf" srcId="{670FA7D5-0FA5-42A3-9FF1-DFA15EEDD7EF}" destId="{3274EE39-FEF4-422F-8554-8B780AE4F2B0}" srcOrd="2" destOrd="0" presId="urn:microsoft.com/office/officeart/2005/8/layout/orgChart1"/>
    <dgm:cxn modelId="{E178BF1E-C3E6-47E8-9AA5-645FBA6D41B9}" type="presParOf" srcId="{145CE9A6-8173-46CC-B3CA-6B2BD36B6277}" destId="{2F472921-E99B-448D-B895-3C604DAC287A}" srcOrd="10" destOrd="0" presId="urn:microsoft.com/office/officeart/2005/8/layout/orgChart1"/>
    <dgm:cxn modelId="{DFE6C50F-3B07-436E-A687-E6577023DF36}" type="presParOf" srcId="{145CE9A6-8173-46CC-B3CA-6B2BD36B6277}" destId="{DC8D5BDD-EC06-4F8F-9473-A5B5AA416EA6}" srcOrd="11" destOrd="0" presId="urn:microsoft.com/office/officeart/2005/8/layout/orgChart1"/>
    <dgm:cxn modelId="{0CFDB021-2A11-41F9-9496-1D74669C33FB}" type="presParOf" srcId="{DC8D5BDD-EC06-4F8F-9473-A5B5AA416EA6}" destId="{7DE5F085-9474-48AE-88E0-652E1EA02C49}" srcOrd="0" destOrd="0" presId="urn:microsoft.com/office/officeart/2005/8/layout/orgChart1"/>
    <dgm:cxn modelId="{5719F4A5-4922-4213-80CE-AA63EBB9D5FC}" type="presParOf" srcId="{7DE5F085-9474-48AE-88E0-652E1EA02C49}" destId="{B20A122D-61D5-4FE9-83CF-0981C54163FF}" srcOrd="0" destOrd="0" presId="urn:microsoft.com/office/officeart/2005/8/layout/orgChart1"/>
    <dgm:cxn modelId="{A2868890-BE35-4584-8E3F-9F8E2427AE36}" type="presParOf" srcId="{7DE5F085-9474-48AE-88E0-652E1EA02C49}" destId="{477C6E18-0CFA-42CF-8AAC-6A14520BE971}" srcOrd="1" destOrd="0" presId="urn:microsoft.com/office/officeart/2005/8/layout/orgChart1"/>
    <dgm:cxn modelId="{464F7CE4-D8B0-49B6-B610-E5E13B054A0A}" type="presParOf" srcId="{DC8D5BDD-EC06-4F8F-9473-A5B5AA416EA6}" destId="{6E306DA6-0C72-4D77-A638-B8866325F2A6}" srcOrd="1" destOrd="0" presId="urn:microsoft.com/office/officeart/2005/8/layout/orgChart1"/>
    <dgm:cxn modelId="{899F17E7-BF14-4D4C-88B2-2D8CD7917982}" type="presParOf" srcId="{DC8D5BDD-EC06-4F8F-9473-A5B5AA416EA6}" destId="{0A861928-56A6-4AC8-8434-530358F65D57}" srcOrd="2" destOrd="0" presId="urn:microsoft.com/office/officeart/2005/8/layout/orgChart1"/>
    <dgm:cxn modelId="{4B5FB06C-B1FD-469F-99EE-500A9FA439C5}" type="presParOf" srcId="{521C9557-61F1-498C-8248-813DBC628A19}" destId="{22BA98FA-3033-4B38-9DBE-FEF6FD2B4DA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1F0840-31DB-42DC-B5D8-73EB67089DCB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900" b="1" dirty="0">
              <a:solidFill>
                <a:sysClr val="windowText" lastClr="000000"/>
              </a:solidFill>
            </a:rPr>
            <a:t>Diretoria de Ensino </a:t>
          </a:r>
        </a:p>
        <a:p>
          <a:endParaRPr lang="pt-BR" sz="900" b="1" dirty="0"/>
        </a:p>
      </dgm:t>
    </dgm:pt>
    <dgm:pt modelId="{0292AB13-2075-49A9-8DE4-5EAB94B9417D}" type="parTrans" cxnId="{82A487B0-CC92-416F-938A-7B37D5F380E9}">
      <dgm:prSet/>
      <dgm:spPr/>
      <dgm:t>
        <a:bodyPr/>
        <a:lstStyle/>
        <a:p>
          <a:endParaRPr lang="pt-BR"/>
        </a:p>
      </dgm:t>
    </dgm:pt>
    <dgm:pt modelId="{6F4EB8A1-C0A5-4B81-95A5-61BA6A6DA990}" type="sibTrans" cxnId="{82A487B0-CC92-416F-938A-7B37D5F380E9}">
      <dgm:prSet/>
      <dgm:spPr/>
      <dgm:t>
        <a:bodyPr/>
        <a:lstStyle/>
        <a:p>
          <a:endParaRPr lang="pt-BR"/>
        </a:p>
      </dgm:t>
    </dgm:pt>
    <dgm:pt modelId="{DDEC1419-CC73-4B6D-8BE0-4E52D5CE4F13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pt-BR" sz="900" b="1" dirty="0" smtClean="0">
            <a:solidFill>
              <a:sysClr val="windowText" lastClr="000000"/>
            </a:solidFill>
          </a:endParaRPr>
        </a:p>
        <a:p>
          <a:r>
            <a:rPr lang="pt-BR" sz="900" b="1" dirty="0" smtClean="0">
              <a:solidFill>
                <a:sysClr val="windowText" lastClr="000000"/>
              </a:solidFill>
            </a:rPr>
            <a:t>Departamento </a:t>
          </a:r>
          <a:r>
            <a:rPr lang="pt-BR" sz="900" b="1" dirty="0">
              <a:solidFill>
                <a:sysClr val="windowText" lastClr="000000"/>
              </a:solidFill>
            </a:rPr>
            <a:t>de </a:t>
          </a:r>
          <a:r>
            <a:rPr lang="pt-BR" sz="900" b="1" dirty="0" smtClean="0">
              <a:solidFill>
                <a:sysClr val="windowText" lastClr="000000"/>
              </a:solidFill>
            </a:rPr>
            <a:t>Ensino de Graduação </a:t>
          </a:r>
          <a:endParaRPr lang="pt-BR" sz="900" b="1" dirty="0">
            <a:solidFill>
              <a:sysClr val="windowText" lastClr="000000"/>
            </a:solidFill>
          </a:endParaRPr>
        </a:p>
        <a:p>
          <a:endParaRPr lang="pt-BR" sz="600" b="1" dirty="0"/>
        </a:p>
      </dgm:t>
    </dgm:pt>
    <dgm:pt modelId="{7C9A23BF-527C-4BAF-89FF-41D48794AF42}" type="parTrans" cxnId="{45FB4E91-E571-4F29-BF71-94B06FFD40C7}">
      <dgm:prSet/>
      <dgm:spPr/>
      <dgm:t>
        <a:bodyPr/>
        <a:lstStyle/>
        <a:p>
          <a:endParaRPr lang="pt-BR"/>
        </a:p>
      </dgm:t>
    </dgm:pt>
    <dgm:pt modelId="{750F41AE-B911-49EC-8769-9A1722B8AD15}" type="sibTrans" cxnId="{45FB4E91-E571-4F29-BF71-94B06FFD40C7}">
      <dgm:prSet/>
      <dgm:spPr/>
      <dgm:t>
        <a:bodyPr/>
        <a:lstStyle/>
        <a:p>
          <a:endParaRPr lang="pt-BR"/>
        </a:p>
      </dgm:t>
    </dgm:pt>
    <dgm:pt modelId="{337EE195-11F4-441B-BC49-52806AC53F16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de tecnologia em análise e desenvolvimento de sistemas</a:t>
          </a:r>
          <a:endParaRPr lang="pt-BR" b="1" dirty="0">
            <a:solidFill>
              <a:schemeClr val="tx1"/>
            </a:solidFill>
          </a:endParaRPr>
        </a:p>
      </dgm:t>
    </dgm:pt>
    <dgm:pt modelId="{E6D8D05A-5E38-4828-82B5-CEA53DAE93F9}" type="parTrans" cxnId="{084540BF-A6BD-4607-8970-26811E1C0564}">
      <dgm:prSet/>
      <dgm:spPr/>
      <dgm:t>
        <a:bodyPr/>
        <a:lstStyle/>
        <a:p>
          <a:endParaRPr lang="pt-BR"/>
        </a:p>
      </dgm:t>
    </dgm:pt>
    <dgm:pt modelId="{0D84ABCB-6F9C-44D2-9731-5AE61224FE4D}" type="sibTrans" cxnId="{084540BF-A6BD-4607-8970-26811E1C0564}">
      <dgm:prSet/>
      <dgm:spPr/>
      <dgm:t>
        <a:bodyPr/>
        <a:lstStyle/>
        <a:p>
          <a:endParaRPr lang="pt-BR"/>
        </a:p>
      </dgm:t>
    </dgm:pt>
    <dgm:pt modelId="{6114B9CE-B0D3-4A0B-9B48-D02AD5833E17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de Licenciatura em Ciências Biológicas</a:t>
          </a:r>
          <a:endParaRPr lang="pt-BR" b="1" dirty="0">
            <a:solidFill>
              <a:schemeClr val="tx1"/>
            </a:solidFill>
          </a:endParaRPr>
        </a:p>
      </dgm:t>
    </dgm:pt>
    <dgm:pt modelId="{89B2F68C-8BAF-4CAA-A280-5222B09CDED3}" type="parTrans" cxnId="{F9674BC0-83AD-438F-8A05-0F7131117E7D}">
      <dgm:prSet/>
      <dgm:spPr/>
      <dgm:t>
        <a:bodyPr/>
        <a:lstStyle/>
        <a:p>
          <a:endParaRPr lang="pt-BR"/>
        </a:p>
      </dgm:t>
    </dgm:pt>
    <dgm:pt modelId="{98CDA460-15AB-48E6-884F-8E5D1B30F394}" type="sibTrans" cxnId="{F9674BC0-83AD-438F-8A05-0F7131117E7D}">
      <dgm:prSet/>
      <dgm:spPr/>
      <dgm:t>
        <a:bodyPr/>
        <a:lstStyle/>
        <a:p>
          <a:endParaRPr lang="pt-BR"/>
        </a:p>
      </dgm:t>
    </dgm:pt>
    <dgm:pt modelId="{62E3B1D9-42AD-4280-98BC-A72FED6BF55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de Licenciatura em </a:t>
          </a:r>
          <a:r>
            <a:rPr lang="pt-BR" b="1" dirty="0" smtClean="0">
              <a:solidFill>
                <a:schemeClr val="tx1"/>
              </a:solidFill>
            </a:rPr>
            <a:t>Letras Espanhol e Literatura Hispânica</a:t>
          </a:r>
          <a:endParaRPr lang="pt-BR" b="1" dirty="0">
            <a:solidFill>
              <a:schemeClr val="tx1"/>
            </a:solidFill>
          </a:endParaRPr>
        </a:p>
      </dgm:t>
    </dgm:pt>
    <dgm:pt modelId="{CD14DE75-31FF-47F2-B54D-B92074D5245F}" type="parTrans" cxnId="{31CCE637-AF51-4718-8222-D3EE3B8A20AA}">
      <dgm:prSet/>
      <dgm:spPr/>
      <dgm:t>
        <a:bodyPr/>
        <a:lstStyle/>
        <a:p>
          <a:endParaRPr lang="pt-BR"/>
        </a:p>
      </dgm:t>
    </dgm:pt>
    <dgm:pt modelId="{6F2ED999-0A7D-498A-9276-3FF12DB49DB2}" type="sibTrans" cxnId="{31CCE637-AF51-4718-8222-D3EE3B8A20AA}">
      <dgm:prSet/>
      <dgm:spPr/>
      <dgm:t>
        <a:bodyPr/>
        <a:lstStyle/>
        <a:p>
          <a:endParaRPr lang="pt-BR"/>
        </a:p>
      </dgm:t>
    </dgm:pt>
    <dgm:pt modelId="{4C790019-2F6B-4469-BD52-807837E845C7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de Licenciatura em Matemática</a:t>
          </a:r>
          <a:endParaRPr lang="pt-BR" b="1" dirty="0">
            <a:solidFill>
              <a:schemeClr val="tx1"/>
            </a:solidFill>
          </a:endParaRPr>
        </a:p>
      </dgm:t>
    </dgm:pt>
    <dgm:pt modelId="{5E1428C3-3418-40C2-8185-5175BD4F411F}" type="parTrans" cxnId="{9F484AD1-2A0A-4828-A7EF-AAAB4D728AC0}">
      <dgm:prSet/>
      <dgm:spPr/>
      <dgm:t>
        <a:bodyPr/>
        <a:lstStyle/>
        <a:p>
          <a:endParaRPr lang="pt-BR"/>
        </a:p>
      </dgm:t>
    </dgm:pt>
    <dgm:pt modelId="{925AA6B5-CD63-43CC-9A84-7883BD2AF6DA}" type="sibTrans" cxnId="{9F484AD1-2A0A-4828-A7EF-AAAB4D728AC0}">
      <dgm:prSet/>
      <dgm:spPr/>
      <dgm:t>
        <a:bodyPr/>
        <a:lstStyle/>
        <a:p>
          <a:endParaRPr lang="pt-BR"/>
        </a:p>
      </dgm:t>
    </dgm:pt>
    <dgm:pt modelId="{B23AB460-A5EE-4A1E-BDD4-BA4A8A8C31AA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 de Tecnologia em Gestão Hospitalar</a:t>
          </a:r>
          <a:endParaRPr lang="pt-BR" b="1" dirty="0">
            <a:solidFill>
              <a:schemeClr val="tx1"/>
            </a:solidFill>
          </a:endParaRPr>
        </a:p>
      </dgm:t>
    </dgm:pt>
    <dgm:pt modelId="{23551164-2E18-4ACD-9526-75BCE883E110}" type="parTrans" cxnId="{87D64BA0-1D96-424B-A04A-A26B6B5EBE64}">
      <dgm:prSet/>
      <dgm:spPr/>
      <dgm:t>
        <a:bodyPr/>
        <a:lstStyle/>
        <a:p>
          <a:endParaRPr lang="pt-BR"/>
        </a:p>
      </dgm:t>
    </dgm:pt>
    <dgm:pt modelId="{BE34E59E-EF1B-4997-865C-AE599A15B4B7}" type="sibTrans" cxnId="{87D64BA0-1D96-424B-A04A-A26B6B5EBE64}">
      <dgm:prSet/>
      <dgm:spPr/>
      <dgm:t>
        <a:bodyPr/>
        <a:lstStyle/>
        <a:p>
          <a:endParaRPr lang="pt-BR"/>
        </a:p>
      </dgm:t>
    </dgm:pt>
    <dgm:pt modelId="{D7190BE7-03AE-4D78-8BA1-DFA12EF88A0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 de Tecnologia em Gestão de Turismo</a:t>
          </a:r>
          <a:endParaRPr lang="pt-BR" b="1" dirty="0">
            <a:solidFill>
              <a:schemeClr val="tx1"/>
            </a:solidFill>
          </a:endParaRPr>
        </a:p>
      </dgm:t>
    </dgm:pt>
    <dgm:pt modelId="{3B6E3B0E-0046-4676-A2EF-60800897EB96}" type="parTrans" cxnId="{279834F4-0877-4E49-AB0C-8DB0326E2D05}">
      <dgm:prSet/>
      <dgm:spPr/>
      <dgm:t>
        <a:bodyPr/>
        <a:lstStyle/>
        <a:p>
          <a:endParaRPr lang="pt-BR"/>
        </a:p>
      </dgm:t>
    </dgm:pt>
    <dgm:pt modelId="{267C5D13-5008-49E3-AFAE-7CD1D9A12902}" type="sibTrans" cxnId="{279834F4-0877-4E49-AB0C-8DB0326E2D05}">
      <dgm:prSet/>
      <dgm:spPr/>
      <dgm:t>
        <a:bodyPr/>
        <a:lstStyle/>
        <a:p>
          <a:endParaRPr lang="pt-BR"/>
        </a:p>
      </dgm:t>
    </dgm:pt>
    <dgm:pt modelId="{BF122EFD-C551-443D-9815-4A5EDD96AF4B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 de Tecnologia em  Saneamento Ambiental</a:t>
          </a:r>
          <a:endParaRPr lang="pt-BR" b="1" dirty="0">
            <a:solidFill>
              <a:schemeClr val="tx1"/>
            </a:solidFill>
          </a:endParaRPr>
        </a:p>
      </dgm:t>
    </dgm:pt>
    <dgm:pt modelId="{A424ACB7-B289-483A-8BDF-8E8407D10687}" type="parTrans" cxnId="{CB854CBF-36FB-4714-9F33-8BC918B1DEFD}">
      <dgm:prSet/>
      <dgm:spPr/>
      <dgm:t>
        <a:bodyPr/>
        <a:lstStyle/>
        <a:p>
          <a:endParaRPr lang="pt-BR"/>
        </a:p>
      </dgm:t>
    </dgm:pt>
    <dgm:pt modelId="{4D65E779-C683-41F4-AC17-8EA32DE1BB0A}" type="sibTrans" cxnId="{CB854CBF-36FB-4714-9F33-8BC918B1DEFD}">
      <dgm:prSet/>
      <dgm:spPr/>
      <dgm:t>
        <a:bodyPr/>
        <a:lstStyle/>
        <a:p>
          <a:endParaRPr lang="pt-BR"/>
        </a:p>
      </dgm:t>
    </dgm:pt>
    <dgm:pt modelId="{3172D22D-39A1-4FF0-98BA-350ACE9FF6D7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de Licenciatura em Educação Física</a:t>
          </a:r>
          <a:endParaRPr lang="pt-BR" b="1" dirty="0">
            <a:solidFill>
              <a:schemeClr val="tx1"/>
            </a:solidFill>
          </a:endParaRPr>
        </a:p>
      </dgm:t>
    </dgm:pt>
    <dgm:pt modelId="{AAFDDA81-B37B-4F42-AB45-50E387553756}" type="parTrans" cxnId="{02D2AC0E-9BC2-4F7B-BE32-59F68A7281DB}">
      <dgm:prSet/>
      <dgm:spPr/>
      <dgm:t>
        <a:bodyPr/>
        <a:lstStyle/>
        <a:p>
          <a:endParaRPr lang="pt-BR"/>
        </a:p>
      </dgm:t>
    </dgm:pt>
    <dgm:pt modelId="{A392AC70-66EA-408C-A2FC-E6C1478F5FE3}" type="sibTrans" cxnId="{02D2AC0E-9BC2-4F7B-BE32-59F68A7281DB}">
      <dgm:prSet/>
      <dgm:spPr/>
      <dgm:t>
        <a:bodyPr/>
        <a:lstStyle/>
        <a:p>
          <a:endParaRPr lang="pt-BR"/>
        </a:p>
      </dgm:t>
    </dgm:pt>
    <dgm:pt modelId="{217DD03D-1984-487B-A05E-E97E8B327014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Laboratório de Matemática</a:t>
          </a:r>
          <a:endParaRPr lang="pt-BR" b="1" dirty="0">
            <a:solidFill>
              <a:schemeClr val="tx1"/>
            </a:solidFill>
          </a:endParaRPr>
        </a:p>
      </dgm:t>
    </dgm:pt>
    <dgm:pt modelId="{E508D880-8D45-48AC-8FD2-66B8FC1259DC}" type="parTrans" cxnId="{EFCB86FC-49E0-4EA3-BE40-27AFA111CB7D}">
      <dgm:prSet/>
      <dgm:spPr/>
      <dgm:t>
        <a:bodyPr/>
        <a:lstStyle/>
        <a:p>
          <a:endParaRPr lang="pt-BR"/>
        </a:p>
      </dgm:t>
    </dgm:pt>
    <dgm:pt modelId="{EBAE826A-45CB-4BDA-B1AF-86AE6BE1D5C1}" type="sibTrans" cxnId="{EFCB86FC-49E0-4EA3-BE40-27AFA111CB7D}">
      <dgm:prSet/>
      <dgm:spPr/>
      <dgm:t>
        <a:bodyPr/>
        <a:lstStyle/>
        <a:p>
          <a:endParaRPr lang="pt-BR"/>
        </a:p>
      </dgm:t>
    </dgm:pt>
    <dgm:pt modelId="{5144E83C-AF1F-4177-9853-97366DBF80E3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Laboratório de biologia</a:t>
          </a:r>
          <a:endParaRPr lang="pt-BR" b="1" dirty="0">
            <a:solidFill>
              <a:schemeClr val="tx1"/>
            </a:solidFill>
          </a:endParaRPr>
        </a:p>
      </dgm:t>
    </dgm:pt>
    <dgm:pt modelId="{86F2369C-99E1-49C2-997D-B91D111AA0F2}" type="parTrans" cxnId="{829FCCBA-CC92-48E2-B55C-B6ED6A4BC2A0}">
      <dgm:prSet/>
      <dgm:spPr/>
      <dgm:t>
        <a:bodyPr/>
        <a:lstStyle/>
        <a:p>
          <a:endParaRPr lang="pt-BR"/>
        </a:p>
      </dgm:t>
    </dgm:pt>
    <dgm:pt modelId="{C7DF3CD4-F925-4C86-B38A-4DFA46A82BC1}" type="sibTrans" cxnId="{829FCCBA-CC92-48E2-B55C-B6ED6A4BC2A0}">
      <dgm:prSet/>
      <dgm:spPr/>
      <dgm:t>
        <a:bodyPr/>
        <a:lstStyle/>
        <a:p>
          <a:endParaRPr lang="pt-BR"/>
        </a:p>
      </dgm:t>
    </dgm:pt>
    <dgm:pt modelId="{BA4F65E3-0112-4A45-8301-B9E41E961C28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Laboratório em Saneamento Ambiental</a:t>
          </a:r>
          <a:endParaRPr lang="pt-BR" b="1" dirty="0">
            <a:solidFill>
              <a:schemeClr val="tx1"/>
            </a:solidFill>
          </a:endParaRPr>
        </a:p>
      </dgm:t>
    </dgm:pt>
    <dgm:pt modelId="{A8744DBD-05CC-45DB-8844-9679D431612C}" type="parTrans" cxnId="{99E356EC-6CA4-4107-AFC2-14E492F271AA}">
      <dgm:prSet/>
      <dgm:spPr/>
      <dgm:t>
        <a:bodyPr/>
        <a:lstStyle/>
        <a:p>
          <a:endParaRPr lang="pt-BR"/>
        </a:p>
      </dgm:t>
    </dgm:pt>
    <dgm:pt modelId="{BE2EF7BB-18AC-4A72-A179-77F55CCB8E06}" type="sibTrans" cxnId="{99E356EC-6CA4-4107-AFC2-14E492F271AA}">
      <dgm:prSet/>
      <dgm:spPr/>
      <dgm:t>
        <a:bodyPr/>
        <a:lstStyle/>
        <a:p>
          <a:endParaRPr lang="pt-BR"/>
        </a:p>
      </dgm:t>
    </dgm:pt>
    <dgm:pt modelId="{CB06519B-4366-4562-9D09-4CEFBDB4701B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Laboratório de Línguas</a:t>
          </a:r>
          <a:endParaRPr lang="pt-BR" b="1" dirty="0">
            <a:solidFill>
              <a:schemeClr val="tx1"/>
            </a:solidFill>
          </a:endParaRPr>
        </a:p>
      </dgm:t>
    </dgm:pt>
    <dgm:pt modelId="{0650FD9D-2C5C-41F8-AD0F-C684EF6B442A}" type="parTrans" cxnId="{81189B39-AF22-4B54-8C46-2E7EC0FD285F}">
      <dgm:prSet/>
      <dgm:spPr/>
      <dgm:t>
        <a:bodyPr/>
        <a:lstStyle/>
        <a:p>
          <a:endParaRPr lang="pt-BR"/>
        </a:p>
      </dgm:t>
    </dgm:pt>
    <dgm:pt modelId="{725F650F-72EF-41AC-ADBA-DEE91FEEE417}" type="sibTrans" cxnId="{81189B39-AF22-4B54-8C46-2E7EC0FD285F}">
      <dgm:prSet/>
      <dgm:spPr/>
      <dgm:t>
        <a:bodyPr/>
        <a:lstStyle/>
        <a:p>
          <a:endParaRPr lang="pt-BR"/>
        </a:p>
      </dgm:t>
    </dgm:pt>
    <dgm:pt modelId="{DDB19C84-ED14-4C66-8B35-60E2364ACFC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de Licenciatura em Química</a:t>
          </a:r>
          <a:endParaRPr lang="pt-BR" b="1" dirty="0">
            <a:solidFill>
              <a:schemeClr val="tx1"/>
            </a:solidFill>
          </a:endParaRPr>
        </a:p>
      </dgm:t>
    </dgm:pt>
    <dgm:pt modelId="{E2E2840A-FD84-47E1-B65D-870A6A0CAD32}" type="parTrans" cxnId="{D2CDB1AA-2FBF-4BB5-9EE1-F041E217E2B5}">
      <dgm:prSet/>
      <dgm:spPr/>
      <dgm:t>
        <a:bodyPr/>
        <a:lstStyle/>
        <a:p>
          <a:endParaRPr lang="pt-BR"/>
        </a:p>
      </dgm:t>
    </dgm:pt>
    <dgm:pt modelId="{8E73187B-DF3E-4E99-AFD0-7DA8B577896A}" type="sibTrans" cxnId="{D2CDB1AA-2FBF-4BB5-9EE1-F041E217E2B5}">
      <dgm:prSet/>
      <dgm:spPr/>
      <dgm:t>
        <a:bodyPr/>
        <a:lstStyle/>
        <a:p>
          <a:endParaRPr lang="pt-BR"/>
        </a:p>
      </dgm:t>
    </dgm:pt>
    <dgm:pt modelId="{8CC0E763-EAB4-4F3F-A8DA-8C8BBAEAAEDA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Laboratório de Química</a:t>
          </a:r>
          <a:endParaRPr lang="pt-BR" b="1" dirty="0">
            <a:solidFill>
              <a:schemeClr val="tx1"/>
            </a:solidFill>
          </a:endParaRPr>
        </a:p>
      </dgm:t>
    </dgm:pt>
    <dgm:pt modelId="{00506375-F6CB-4C9C-9D58-F8F25562239C}" type="parTrans" cxnId="{357F9B6B-0A97-43F8-9468-97667BC727F4}">
      <dgm:prSet/>
      <dgm:spPr/>
      <dgm:t>
        <a:bodyPr/>
        <a:lstStyle/>
        <a:p>
          <a:endParaRPr lang="pt-BR"/>
        </a:p>
      </dgm:t>
    </dgm:pt>
    <dgm:pt modelId="{54747208-0DC7-4149-9AE7-12481B208B65}" type="sibTrans" cxnId="{357F9B6B-0A97-43F8-9468-97667BC727F4}">
      <dgm:prSet/>
      <dgm:spPr/>
      <dgm:t>
        <a:bodyPr/>
        <a:lstStyle/>
        <a:p>
          <a:endParaRPr lang="pt-BR"/>
        </a:p>
      </dgm:t>
    </dgm:pt>
    <dgm:pt modelId="{21E483E0-7374-4C13-BE57-9183A48073C5}" type="pres">
      <dgm:prSet presAssocID="{73AF72BE-91C5-461F-968E-C9311BE6FC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21C9557-61F1-498C-8248-813DBC628A19}" type="pres">
      <dgm:prSet presAssocID="{AD1F0840-31DB-42DC-B5D8-73EB67089DCB}" presName="hierRoot1" presStyleCnt="0">
        <dgm:presLayoutVars>
          <dgm:hierBranch val="init"/>
        </dgm:presLayoutVars>
      </dgm:prSet>
      <dgm:spPr/>
    </dgm:pt>
    <dgm:pt modelId="{8B79BCFB-E524-4A16-8DE2-9004FA8553C2}" type="pres">
      <dgm:prSet presAssocID="{AD1F0840-31DB-42DC-B5D8-73EB67089DCB}" presName="rootComposite1" presStyleCnt="0"/>
      <dgm:spPr/>
    </dgm:pt>
    <dgm:pt modelId="{79FAD066-B647-4DF6-9BF3-AAF524DB0E5B}" type="pres">
      <dgm:prSet presAssocID="{AD1F0840-31DB-42DC-B5D8-73EB67089DC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B64278-8D63-464A-AFCF-6A92474EA26A}" type="pres">
      <dgm:prSet presAssocID="{AD1F0840-31DB-42DC-B5D8-73EB67089DCB}" presName="rootConnector1" presStyleLbl="node1" presStyleIdx="0" presStyleCnt="0"/>
      <dgm:spPr/>
      <dgm:t>
        <a:bodyPr/>
        <a:lstStyle/>
        <a:p>
          <a:endParaRPr lang="pt-BR"/>
        </a:p>
      </dgm:t>
    </dgm:pt>
    <dgm:pt modelId="{11410F52-0BD5-4A4E-A2B7-837FFEB9F364}" type="pres">
      <dgm:prSet presAssocID="{AD1F0840-31DB-42DC-B5D8-73EB67089DCB}" presName="hierChild2" presStyleCnt="0"/>
      <dgm:spPr/>
    </dgm:pt>
    <dgm:pt modelId="{188C64C8-180D-41B8-8ADD-A19EC3BB03C8}" type="pres">
      <dgm:prSet presAssocID="{7C9A23BF-527C-4BAF-89FF-41D48794AF42}" presName="Name37" presStyleLbl="parChTrans1D2" presStyleIdx="0" presStyleCnt="1"/>
      <dgm:spPr/>
      <dgm:t>
        <a:bodyPr/>
        <a:lstStyle/>
        <a:p>
          <a:endParaRPr lang="pt-BR"/>
        </a:p>
      </dgm:t>
    </dgm:pt>
    <dgm:pt modelId="{F839ABF7-B1AA-4149-ACE0-5040D018C5B7}" type="pres">
      <dgm:prSet presAssocID="{DDEC1419-CC73-4B6D-8BE0-4E52D5CE4F13}" presName="hierRoot2" presStyleCnt="0">
        <dgm:presLayoutVars>
          <dgm:hierBranch val="init"/>
        </dgm:presLayoutVars>
      </dgm:prSet>
      <dgm:spPr/>
    </dgm:pt>
    <dgm:pt modelId="{44EDF4D6-72B6-45C1-B444-B0E3E9EAAA0D}" type="pres">
      <dgm:prSet presAssocID="{DDEC1419-CC73-4B6D-8BE0-4E52D5CE4F13}" presName="rootComposite" presStyleCnt="0"/>
      <dgm:spPr/>
    </dgm:pt>
    <dgm:pt modelId="{DB8CF368-7855-4620-90B0-1773FDE19C32}" type="pres">
      <dgm:prSet presAssocID="{DDEC1419-CC73-4B6D-8BE0-4E52D5CE4F13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8F19CDE-9F6C-44C0-B011-30EF59ED9A36}" type="pres">
      <dgm:prSet presAssocID="{DDEC1419-CC73-4B6D-8BE0-4E52D5CE4F13}" presName="rootConnector" presStyleLbl="node2" presStyleIdx="0" presStyleCnt="1"/>
      <dgm:spPr/>
      <dgm:t>
        <a:bodyPr/>
        <a:lstStyle/>
        <a:p>
          <a:endParaRPr lang="pt-BR"/>
        </a:p>
      </dgm:t>
    </dgm:pt>
    <dgm:pt modelId="{C781EDCC-4865-49F5-9D60-6DAF25D5DF08}" type="pres">
      <dgm:prSet presAssocID="{DDEC1419-CC73-4B6D-8BE0-4E52D5CE4F13}" presName="hierChild4" presStyleCnt="0"/>
      <dgm:spPr/>
    </dgm:pt>
    <dgm:pt modelId="{75A978A6-7447-46FD-A97E-DE1FE2AAEC5F}" type="pres">
      <dgm:prSet presAssocID="{DDEC1419-CC73-4B6D-8BE0-4E52D5CE4F13}" presName="hierChild5" presStyleCnt="0"/>
      <dgm:spPr/>
    </dgm:pt>
    <dgm:pt modelId="{C53129B5-2C8D-4D4E-B8FF-9B8A14707F30}" type="pres">
      <dgm:prSet presAssocID="{E6D8D05A-5E38-4828-82B5-CEA53DAE93F9}" presName="Name111" presStyleLbl="parChTrans1D3" presStyleIdx="0" presStyleCnt="14"/>
      <dgm:spPr/>
      <dgm:t>
        <a:bodyPr/>
        <a:lstStyle/>
        <a:p>
          <a:endParaRPr lang="pt-BR"/>
        </a:p>
      </dgm:t>
    </dgm:pt>
    <dgm:pt modelId="{60B43B6D-926E-4D6A-9697-B994D40F6891}" type="pres">
      <dgm:prSet presAssocID="{337EE195-11F4-441B-BC49-52806AC53F16}" presName="hierRoot3" presStyleCnt="0">
        <dgm:presLayoutVars>
          <dgm:hierBranch val="init"/>
        </dgm:presLayoutVars>
      </dgm:prSet>
      <dgm:spPr/>
    </dgm:pt>
    <dgm:pt modelId="{2578C1E7-95C0-4519-9052-5687EC705AD0}" type="pres">
      <dgm:prSet presAssocID="{337EE195-11F4-441B-BC49-52806AC53F16}" presName="rootComposite3" presStyleCnt="0"/>
      <dgm:spPr/>
    </dgm:pt>
    <dgm:pt modelId="{5FAAF19C-0FF4-447A-8A7E-85D1226D7F3E}" type="pres">
      <dgm:prSet presAssocID="{337EE195-11F4-441B-BC49-52806AC53F16}" presName="rootText3" presStyleLbl="asst2" presStyleIdx="0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13E246A-8642-4940-A06E-B32A4416BA93}" type="pres">
      <dgm:prSet presAssocID="{337EE195-11F4-441B-BC49-52806AC53F16}" presName="rootConnector3" presStyleLbl="asst2" presStyleIdx="0" presStyleCnt="14"/>
      <dgm:spPr/>
      <dgm:t>
        <a:bodyPr/>
        <a:lstStyle/>
        <a:p>
          <a:endParaRPr lang="pt-BR"/>
        </a:p>
      </dgm:t>
    </dgm:pt>
    <dgm:pt modelId="{02C0DE20-63D1-4425-8A49-F7A8651689FF}" type="pres">
      <dgm:prSet presAssocID="{337EE195-11F4-441B-BC49-52806AC53F16}" presName="hierChild6" presStyleCnt="0"/>
      <dgm:spPr/>
    </dgm:pt>
    <dgm:pt modelId="{54727DD7-98F8-4AF0-A0EB-408B5CCBEC65}" type="pres">
      <dgm:prSet presAssocID="{337EE195-11F4-441B-BC49-52806AC53F16}" presName="hierChild7" presStyleCnt="0"/>
      <dgm:spPr/>
    </dgm:pt>
    <dgm:pt modelId="{BE8D2B0C-AD44-4FED-9F1C-D609DDCFD9AF}" type="pres">
      <dgm:prSet presAssocID="{89B2F68C-8BAF-4CAA-A280-5222B09CDED3}" presName="Name111" presStyleLbl="parChTrans1D3" presStyleIdx="1" presStyleCnt="14"/>
      <dgm:spPr/>
      <dgm:t>
        <a:bodyPr/>
        <a:lstStyle/>
        <a:p>
          <a:endParaRPr lang="pt-BR"/>
        </a:p>
      </dgm:t>
    </dgm:pt>
    <dgm:pt modelId="{47DE8A4E-EEA5-495C-8446-3623D7581816}" type="pres">
      <dgm:prSet presAssocID="{6114B9CE-B0D3-4A0B-9B48-D02AD5833E17}" presName="hierRoot3" presStyleCnt="0">
        <dgm:presLayoutVars>
          <dgm:hierBranch val="init"/>
        </dgm:presLayoutVars>
      </dgm:prSet>
      <dgm:spPr/>
    </dgm:pt>
    <dgm:pt modelId="{50B886D5-14D7-4F4C-A064-1A88C03968C8}" type="pres">
      <dgm:prSet presAssocID="{6114B9CE-B0D3-4A0B-9B48-D02AD5833E17}" presName="rootComposite3" presStyleCnt="0"/>
      <dgm:spPr/>
    </dgm:pt>
    <dgm:pt modelId="{50CA4166-901D-42A1-A30E-2F8AF52CB39A}" type="pres">
      <dgm:prSet presAssocID="{6114B9CE-B0D3-4A0B-9B48-D02AD5833E17}" presName="rootText3" presStyleLbl="asst2" presStyleIdx="1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630337A-0629-4A41-A5AC-83B910C5FEBF}" type="pres">
      <dgm:prSet presAssocID="{6114B9CE-B0D3-4A0B-9B48-D02AD5833E17}" presName="rootConnector3" presStyleLbl="asst2" presStyleIdx="1" presStyleCnt="14"/>
      <dgm:spPr/>
      <dgm:t>
        <a:bodyPr/>
        <a:lstStyle/>
        <a:p>
          <a:endParaRPr lang="pt-BR"/>
        </a:p>
      </dgm:t>
    </dgm:pt>
    <dgm:pt modelId="{D36B600B-3796-4148-BC5B-4D15961EE143}" type="pres">
      <dgm:prSet presAssocID="{6114B9CE-B0D3-4A0B-9B48-D02AD5833E17}" presName="hierChild6" presStyleCnt="0"/>
      <dgm:spPr/>
    </dgm:pt>
    <dgm:pt modelId="{AE39A57C-FC48-488F-90ED-9A39F8022096}" type="pres">
      <dgm:prSet presAssocID="{6114B9CE-B0D3-4A0B-9B48-D02AD5833E17}" presName="hierChild7" presStyleCnt="0"/>
      <dgm:spPr/>
    </dgm:pt>
    <dgm:pt modelId="{92E7FF36-C274-4434-9EF8-E4BEB29E5CD8}" type="pres">
      <dgm:prSet presAssocID="{CD14DE75-31FF-47F2-B54D-B92074D5245F}" presName="Name111" presStyleLbl="parChTrans1D3" presStyleIdx="2" presStyleCnt="14"/>
      <dgm:spPr/>
      <dgm:t>
        <a:bodyPr/>
        <a:lstStyle/>
        <a:p>
          <a:endParaRPr lang="pt-BR"/>
        </a:p>
      </dgm:t>
    </dgm:pt>
    <dgm:pt modelId="{BBDD5E55-0E79-4E53-B296-BCD6EE09E3BB}" type="pres">
      <dgm:prSet presAssocID="{62E3B1D9-42AD-4280-98BC-A72FED6BF55F}" presName="hierRoot3" presStyleCnt="0">
        <dgm:presLayoutVars>
          <dgm:hierBranch val="init"/>
        </dgm:presLayoutVars>
      </dgm:prSet>
      <dgm:spPr/>
    </dgm:pt>
    <dgm:pt modelId="{83FF54ED-037D-4D92-BF7C-128262EEF3CF}" type="pres">
      <dgm:prSet presAssocID="{62E3B1D9-42AD-4280-98BC-A72FED6BF55F}" presName="rootComposite3" presStyleCnt="0"/>
      <dgm:spPr/>
    </dgm:pt>
    <dgm:pt modelId="{91E7E6C2-700C-4F9C-A4DA-A1C35912E09C}" type="pres">
      <dgm:prSet presAssocID="{62E3B1D9-42AD-4280-98BC-A72FED6BF55F}" presName="rootText3" presStyleLbl="asst2" presStyleIdx="2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CB1083B-FD2D-4C6D-B91A-A76FA3EF2B3A}" type="pres">
      <dgm:prSet presAssocID="{62E3B1D9-42AD-4280-98BC-A72FED6BF55F}" presName="rootConnector3" presStyleLbl="asst2" presStyleIdx="2" presStyleCnt="14"/>
      <dgm:spPr/>
      <dgm:t>
        <a:bodyPr/>
        <a:lstStyle/>
        <a:p>
          <a:endParaRPr lang="pt-BR"/>
        </a:p>
      </dgm:t>
    </dgm:pt>
    <dgm:pt modelId="{7C978583-13A9-43AD-9DBA-149C458AA648}" type="pres">
      <dgm:prSet presAssocID="{62E3B1D9-42AD-4280-98BC-A72FED6BF55F}" presName="hierChild6" presStyleCnt="0"/>
      <dgm:spPr/>
    </dgm:pt>
    <dgm:pt modelId="{2427E7D6-57FB-405C-960C-0D181A0D8819}" type="pres">
      <dgm:prSet presAssocID="{62E3B1D9-42AD-4280-98BC-A72FED6BF55F}" presName="hierChild7" presStyleCnt="0"/>
      <dgm:spPr/>
    </dgm:pt>
    <dgm:pt modelId="{70515C66-0CF4-427D-B2FE-19F778426FDE}" type="pres">
      <dgm:prSet presAssocID="{5E1428C3-3418-40C2-8185-5175BD4F411F}" presName="Name111" presStyleLbl="parChTrans1D3" presStyleIdx="3" presStyleCnt="14"/>
      <dgm:spPr/>
      <dgm:t>
        <a:bodyPr/>
        <a:lstStyle/>
        <a:p>
          <a:endParaRPr lang="pt-BR"/>
        </a:p>
      </dgm:t>
    </dgm:pt>
    <dgm:pt modelId="{91AA3A88-2BD9-49A9-8D39-0FB536900FC1}" type="pres">
      <dgm:prSet presAssocID="{4C790019-2F6B-4469-BD52-807837E845C7}" presName="hierRoot3" presStyleCnt="0">
        <dgm:presLayoutVars>
          <dgm:hierBranch val="init"/>
        </dgm:presLayoutVars>
      </dgm:prSet>
      <dgm:spPr/>
    </dgm:pt>
    <dgm:pt modelId="{35D38A7C-9EA1-4522-95E3-A9B21CE3EE3A}" type="pres">
      <dgm:prSet presAssocID="{4C790019-2F6B-4469-BD52-807837E845C7}" presName="rootComposite3" presStyleCnt="0"/>
      <dgm:spPr/>
    </dgm:pt>
    <dgm:pt modelId="{ACB2FB6E-9E75-40D2-B8B3-FA964A2BBDDB}" type="pres">
      <dgm:prSet presAssocID="{4C790019-2F6B-4469-BD52-807837E845C7}" presName="rootText3" presStyleLbl="asst2" presStyleIdx="3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9F5B355-CED8-420D-847F-EB0638FC7BAC}" type="pres">
      <dgm:prSet presAssocID="{4C790019-2F6B-4469-BD52-807837E845C7}" presName="rootConnector3" presStyleLbl="asst2" presStyleIdx="3" presStyleCnt="14"/>
      <dgm:spPr/>
      <dgm:t>
        <a:bodyPr/>
        <a:lstStyle/>
        <a:p>
          <a:endParaRPr lang="pt-BR"/>
        </a:p>
      </dgm:t>
    </dgm:pt>
    <dgm:pt modelId="{919111C8-1114-4657-8FBB-AE52B1C7F64A}" type="pres">
      <dgm:prSet presAssocID="{4C790019-2F6B-4469-BD52-807837E845C7}" presName="hierChild6" presStyleCnt="0"/>
      <dgm:spPr/>
    </dgm:pt>
    <dgm:pt modelId="{DC895471-0B57-4373-848E-EEAB8612F28E}" type="pres">
      <dgm:prSet presAssocID="{4C790019-2F6B-4469-BD52-807837E845C7}" presName="hierChild7" presStyleCnt="0"/>
      <dgm:spPr/>
    </dgm:pt>
    <dgm:pt modelId="{E029040A-5EFE-4FDF-9372-1C1842D122E4}" type="pres">
      <dgm:prSet presAssocID="{23551164-2E18-4ACD-9526-75BCE883E110}" presName="Name111" presStyleLbl="parChTrans1D3" presStyleIdx="4" presStyleCnt="14"/>
      <dgm:spPr/>
      <dgm:t>
        <a:bodyPr/>
        <a:lstStyle/>
        <a:p>
          <a:endParaRPr lang="pt-BR"/>
        </a:p>
      </dgm:t>
    </dgm:pt>
    <dgm:pt modelId="{B2F16B8A-36EA-4D9F-9204-588A1DCA69D5}" type="pres">
      <dgm:prSet presAssocID="{B23AB460-A5EE-4A1E-BDD4-BA4A8A8C31AA}" presName="hierRoot3" presStyleCnt="0">
        <dgm:presLayoutVars>
          <dgm:hierBranch val="init"/>
        </dgm:presLayoutVars>
      </dgm:prSet>
      <dgm:spPr/>
    </dgm:pt>
    <dgm:pt modelId="{B9B68452-1BF7-4D52-A625-CDCA5CC3AA45}" type="pres">
      <dgm:prSet presAssocID="{B23AB460-A5EE-4A1E-BDD4-BA4A8A8C31AA}" presName="rootComposite3" presStyleCnt="0"/>
      <dgm:spPr/>
    </dgm:pt>
    <dgm:pt modelId="{DC4B4CCA-27E4-49CD-B276-6EB49F6CA0B4}" type="pres">
      <dgm:prSet presAssocID="{B23AB460-A5EE-4A1E-BDD4-BA4A8A8C31AA}" presName="rootText3" presStyleLbl="asst2" presStyleIdx="4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20B0327-1EE0-48F5-83B8-0C6CAC4F77E2}" type="pres">
      <dgm:prSet presAssocID="{B23AB460-A5EE-4A1E-BDD4-BA4A8A8C31AA}" presName="rootConnector3" presStyleLbl="asst2" presStyleIdx="4" presStyleCnt="14"/>
      <dgm:spPr/>
      <dgm:t>
        <a:bodyPr/>
        <a:lstStyle/>
        <a:p>
          <a:endParaRPr lang="pt-BR"/>
        </a:p>
      </dgm:t>
    </dgm:pt>
    <dgm:pt modelId="{AFAD4ED3-27D7-455F-B62E-653ED0DD111C}" type="pres">
      <dgm:prSet presAssocID="{B23AB460-A5EE-4A1E-BDD4-BA4A8A8C31AA}" presName="hierChild6" presStyleCnt="0"/>
      <dgm:spPr/>
    </dgm:pt>
    <dgm:pt modelId="{3E468A19-EFAD-47DF-9CAD-C22A8000A125}" type="pres">
      <dgm:prSet presAssocID="{B23AB460-A5EE-4A1E-BDD4-BA4A8A8C31AA}" presName="hierChild7" presStyleCnt="0"/>
      <dgm:spPr/>
    </dgm:pt>
    <dgm:pt modelId="{414E714F-CB5B-416B-8BAC-A3531CC3D1AA}" type="pres">
      <dgm:prSet presAssocID="{3B6E3B0E-0046-4676-A2EF-60800897EB96}" presName="Name111" presStyleLbl="parChTrans1D3" presStyleIdx="5" presStyleCnt="14"/>
      <dgm:spPr/>
      <dgm:t>
        <a:bodyPr/>
        <a:lstStyle/>
        <a:p>
          <a:endParaRPr lang="pt-BR"/>
        </a:p>
      </dgm:t>
    </dgm:pt>
    <dgm:pt modelId="{4D324AC5-4777-4D1A-B7BC-457B06DDBA0B}" type="pres">
      <dgm:prSet presAssocID="{D7190BE7-03AE-4D78-8BA1-DFA12EF88A00}" presName="hierRoot3" presStyleCnt="0">
        <dgm:presLayoutVars>
          <dgm:hierBranch val="init"/>
        </dgm:presLayoutVars>
      </dgm:prSet>
      <dgm:spPr/>
    </dgm:pt>
    <dgm:pt modelId="{7D197C47-A276-4A69-8D5A-AFACD20585DF}" type="pres">
      <dgm:prSet presAssocID="{D7190BE7-03AE-4D78-8BA1-DFA12EF88A00}" presName="rootComposite3" presStyleCnt="0"/>
      <dgm:spPr/>
    </dgm:pt>
    <dgm:pt modelId="{68DD7962-70D0-4462-8367-DBBFE0C94AC1}" type="pres">
      <dgm:prSet presAssocID="{D7190BE7-03AE-4D78-8BA1-DFA12EF88A00}" presName="rootText3" presStyleLbl="asst2" presStyleIdx="5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73AE57F-3041-467B-AB10-8418F18502F5}" type="pres">
      <dgm:prSet presAssocID="{D7190BE7-03AE-4D78-8BA1-DFA12EF88A00}" presName="rootConnector3" presStyleLbl="asst2" presStyleIdx="5" presStyleCnt="14"/>
      <dgm:spPr/>
      <dgm:t>
        <a:bodyPr/>
        <a:lstStyle/>
        <a:p>
          <a:endParaRPr lang="pt-BR"/>
        </a:p>
      </dgm:t>
    </dgm:pt>
    <dgm:pt modelId="{3D2099EC-5A31-4BDF-81EF-6A90CB204C22}" type="pres">
      <dgm:prSet presAssocID="{D7190BE7-03AE-4D78-8BA1-DFA12EF88A00}" presName="hierChild6" presStyleCnt="0"/>
      <dgm:spPr/>
    </dgm:pt>
    <dgm:pt modelId="{CF6FE83B-46C4-4FFE-B91F-9F83234D011D}" type="pres">
      <dgm:prSet presAssocID="{D7190BE7-03AE-4D78-8BA1-DFA12EF88A00}" presName="hierChild7" presStyleCnt="0"/>
      <dgm:spPr/>
    </dgm:pt>
    <dgm:pt modelId="{82DF5C01-7E10-4566-A3E4-BBE7AF3C039A}" type="pres">
      <dgm:prSet presAssocID="{A424ACB7-B289-483A-8BDF-8E8407D10687}" presName="Name111" presStyleLbl="parChTrans1D3" presStyleIdx="6" presStyleCnt="14"/>
      <dgm:spPr/>
      <dgm:t>
        <a:bodyPr/>
        <a:lstStyle/>
        <a:p>
          <a:endParaRPr lang="pt-BR"/>
        </a:p>
      </dgm:t>
    </dgm:pt>
    <dgm:pt modelId="{10B90DB6-8DFF-4499-A287-D7166C18A700}" type="pres">
      <dgm:prSet presAssocID="{BF122EFD-C551-443D-9815-4A5EDD96AF4B}" presName="hierRoot3" presStyleCnt="0">
        <dgm:presLayoutVars>
          <dgm:hierBranch val="init"/>
        </dgm:presLayoutVars>
      </dgm:prSet>
      <dgm:spPr/>
    </dgm:pt>
    <dgm:pt modelId="{E025E790-B197-4DE1-B1E7-5746DAB60E56}" type="pres">
      <dgm:prSet presAssocID="{BF122EFD-C551-443D-9815-4A5EDD96AF4B}" presName="rootComposite3" presStyleCnt="0"/>
      <dgm:spPr/>
    </dgm:pt>
    <dgm:pt modelId="{900CFFEB-820B-4220-894D-9E7D070DEAE3}" type="pres">
      <dgm:prSet presAssocID="{BF122EFD-C551-443D-9815-4A5EDD96AF4B}" presName="rootText3" presStyleLbl="asst2" presStyleIdx="6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08A5176-4987-4FFD-8371-C6C14C698B1E}" type="pres">
      <dgm:prSet presAssocID="{BF122EFD-C551-443D-9815-4A5EDD96AF4B}" presName="rootConnector3" presStyleLbl="asst2" presStyleIdx="6" presStyleCnt="14"/>
      <dgm:spPr/>
      <dgm:t>
        <a:bodyPr/>
        <a:lstStyle/>
        <a:p>
          <a:endParaRPr lang="pt-BR"/>
        </a:p>
      </dgm:t>
    </dgm:pt>
    <dgm:pt modelId="{0F248A6A-8226-4452-9D90-860107839BFE}" type="pres">
      <dgm:prSet presAssocID="{BF122EFD-C551-443D-9815-4A5EDD96AF4B}" presName="hierChild6" presStyleCnt="0"/>
      <dgm:spPr/>
    </dgm:pt>
    <dgm:pt modelId="{36067D9F-E53C-4018-9957-ED1A0305F470}" type="pres">
      <dgm:prSet presAssocID="{BF122EFD-C551-443D-9815-4A5EDD96AF4B}" presName="hierChild7" presStyleCnt="0"/>
      <dgm:spPr/>
    </dgm:pt>
    <dgm:pt modelId="{407EE01E-2889-45A4-9A96-57F780FA73D6}" type="pres">
      <dgm:prSet presAssocID="{AAFDDA81-B37B-4F42-AB45-50E387553756}" presName="Name111" presStyleLbl="parChTrans1D3" presStyleIdx="7" presStyleCnt="14"/>
      <dgm:spPr/>
      <dgm:t>
        <a:bodyPr/>
        <a:lstStyle/>
        <a:p>
          <a:endParaRPr lang="pt-BR"/>
        </a:p>
      </dgm:t>
    </dgm:pt>
    <dgm:pt modelId="{21154243-0A3D-480C-B366-B95CECE00C73}" type="pres">
      <dgm:prSet presAssocID="{3172D22D-39A1-4FF0-98BA-350ACE9FF6D7}" presName="hierRoot3" presStyleCnt="0">
        <dgm:presLayoutVars>
          <dgm:hierBranch val="init"/>
        </dgm:presLayoutVars>
      </dgm:prSet>
      <dgm:spPr/>
    </dgm:pt>
    <dgm:pt modelId="{8632A170-CC95-420B-A740-53CAAFFA4F7C}" type="pres">
      <dgm:prSet presAssocID="{3172D22D-39A1-4FF0-98BA-350ACE9FF6D7}" presName="rootComposite3" presStyleCnt="0"/>
      <dgm:spPr/>
    </dgm:pt>
    <dgm:pt modelId="{2C0F7039-1F28-42C9-BA74-22001AA95DE0}" type="pres">
      <dgm:prSet presAssocID="{3172D22D-39A1-4FF0-98BA-350ACE9FF6D7}" presName="rootText3" presStyleLbl="asst2" presStyleIdx="7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876F162-C405-40B4-8073-B3E369007123}" type="pres">
      <dgm:prSet presAssocID="{3172D22D-39A1-4FF0-98BA-350ACE9FF6D7}" presName="rootConnector3" presStyleLbl="asst2" presStyleIdx="7" presStyleCnt="14"/>
      <dgm:spPr/>
      <dgm:t>
        <a:bodyPr/>
        <a:lstStyle/>
        <a:p>
          <a:endParaRPr lang="pt-BR"/>
        </a:p>
      </dgm:t>
    </dgm:pt>
    <dgm:pt modelId="{BAAAC62C-5732-4071-90D2-2BE57D435225}" type="pres">
      <dgm:prSet presAssocID="{3172D22D-39A1-4FF0-98BA-350ACE9FF6D7}" presName="hierChild6" presStyleCnt="0"/>
      <dgm:spPr/>
    </dgm:pt>
    <dgm:pt modelId="{97F65DAE-4094-4DC2-90F2-1536AA397C32}" type="pres">
      <dgm:prSet presAssocID="{3172D22D-39A1-4FF0-98BA-350ACE9FF6D7}" presName="hierChild7" presStyleCnt="0"/>
      <dgm:spPr/>
    </dgm:pt>
    <dgm:pt modelId="{F22EAB53-C0CE-4B1F-A03A-9FF787DC9C8D}" type="pres">
      <dgm:prSet presAssocID="{E508D880-8D45-48AC-8FD2-66B8FC1259DC}" presName="Name111" presStyleLbl="parChTrans1D3" presStyleIdx="8" presStyleCnt="14"/>
      <dgm:spPr/>
      <dgm:t>
        <a:bodyPr/>
        <a:lstStyle/>
        <a:p>
          <a:endParaRPr lang="pt-BR"/>
        </a:p>
      </dgm:t>
    </dgm:pt>
    <dgm:pt modelId="{D04E6822-488A-4CAB-8835-9A9B6C11CEC8}" type="pres">
      <dgm:prSet presAssocID="{217DD03D-1984-487B-A05E-E97E8B327014}" presName="hierRoot3" presStyleCnt="0">
        <dgm:presLayoutVars>
          <dgm:hierBranch val="init"/>
        </dgm:presLayoutVars>
      </dgm:prSet>
      <dgm:spPr/>
    </dgm:pt>
    <dgm:pt modelId="{D0F42C81-BEAF-4A24-9733-72F890D4A16E}" type="pres">
      <dgm:prSet presAssocID="{217DD03D-1984-487B-A05E-E97E8B327014}" presName="rootComposite3" presStyleCnt="0"/>
      <dgm:spPr/>
    </dgm:pt>
    <dgm:pt modelId="{93120645-07DE-4ABC-8B2C-2EE78E6A883A}" type="pres">
      <dgm:prSet presAssocID="{217DD03D-1984-487B-A05E-E97E8B327014}" presName="rootText3" presStyleLbl="asst2" presStyleIdx="8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A631C23-C925-4C38-B43F-BE905CA0B993}" type="pres">
      <dgm:prSet presAssocID="{217DD03D-1984-487B-A05E-E97E8B327014}" presName="rootConnector3" presStyleLbl="asst2" presStyleIdx="8" presStyleCnt="14"/>
      <dgm:spPr/>
      <dgm:t>
        <a:bodyPr/>
        <a:lstStyle/>
        <a:p>
          <a:endParaRPr lang="pt-BR"/>
        </a:p>
      </dgm:t>
    </dgm:pt>
    <dgm:pt modelId="{F14EB2D6-7A47-4A9D-93FD-FD9EC142617E}" type="pres">
      <dgm:prSet presAssocID="{217DD03D-1984-487B-A05E-E97E8B327014}" presName="hierChild6" presStyleCnt="0"/>
      <dgm:spPr/>
    </dgm:pt>
    <dgm:pt modelId="{59F720CC-813E-420D-8A26-0C47BC1D5DF1}" type="pres">
      <dgm:prSet presAssocID="{217DD03D-1984-487B-A05E-E97E8B327014}" presName="hierChild7" presStyleCnt="0"/>
      <dgm:spPr/>
    </dgm:pt>
    <dgm:pt modelId="{ECE89EBA-0E52-49DB-A3F4-6EAE6C085929}" type="pres">
      <dgm:prSet presAssocID="{86F2369C-99E1-49C2-997D-B91D111AA0F2}" presName="Name111" presStyleLbl="parChTrans1D3" presStyleIdx="9" presStyleCnt="14"/>
      <dgm:spPr/>
      <dgm:t>
        <a:bodyPr/>
        <a:lstStyle/>
        <a:p>
          <a:endParaRPr lang="pt-BR"/>
        </a:p>
      </dgm:t>
    </dgm:pt>
    <dgm:pt modelId="{F375A41C-1FB6-41A1-91F3-506E7B309BC1}" type="pres">
      <dgm:prSet presAssocID="{5144E83C-AF1F-4177-9853-97366DBF80E3}" presName="hierRoot3" presStyleCnt="0">
        <dgm:presLayoutVars>
          <dgm:hierBranch val="init"/>
        </dgm:presLayoutVars>
      </dgm:prSet>
      <dgm:spPr/>
    </dgm:pt>
    <dgm:pt modelId="{E6A3AA35-2896-4C6B-B2CD-5155A17C3C22}" type="pres">
      <dgm:prSet presAssocID="{5144E83C-AF1F-4177-9853-97366DBF80E3}" presName="rootComposite3" presStyleCnt="0"/>
      <dgm:spPr/>
    </dgm:pt>
    <dgm:pt modelId="{8B40B77E-0983-411C-B4EE-1C44D0D01FD0}" type="pres">
      <dgm:prSet presAssocID="{5144E83C-AF1F-4177-9853-97366DBF80E3}" presName="rootText3" presStyleLbl="asst2" presStyleIdx="9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926C5C4-C88E-4D89-9B12-2CE4B1874B94}" type="pres">
      <dgm:prSet presAssocID="{5144E83C-AF1F-4177-9853-97366DBF80E3}" presName="rootConnector3" presStyleLbl="asst2" presStyleIdx="9" presStyleCnt="14"/>
      <dgm:spPr/>
      <dgm:t>
        <a:bodyPr/>
        <a:lstStyle/>
        <a:p>
          <a:endParaRPr lang="pt-BR"/>
        </a:p>
      </dgm:t>
    </dgm:pt>
    <dgm:pt modelId="{2A73AF57-BCF8-4E13-A274-D9A9D3FCE32D}" type="pres">
      <dgm:prSet presAssocID="{5144E83C-AF1F-4177-9853-97366DBF80E3}" presName="hierChild6" presStyleCnt="0"/>
      <dgm:spPr/>
    </dgm:pt>
    <dgm:pt modelId="{371D5D68-40FE-438D-888E-956F1CAB9528}" type="pres">
      <dgm:prSet presAssocID="{5144E83C-AF1F-4177-9853-97366DBF80E3}" presName="hierChild7" presStyleCnt="0"/>
      <dgm:spPr/>
    </dgm:pt>
    <dgm:pt modelId="{027EE2BA-5686-486B-A94B-777D643711F7}" type="pres">
      <dgm:prSet presAssocID="{A8744DBD-05CC-45DB-8844-9679D431612C}" presName="Name111" presStyleLbl="parChTrans1D3" presStyleIdx="10" presStyleCnt="14"/>
      <dgm:spPr/>
      <dgm:t>
        <a:bodyPr/>
        <a:lstStyle/>
        <a:p>
          <a:endParaRPr lang="pt-BR"/>
        </a:p>
      </dgm:t>
    </dgm:pt>
    <dgm:pt modelId="{FBA42003-2263-4044-9583-B81F28DA1A11}" type="pres">
      <dgm:prSet presAssocID="{BA4F65E3-0112-4A45-8301-B9E41E961C28}" presName="hierRoot3" presStyleCnt="0">
        <dgm:presLayoutVars>
          <dgm:hierBranch val="init"/>
        </dgm:presLayoutVars>
      </dgm:prSet>
      <dgm:spPr/>
    </dgm:pt>
    <dgm:pt modelId="{45720323-AA6B-4F3E-AE31-29C66B56AAEE}" type="pres">
      <dgm:prSet presAssocID="{BA4F65E3-0112-4A45-8301-B9E41E961C28}" presName="rootComposite3" presStyleCnt="0"/>
      <dgm:spPr/>
    </dgm:pt>
    <dgm:pt modelId="{3F1D0E48-4FDF-4CE8-B39F-06DF9C579A4B}" type="pres">
      <dgm:prSet presAssocID="{BA4F65E3-0112-4A45-8301-B9E41E961C28}" presName="rootText3" presStyleLbl="asst2" presStyleIdx="10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8725CFC-371E-40B9-A3D6-0DFDBDAD8013}" type="pres">
      <dgm:prSet presAssocID="{BA4F65E3-0112-4A45-8301-B9E41E961C28}" presName="rootConnector3" presStyleLbl="asst2" presStyleIdx="10" presStyleCnt="14"/>
      <dgm:spPr/>
      <dgm:t>
        <a:bodyPr/>
        <a:lstStyle/>
        <a:p>
          <a:endParaRPr lang="pt-BR"/>
        </a:p>
      </dgm:t>
    </dgm:pt>
    <dgm:pt modelId="{19461FE6-860A-488C-BC2B-360A6971CE1F}" type="pres">
      <dgm:prSet presAssocID="{BA4F65E3-0112-4A45-8301-B9E41E961C28}" presName="hierChild6" presStyleCnt="0"/>
      <dgm:spPr/>
    </dgm:pt>
    <dgm:pt modelId="{F5521CEA-0341-49A1-B67C-92A6278DE2A4}" type="pres">
      <dgm:prSet presAssocID="{BA4F65E3-0112-4A45-8301-B9E41E961C28}" presName="hierChild7" presStyleCnt="0"/>
      <dgm:spPr/>
    </dgm:pt>
    <dgm:pt modelId="{771B90D8-D2E4-4B8F-B07B-10B1B1161A8E}" type="pres">
      <dgm:prSet presAssocID="{0650FD9D-2C5C-41F8-AD0F-C684EF6B442A}" presName="Name111" presStyleLbl="parChTrans1D3" presStyleIdx="11" presStyleCnt="14"/>
      <dgm:spPr/>
      <dgm:t>
        <a:bodyPr/>
        <a:lstStyle/>
        <a:p>
          <a:endParaRPr lang="pt-BR"/>
        </a:p>
      </dgm:t>
    </dgm:pt>
    <dgm:pt modelId="{2BFA1A33-B077-4808-85CC-769012378476}" type="pres">
      <dgm:prSet presAssocID="{CB06519B-4366-4562-9D09-4CEFBDB4701B}" presName="hierRoot3" presStyleCnt="0">
        <dgm:presLayoutVars>
          <dgm:hierBranch val="init"/>
        </dgm:presLayoutVars>
      </dgm:prSet>
      <dgm:spPr/>
    </dgm:pt>
    <dgm:pt modelId="{D11930BD-C780-420C-A6D6-65E1A78A1D08}" type="pres">
      <dgm:prSet presAssocID="{CB06519B-4366-4562-9D09-4CEFBDB4701B}" presName="rootComposite3" presStyleCnt="0"/>
      <dgm:spPr/>
    </dgm:pt>
    <dgm:pt modelId="{73A44F81-D365-4BDB-B0C9-804B167F1217}" type="pres">
      <dgm:prSet presAssocID="{CB06519B-4366-4562-9D09-4CEFBDB4701B}" presName="rootText3" presStyleLbl="asst2" presStyleIdx="11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9FDF2E4-C3D8-408E-AA5E-6159E5572ED1}" type="pres">
      <dgm:prSet presAssocID="{CB06519B-4366-4562-9D09-4CEFBDB4701B}" presName="rootConnector3" presStyleLbl="asst2" presStyleIdx="11" presStyleCnt="14"/>
      <dgm:spPr/>
      <dgm:t>
        <a:bodyPr/>
        <a:lstStyle/>
        <a:p>
          <a:endParaRPr lang="pt-BR"/>
        </a:p>
      </dgm:t>
    </dgm:pt>
    <dgm:pt modelId="{BD3115F1-2873-43A6-A082-FFF029CF8690}" type="pres">
      <dgm:prSet presAssocID="{CB06519B-4366-4562-9D09-4CEFBDB4701B}" presName="hierChild6" presStyleCnt="0"/>
      <dgm:spPr/>
    </dgm:pt>
    <dgm:pt modelId="{A38DBD91-9D7C-4EAC-A41C-A45119615BAD}" type="pres">
      <dgm:prSet presAssocID="{CB06519B-4366-4562-9D09-4CEFBDB4701B}" presName="hierChild7" presStyleCnt="0"/>
      <dgm:spPr/>
    </dgm:pt>
    <dgm:pt modelId="{4A7975A0-D542-4325-9C0C-960D67A3B898}" type="pres">
      <dgm:prSet presAssocID="{E2E2840A-FD84-47E1-B65D-870A6A0CAD32}" presName="Name111" presStyleLbl="parChTrans1D3" presStyleIdx="12" presStyleCnt="14"/>
      <dgm:spPr/>
      <dgm:t>
        <a:bodyPr/>
        <a:lstStyle/>
        <a:p>
          <a:endParaRPr lang="pt-BR"/>
        </a:p>
      </dgm:t>
    </dgm:pt>
    <dgm:pt modelId="{9799E42B-0A62-45B8-98B7-E22B280B59F7}" type="pres">
      <dgm:prSet presAssocID="{DDB19C84-ED14-4C66-8B35-60E2364ACFC5}" presName="hierRoot3" presStyleCnt="0">
        <dgm:presLayoutVars>
          <dgm:hierBranch val="init"/>
        </dgm:presLayoutVars>
      </dgm:prSet>
      <dgm:spPr/>
    </dgm:pt>
    <dgm:pt modelId="{9CE410A8-AE6D-496B-A13C-2C83E390BC6C}" type="pres">
      <dgm:prSet presAssocID="{DDB19C84-ED14-4C66-8B35-60E2364ACFC5}" presName="rootComposite3" presStyleCnt="0"/>
      <dgm:spPr/>
    </dgm:pt>
    <dgm:pt modelId="{21A1CC4C-057B-4C89-8564-AD4B721A08FF}" type="pres">
      <dgm:prSet presAssocID="{DDB19C84-ED14-4C66-8B35-60E2364ACFC5}" presName="rootText3" presStyleLbl="asst2" presStyleIdx="12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5EE8508-EA48-43ED-A9C1-233D752712A1}" type="pres">
      <dgm:prSet presAssocID="{DDB19C84-ED14-4C66-8B35-60E2364ACFC5}" presName="rootConnector3" presStyleLbl="asst2" presStyleIdx="12" presStyleCnt="14"/>
      <dgm:spPr/>
      <dgm:t>
        <a:bodyPr/>
        <a:lstStyle/>
        <a:p>
          <a:endParaRPr lang="pt-BR"/>
        </a:p>
      </dgm:t>
    </dgm:pt>
    <dgm:pt modelId="{A6BF540E-69E0-4E8A-B258-1BFFECE3771D}" type="pres">
      <dgm:prSet presAssocID="{DDB19C84-ED14-4C66-8B35-60E2364ACFC5}" presName="hierChild6" presStyleCnt="0"/>
      <dgm:spPr/>
    </dgm:pt>
    <dgm:pt modelId="{42C76688-8740-430A-A9F7-3B44EEA532A6}" type="pres">
      <dgm:prSet presAssocID="{DDB19C84-ED14-4C66-8B35-60E2364ACFC5}" presName="hierChild7" presStyleCnt="0"/>
      <dgm:spPr/>
    </dgm:pt>
    <dgm:pt modelId="{1C96C5CD-694A-43F4-8E8A-BA27441CAA9A}" type="pres">
      <dgm:prSet presAssocID="{00506375-F6CB-4C9C-9D58-F8F25562239C}" presName="Name111" presStyleLbl="parChTrans1D3" presStyleIdx="13" presStyleCnt="14"/>
      <dgm:spPr/>
      <dgm:t>
        <a:bodyPr/>
        <a:lstStyle/>
        <a:p>
          <a:endParaRPr lang="pt-BR"/>
        </a:p>
      </dgm:t>
    </dgm:pt>
    <dgm:pt modelId="{041745F1-6BD8-4679-9557-C4A7F4E33795}" type="pres">
      <dgm:prSet presAssocID="{8CC0E763-EAB4-4F3F-A8DA-8C8BBAEAAEDA}" presName="hierRoot3" presStyleCnt="0">
        <dgm:presLayoutVars>
          <dgm:hierBranch val="init"/>
        </dgm:presLayoutVars>
      </dgm:prSet>
      <dgm:spPr/>
    </dgm:pt>
    <dgm:pt modelId="{A28AAAFC-0A7F-4055-9999-97BE361814EA}" type="pres">
      <dgm:prSet presAssocID="{8CC0E763-EAB4-4F3F-A8DA-8C8BBAEAAEDA}" presName="rootComposite3" presStyleCnt="0"/>
      <dgm:spPr/>
    </dgm:pt>
    <dgm:pt modelId="{2AED2570-8C1A-493E-A8A9-9E07FDBD3BE4}" type="pres">
      <dgm:prSet presAssocID="{8CC0E763-EAB4-4F3F-A8DA-8C8BBAEAAEDA}" presName="rootText3" presStyleLbl="asst2" presStyleIdx="13" presStyleCnt="1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00B10A2-9B52-4A5C-9569-A7D352282B52}" type="pres">
      <dgm:prSet presAssocID="{8CC0E763-EAB4-4F3F-A8DA-8C8BBAEAAEDA}" presName="rootConnector3" presStyleLbl="asst2" presStyleIdx="13" presStyleCnt="14"/>
      <dgm:spPr/>
      <dgm:t>
        <a:bodyPr/>
        <a:lstStyle/>
        <a:p>
          <a:endParaRPr lang="pt-BR"/>
        </a:p>
      </dgm:t>
    </dgm:pt>
    <dgm:pt modelId="{7DCD0947-3AD6-4B4D-8D86-4599022753F0}" type="pres">
      <dgm:prSet presAssocID="{8CC0E763-EAB4-4F3F-A8DA-8C8BBAEAAEDA}" presName="hierChild6" presStyleCnt="0"/>
      <dgm:spPr/>
    </dgm:pt>
    <dgm:pt modelId="{A25B6904-874A-4762-A377-6AA86CBF9F67}" type="pres">
      <dgm:prSet presAssocID="{8CC0E763-EAB4-4F3F-A8DA-8C8BBAEAAEDA}" presName="hierChild7" presStyleCnt="0"/>
      <dgm:spPr/>
    </dgm:pt>
    <dgm:pt modelId="{22BA98FA-3033-4B38-9DBE-FEF6FD2B4DA6}" type="pres">
      <dgm:prSet presAssocID="{AD1F0840-31DB-42DC-B5D8-73EB67089DCB}" presName="hierChild3" presStyleCnt="0"/>
      <dgm:spPr/>
    </dgm:pt>
  </dgm:ptLst>
  <dgm:cxnLst>
    <dgm:cxn modelId="{279834F4-0877-4E49-AB0C-8DB0326E2D05}" srcId="{DDEC1419-CC73-4B6D-8BE0-4E52D5CE4F13}" destId="{D7190BE7-03AE-4D78-8BA1-DFA12EF88A00}" srcOrd="5" destOrd="0" parTransId="{3B6E3B0E-0046-4676-A2EF-60800897EB96}" sibTransId="{267C5D13-5008-49E3-AFAE-7CD1D9A12902}"/>
    <dgm:cxn modelId="{255CF5C1-32A3-4287-A5B9-0755FA3B1FCC}" type="presOf" srcId="{5144E83C-AF1F-4177-9853-97366DBF80E3}" destId="{8926C5C4-C88E-4D89-9B12-2CE4B1874B94}" srcOrd="1" destOrd="0" presId="urn:microsoft.com/office/officeart/2005/8/layout/orgChart1"/>
    <dgm:cxn modelId="{95AC3E2F-83F3-4A61-9563-BEB0CE49E640}" type="presOf" srcId="{E2E2840A-FD84-47E1-B65D-870A6A0CAD32}" destId="{4A7975A0-D542-4325-9C0C-960D67A3B898}" srcOrd="0" destOrd="0" presId="urn:microsoft.com/office/officeart/2005/8/layout/orgChart1"/>
    <dgm:cxn modelId="{E0CE0EBF-47C4-4C6E-9544-3BF12E47FB13}" type="presOf" srcId="{CB06519B-4366-4562-9D09-4CEFBDB4701B}" destId="{73A44F81-D365-4BDB-B0C9-804B167F1217}" srcOrd="0" destOrd="0" presId="urn:microsoft.com/office/officeart/2005/8/layout/orgChart1"/>
    <dgm:cxn modelId="{81189B39-AF22-4B54-8C46-2E7EC0FD285F}" srcId="{DDEC1419-CC73-4B6D-8BE0-4E52D5CE4F13}" destId="{CB06519B-4366-4562-9D09-4CEFBDB4701B}" srcOrd="11" destOrd="0" parTransId="{0650FD9D-2C5C-41F8-AD0F-C684EF6B442A}" sibTransId="{725F650F-72EF-41AC-ADBA-DEE91FEEE417}"/>
    <dgm:cxn modelId="{D2CDB1AA-2FBF-4BB5-9EE1-F041E217E2B5}" srcId="{DDEC1419-CC73-4B6D-8BE0-4E52D5CE4F13}" destId="{DDB19C84-ED14-4C66-8B35-60E2364ACFC5}" srcOrd="12" destOrd="0" parTransId="{E2E2840A-FD84-47E1-B65D-870A6A0CAD32}" sibTransId="{8E73187B-DF3E-4E99-AFD0-7DA8B577896A}"/>
    <dgm:cxn modelId="{9B30619F-58B1-44E4-8576-778D4DCE7A7C}" type="presOf" srcId="{3172D22D-39A1-4FF0-98BA-350ACE9FF6D7}" destId="{2C0F7039-1F28-42C9-BA74-22001AA95DE0}" srcOrd="0" destOrd="0" presId="urn:microsoft.com/office/officeart/2005/8/layout/orgChart1"/>
    <dgm:cxn modelId="{E817B2F6-249C-4558-9B2F-AC7534B5352E}" type="presOf" srcId="{217DD03D-1984-487B-A05E-E97E8B327014}" destId="{93120645-07DE-4ABC-8B2C-2EE78E6A883A}" srcOrd="0" destOrd="0" presId="urn:microsoft.com/office/officeart/2005/8/layout/orgChart1"/>
    <dgm:cxn modelId="{E6872B68-ED01-4478-A312-8DC86FAE4927}" type="presOf" srcId="{DDEC1419-CC73-4B6D-8BE0-4E52D5CE4F13}" destId="{B8F19CDE-9F6C-44C0-B011-30EF59ED9A36}" srcOrd="1" destOrd="0" presId="urn:microsoft.com/office/officeart/2005/8/layout/orgChart1"/>
    <dgm:cxn modelId="{44AB8DC4-4B2F-4B69-93C0-FEB47AD7FAC4}" type="presOf" srcId="{23551164-2E18-4ACD-9526-75BCE883E110}" destId="{E029040A-5EFE-4FDF-9372-1C1842D122E4}" srcOrd="0" destOrd="0" presId="urn:microsoft.com/office/officeart/2005/8/layout/orgChart1"/>
    <dgm:cxn modelId="{AE690A5F-1FCD-4002-94DF-0D624C6AC1D8}" type="presOf" srcId="{BA4F65E3-0112-4A45-8301-B9E41E961C28}" destId="{3F1D0E48-4FDF-4CE8-B39F-06DF9C579A4B}" srcOrd="0" destOrd="0" presId="urn:microsoft.com/office/officeart/2005/8/layout/orgChart1"/>
    <dgm:cxn modelId="{38F8AB3F-1A10-4BCD-9F57-331A9EC1208C}" type="presOf" srcId="{AD1F0840-31DB-42DC-B5D8-73EB67089DCB}" destId="{41B64278-8D63-464A-AFCF-6A92474EA26A}" srcOrd="1" destOrd="0" presId="urn:microsoft.com/office/officeart/2005/8/layout/orgChart1"/>
    <dgm:cxn modelId="{157FC91B-BA98-42A1-BA8A-0D707B7C608E}" type="presOf" srcId="{337EE195-11F4-441B-BC49-52806AC53F16}" destId="{5FAAF19C-0FF4-447A-8A7E-85D1226D7F3E}" srcOrd="0" destOrd="0" presId="urn:microsoft.com/office/officeart/2005/8/layout/orgChart1"/>
    <dgm:cxn modelId="{ECFB6FFA-A481-4A0B-AEB2-48217EEC2E10}" type="presOf" srcId="{6114B9CE-B0D3-4A0B-9B48-D02AD5833E17}" destId="{A630337A-0629-4A41-A5AC-83B910C5FEBF}" srcOrd="1" destOrd="0" presId="urn:microsoft.com/office/officeart/2005/8/layout/orgChart1"/>
    <dgm:cxn modelId="{C826E9A8-30E2-43CA-A6F5-9A2DE595BF09}" type="presOf" srcId="{4C790019-2F6B-4469-BD52-807837E845C7}" destId="{ACB2FB6E-9E75-40D2-B8B3-FA964A2BBDDB}" srcOrd="0" destOrd="0" presId="urn:microsoft.com/office/officeart/2005/8/layout/orgChart1"/>
    <dgm:cxn modelId="{829FCCBA-CC92-48E2-B55C-B6ED6A4BC2A0}" srcId="{DDEC1419-CC73-4B6D-8BE0-4E52D5CE4F13}" destId="{5144E83C-AF1F-4177-9853-97366DBF80E3}" srcOrd="9" destOrd="0" parTransId="{86F2369C-99E1-49C2-997D-B91D111AA0F2}" sibTransId="{C7DF3CD4-F925-4C86-B38A-4DFA46A82BC1}"/>
    <dgm:cxn modelId="{F73E915F-E613-442E-97F9-0419CBF00232}" type="presOf" srcId="{CD14DE75-31FF-47F2-B54D-B92074D5245F}" destId="{92E7FF36-C274-4434-9EF8-E4BEB29E5CD8}" srcOrd="0" destOrd="0" presId="urn:microsoft.com/office/officeart/2005/8/layout/orgChart1"/>
    <dgm:cxn modelId="{02D2AC0E-9BC2-4F7B-BE32-59F68A7281DB}" srcId="{DDEC1419-CC73-4B6D-8BE0-4E52D5CE4F13}" destId="{3172D22D-39A1-4FF0-98BA-350ACE9FF6D7}" srcOrd="7" destOrd="0" parTransId="{AAFDDA81-B37B-4F42-AB45-50E387553756}" sibTransId="{A392AC70-66EA-408C-A2FC-E6C1478F5FE3}"/>
    <dgm:cxn modelId="{3BE3B7A3-8F37-447A-938A-1C7CEE6EF4C8}" type="presOf" srcId="{3B6E3B0E-0046-4676-A2EF-60800897EB96}" destId="{414E714F-CB5B-416B-8BAC-A3531CC3D1AA}" srcOrd="0" destOrd="0" presId="urn:microsoft.com/office/officeart/2005/8/layout/orgChart1"/>
    <dgm:cxn modelId="{2016336F-B4EC-42D5-B27D-B76FB63C396B}" type="presOf" srcId="{7C9A23BF-527C-4BAF-89FF-41D48794AF42}" destId="{188C64C8-180D-41B8-8ADD-A19EC3BB03C8}" srcOrd="0" destOrd="0" presId="urn:microsoft.com/office/officeart/2005/8/layout/orgChart1"/>
    <dgm:cxn modelId="{6E229117-947B-4A42-93E1-67DE5988E54F}" type="presOf" srcId="{5144E83C-AF1F-4177-9853-97366DBF80E3}" destId="{8B40B77E-0983-411C-B4EE-1C44D0D01FD0}" srcOrd="0" destOrd="0" presId="urn:microsoft.com/office/officeart/2005/8/layout/orgChart1"/>
    <dgm:cxn modelId="{09EA69AB-DF24-431B-A486-939F6DD946BD}" type="presOf" srcId="{DDEC1419-CC73-4B6D-8BE0-4E52D5CE4F13}" destId="{DB8CF368-7855-4620-90B0-1773FDE19C32}" srcOrd="0" destOrd="0" presId="urn:microsoft.com/office/officeart/2005/8/layout/orgChart1"/>
    <dgm:cxn modelId="{B89A60F4-005A-4641-837C-AB7E902D4A64}" type="presOf" srcId="{BA4F65E3-0112-4A45-8301-B9E41E961C28}" destId="{F8725CFC-371E-40B9-A3D6-0DFDBDAD8013}" srcOrd="1" destOrd="0" presId="urn:microsoft.com/office/officeart/2005/8/layout/orgChart1"/>
    <dgm:cxn modelId="{AA2DB256-FA60-4C68-A3D6-C9F02DCC8A79}" type="presOf" srcId="{62E3B1D9-42AD-4280-98BC-A72FED6BF55F}" destId="{91E7E6C2-700C-4F9C-A4DA-A1C35912E09C}" srcOrd="0" destOrd="0" presId="urn:microsoft.com/office/officeart/2005/8/layout/orgChart1"/>
    <dgm:cxn modelId="{9353C118-41DD-4640-8BD7-CD736DC3F00E}" type="presOf" srcId="{E508D880-8D45-48AC-8FD2-66B8FC1259DC}" destId="{F22EAB53-C0CE-4B1F-A03A-9FF787DC9C8D}" srcOrd="0" destOrd="0" presId="urn:microsoft.com/office/officeart/2005/8/layout/orgChart1"/>
    <dgm:cxn modelId="{7760F987-E63F-484C-85E4-56BA173D46AF}" type="presOf" srcId="{00506375-F6CB-4C9C-9D58-F8F25562239C}" destId="{1C96C5CD-694A-43F4-8E8A-BA27441CAA9A}" srcOrd="0" destOrd="0" presId="urn:microsoft.com/office/officeart/2005/8/layout/orgChart1"/>
    <dgm:cxn modelId="{0BC9B47A-4908-4F63-997E-AF144C1A9D02}" type="presOf" srcId="{E6D8D05A-5E38-4828-82B5-CEA53DAE93F9}" destId="{C53129B5-2C8D-4D4E-B8FF-9B8A14707F30}" srcOrd="0" destOrd="0" presId="urn:microsoft.com/office/officeart/2005/8/layout/orgChart1"/>
    <dgm:cxn modelId="{5B240BFB-44E1-4CB1-9A36-CCBD3071E6B8}" type="presOf" srcId="{337EE195-11F4-441B-BC49-52806AC53F16}" destId="{713E246A-8642-4940-A06E-B32A4416BA93}" srcOrd="1" destOrd="0" presId="urn:microsoft.com/office/officeart/2005/8/layout/orgChart1"/>
    <dgm:cxn modelId="{87D64BA0-1D96-424B-A04A-A26B6B5EBE64}" srcId="{DDEC1419-CC73-4B6D-8BE0-4E52D5CE4F13}" destId="{B23AB460-A5EE-4A1E-BDD4-BA4A8A8C31AA}" srcOrd="4" destOrd="0" parTransId="{23551164-2E18-4ACD-9526-75BCE883E110}" sibTransId="{BE34E59E-EF1B-4997-865C-AE599A15B4B7}"/>
    <dgm:cxn modelId="{45FB4E91-E571-4F29-BF71-94B06FFD40C7}" srcId="{AD1F0840-31DB-42DC-B5D8-73EB67089DCB}" destId="{DDEC1419-CC73-4B6D-8BE0-4E52D5CE4F13}" srcOrd="0" destOrd="0" parTransId="{7C9A23BF-527C-4BAF-89FF-41D48794AF42}" sibTransId="{750F41AE-B911-49EC-8769-9A1722B8AD15}"/>
    <dgm:cxn modelId="{2654DDA7-9550-47C8-A9FD-B45AAAAFE599}" type="presOf" srcId="{8CC0E763-EAB4-4F3F-A8DA-8C8BBAEAAEDA}" destId="{2AED2570-8C1A-493E-A8A9-9E07FDBD3BE4}" srcOrd="0" destOrd="0" presId="urn:microsoft.com/office/officeart/2005/8/layout/orgChart1"/>
    <dgm:cxn modelId="{82A487B0-CC92-416F-938A-7B37D5F380E9}" srcId="{73AF72BE-91C5-461F-968E-C9311BE6FCA3}" destId="{AD1F0840-31DB-42DC-B5D8-73EB67089DCB}" srcOrd="0" destOrd="0" parTransId="{0292AB13-2075-49A9-8DE4-5EAB94B9417D}" sibTransId="{6F4EB8A1-C0A5-4B81-95A5-61BA6A6DA990}"/>
    <dgm:cxn modelId="{165C545D-D015-4C40-93E1-83718F6FACAB}" type="presOf" srcId="{B23AB460-A5EE-4A1E-BDD4-BA4A8A8C31AA}" destId="{DC4B4CCA-27E4-49CD-B276-6EB49F6CA0B4}" srcOrd="0" destOrd="0" presId="urn:microsoft.com/office/officeart/2005/8/layout/orgChart1"/>
    <dgm:cxn modelId="{FAC88DB7-A8E4-432E-BFF3-888F9B804200}" type="presOf" srcId="{DDB19C84-ED14-4C66-8B35-60E2364ACFC5}" destId="{45EE8508-EA48-43ED-A9C1-233D752712A1}" srcOrd="1" destOrd="0" presId="urn:microsoft.com/office/officeart/2005/8/layout/orgChart1"/>
    <dgm:cxn modelId="{084540BF-A6BD-4607-8970-26811E1C0564}" srcId="{DDEC1419-CC73-4B6D-8BE0-4E52D5CE4F13}" destId="{337EE195-11F4-441B-BC49-52806AC53F16}" srcOrd="0" destOrd="0" parTransId="{E6D8D05A-5E38-4828-82B5-CEA53DAE93F9}" sibTransId="{0D84ABCB-6F9C-44D2-9731-5AE61224FE4D}"/>
    <dgm:cxn modelId="{0EC1C067-ACB2-43B3-82B8-E19E48F124AE}" type="presOf" srcId="{8CC0E763-EAB4-4F3F-A8DA-8C8BBAEAAEDA}" destId="{E00B10A2-9B52-4A5C-9569-A7D352282B52}" srcOrd="1" destOrd="0" presId="urn:microsoft.com/office/officeart/2005/8/layout/orgChart1"/>
    <dgm:cxn modelId="{64AD12AE-4DC5-415C-94B7-E78DDFA7A957}" type="presOf" srcId="{CB06519B-4366-4562-9D09-4CEFBDB4701B}" destId="{19FDF2E4-C3D8-408E-AA5E-6159E5572ED1}" srcOrd="1" destOrd="0" presId="urn:microsoft.com/office/officeart/2005/8/layout/orgChart1"/>
    <dgm:cxn modelId="{50BAD2D0-42AB-4ED0-A97A-932F19534740}" type="presOf" srcId="{5E1428C3-3418-40C2-8185-5175BD4F411F}" destId="{70515C66-0CF4-427D-B2FE-19F778426FDE}" srcOrd="0" destOrd="0" presId="urn:microsoft.com/office/officeart/2005/8/layout/orgChart1"/>
    <dgm:cxn modelId="{CB854CBF-36FB-4714-9F33-8BC918B1DEFD}" srcId="{DDEC1419-CC73-4B6D-8BE0-4E52D5CE4F13}" destId="{BF122EFD-C551-443D-9815-4A5EDD96AF4B}" srcOrd="6" destOrd="0" parTransId="{A424ACB7-B289-483A-8BDF-8E8407D10687}" sibTransId="{4D65E779-C683-41F4-AC17-8EA32DE1BB0A}"/>
    <dgm:cxn modelId="{D2F4CE70-E2BB-42D2-A847-DA5802F565FC}" type="presOf" srcId="{DDB19C84-ED14-4C66-8B35-60E2364ACFC5}" destId="{21A1CC4C-057B-4C89-8564-AD4B721A08FF}" srcOrd="0" destOrd="0" presId="urn:microsoft.com/office/officeart/2005/8/layout/orgChart1"/>
    <dgm:cxn modelId="{FAA46055-6296-4F82-AEF8-A2C5A0ADE332}" type="presOf" srcId="{BF122EFD-C551-443D-9815-4A5EDD96AF4B}" destId="{900CFFEB-820B-4220-894D-9E7D070DEAE3}" srcOrd="0" destOrd="0" presId="urn:microsoft.com/office/officeart/2005/8/layout/orgChart1"/>
    <dgm:cxn modelId="{857BD361-D2F3-42A2-B1C2-E704E59328A7}" type="presOf" srcId="{3172D22D-39A1-4FF0-98BA-350ACE9FF6D7}" destId="{F876F162-C405-40B4-8073-B3E369007123}" srcOrd="1" destOrd="0" presId="urn:microsoft.com/office/officeart/2005/8/layout/orgChart1"/>
    <dgm:cxn modelId="{99E356EC-6CA4-4107-AFC2-14E492F271AA}" srcId="{DDEC1419-CC73-4B6D-8BE0-4E52D5CE4F13}" destId="{BA4F65E3-0112-4A45-8301-B9E41E961C28}" srcOrd="10" destOrd="0" parTransId="{A8744DBD-05CC-45DB-8844-9679D431612C}" sibTransId="{BE2EF7BB-18AC-4A72-A179-77F55CCB8E06}"/>
    <dgm:cxn modelId="{2A9BE2C7-9976-4283-97FB-637E2B2E0326}" type="presOf" srcId="{A8744DBD-05CC-45DB-8844-9679D431612C}" destId="{027EE2BA-5686-486B-A94B-777D643711F7}" srcOrd="0" destOrd="0" presId="urn:microsoft.com/office/officeart/2005/8/layout/orgChart1"/>
    <dgm:cxn modelId="{D39C21B6-8EAE-476B-8BDE-216F55B46F8C}" type="presOf" srcId="{AAFDDA81-B37B-4F42-AB45-50E387553756}" destId="{407EE01E-2889-45A4-9A96-57F780FA73D6}" srcOrd="0" destOrd="0" presId="urn:microsoft.com/office/officeart/2005/8/layout/orgChart1"/>
    <dgm:cxn modelId="{357F9B6B-0A97-43F8-9468-97667BC727F4}" srcId="{DDEC1419-CC73-4B6D-8BE0-4E52D5CE4F13}" destId="{8CC0E763-EAB4-4F3F-A8DA-8C8BBAEAAEDA}" srcOrd="13" destOrd="0" parTransId="{00506375-F6CB-4C9C-9D58-F8F25562239C}" sibTransId="{54747208-0DC7-4149-9AE7-12481B208B65}"/>
    <dgm:cxn modelId="{B55ADDC8-D3BA-4704-BC69-2B00E839FBA7}" type="presOf" srcId="{D7190BE7-03AE-4D78-8BA1-DFA12EF88A00}" destId="{68DD7962-70D0-4462-8367-DBBFE0C94AC1}" srcOrd="0" destOrd="0" presId="urn:microsoft.com/office/officeart/2005/8/layout/orgChart1"/>
    <dgm:cxn modelId="{5A8F7E07-B389-4E23-A5B1-6B86015760FD}" type="presOf" srcId="{AD1F0840-31DB-42DC-B5D8-73EB67089DCB}" destId="{79FAD066-B647-4DF6-9BF3-AAF524DB0E5B}" srcOrd="0" destOrd="0" presId="urn:microsoft.com/office/officeart/2005/8/layout/orgChart1"/>
    <dgm:cxn modelId="{315489AE-2458-4351-AC23-A3328541E1BA}" type="presOf" srcId="{D7190BE7-03AE-4D78-8BA1-DFA12EF88A00}" destId="{673AE57F-3041-467B-AB10-8418F18502F5}" srcOrd="1" destOrd="0" presId="urn:microsoft.com/office/officeart/2005/8/layout/orgChart1"/>
    <dgm:cxn modelId="{EFCB86FC-49E0-4EA3-BE40-27AFA111CB7D}" srcId="{DDEC1419-CC73-4B6D-8BE0-4E52D5CE4F13}" destId="{217DD03D-1984-487B-A05E-E97E8B327014}" srcOrd="8" destOrd="0" parTransId="{E508D880-8D45-48AC-8FD2-66B8FC1259DC}" sibTransId="{EBAE826A-45CB-4BDA-B1AF-86AE6BE1D5C1}"/>
    <dgm:cxn modelId="{9F484AD1-2A0A-4828-A7EF-AAAB4D728AC0}" srcId="{DDEC1419-CC73-4B6D-8BE0-4E52D5CE4F13}" destId="{4C790019-2F6B-4469-BD52-807837E845C7}" srcOrd="3" destOrd="0" parTransId="{5E1428C3-3418-40C2-8185-5175BD4F411F}" sibTransId="{925AA6B5-CD63-43CC-9A84-7883BD2AF6DA}"/>
    <dgm:cxn modelId="{1CC0F20A-0749-44C2-A31F-ABEA274C2ADF}" type="presOf" srcId="{B23AB460-A5EE-4A1E-BDD4-BA4A8A8C31AA}" destId="{220B0327-1EE0-48F5-83B8-0C6CAC4F77E2}" srcOrd="1" destOrd="0" presId="urn:microsoft.com/office/officeart/2005/8/layout/orgChart1"/>
    <dgm:cxn modelId="{A6219ED1-C74B-46FF-B9A7-503B90E5EC60}" type="presOf" srcId="{0650FD9D-2C5C-41F8-AD0F-C684EF6B442A}" destId="{771B90D8-D2E4-4B8F-B07B-10B1B1161A8E}" srcOrd="0" destOrd="0" presId="urn:microsoft.com/office/officeart/2005/8/layout/orgChart1"/>
    <dgm:cxn modelId="{2B170981-5E91-4358-908B-BAAFBDD1CEFB}" type="presOf" srcId="{73AF72BE-91C5-461F-968E-C9311BE6FCA3}" destId="{21E483E0-7374-4C13-BE57-9183A48073C5}" srcOrd="0" destOrd="0" presId="urn:microsoft.com/office/officeart/2005/8/layout/orgChart1"/>
    <dgm:cxn modelId="{AE601FC5-D154-43E1-A94B-2613BAC182C0}" type="presOf" srcId="{6114B9CE-B0D3-4A0B-9B48-D02AD5833E17}" destId="{50CA4166-901D-42A1-A30E-2F8AF52CB39A}" srcOrd="0" destOrd="0" presId="urn:microsoft.com/office/officeart/2005/8/layout/orgChart1"/>
    <dgm:cxn modelId="{8F5E3A57-AF4C-4E09-8126-B48D5B52175F}" type="presOf" srcId="{A424ACB7-B289-483A-8BDF-8E8407D10687}" destId="{82DF5C01-7E10-4566-A3E4-BBE7AF3C039A}" srcOrd="0" destOrd="0" presId="urn:microsoft.com/office/officeart/2005/8/layout/orgChart1"/>
    <dgm:cxn modelId="{C37D8956-85D2-4655-900D-AFF137D05620}" type="presOf" srcId="{4C790019-2F6B-4469-BD52-807837E845C7}" destId="{99F5B355-CED8-420D-847F-EB0638FC7BAC}" srcOrd="1" destOrd="0" presId="urn:microsoft.com/office/officeart/2005/8/layout/orgChart1"/>
    <dgm:cxn modelId="{74F030F6-0B8F-4140-AA3A-CDA40F8B859C}" type="presOf" srcId="{BF122EFD-C551-443D-9815-4A5EDD96AF4B}" destId="{A08A5176-4987-4FFD-8371-C6C14C698B1E}" srcOrd="1" destOrd="0" presId="urn:microsoft.com/office/officeart/2005/8/layout/orgChart1"/>
    <dgm:cxn modelId="{F9674BC0-83AD-438F-8A05-0F7131117E7D}" srcId="{DDEC1419-CC73-4B6D-8BE0-4E52D5CE4F13}" destId="{6114B9CE-B0D3-4A0B-9B48-D02AD5833E17}" srcOrd="1" destOrd="0" parTransId="{89B2F68C-8BAF-4CAA-A280-5222B09CDED3}" sibTransId="{98CDA460-15AB-48E6-884F-8E5D1B30F394}"/>
    <dgm:cxn modelId="{FD116633-C344-486E-A43E-EDD47C279296}" type="presOf" srcId="{89B2F68C-8BAF-4CAA-A280-5222B09CDED3}" destId="{BE8D2B0C-AD44-4FED-9F1C-D609DDCFD9AF}" srcOrd="0" destOrd="0" presId="urn:microsoft.com/office/officeart/2005/8/layout/orgChart1"/>
    <dgm:cxn modelId="{1BF3E45B-E7C2-449F-B548-AE80C0BB5F68}" type="presOf" srcId="{62E3B1D9-42AD-4280-98BC-A72FED6BF55F}" destId="{DCB1083B-FD2D-4C6D-B91A-A76FA3EF2B3A}" srcOrd="1" destOrd="0" presId="urn:microsoft.com/office/officeart/2005/8/layout/orgChart1"/>
    <dgm:cxn modelId="{31CCE637-AF51-4718-8222-D3EE3B8A20AA}" srcId="{DDEC1419-CC73-4B6D-8BE0-4E52D5CE4F13}" destId="{62E3B1D9-42AD-4280-98BC-A72FED6BF55F}" srcOrd="2" destOrd="0" parTransId="{CD14DE75-31FF-47F2-B54D-B92074D5245F}" sibTransId="{6F2ED999-0A7D-498A-9276-3FF12DB49DB2}"/>
    <dgm:cxn modelId="{BBE064B2-04BE-4E95-81E3-27867BADD387}" type="presOf" srcId="{217DD03D-1984-487B-A05E-E97E8B327014}" destId="{BA631C23-C925-4C38-B43F-BE905CA0B993}" srcOrd="1" destOrd="0" presId="urn:microsoft.com/office/officeart/2005/8/layout/orgChart1"/>
    <dgm:cxn modelId="{7A85192D-8871-4241-85A7-904A918157C1}" type="presOf" srcId="{86F2369C-99E1-49C2-997D-B91D111AA0F2}" destId="{ECE89EBA-0E52-49DB-A3F4-6EAE6C085929}" srcOrd="0" destOrd="0" presId="urn:microsoft.com/office/officeart/2005/8/layout/orgChart1"/>
    <dgm:cxn modelId="{09F41568-6BEC-41F7-8887-D50CB152C231}" type="presParOf" srcId="{21E483E0-7374-4C13-BE57-9183A48073C5}" destId="{521C9557-61F1-498C-8248-813DBC628A19}" srcOrd="0" destOrd="0" presId="urn:microsoft.com/office/officeart/2005/8/layout/orgChart1"/>
    <dgm:cxn modelId="{573FDDB6-D95E-40D2-9F0E-98792C29D45D}" type="presParOf" srcId="{521C9557-61F1-498C-8248-813DBC628A19}" destId="{8B79BCFB-E524-4A16-8DE2-9004FA8553C2}" srcOrd="0" destOrd="0" presId="urn:microsoft.com/office/officeart/2005/8/layout/orgChart1"/>
    <dgm:cxn modelId="{152FAA00-D5F5-4295-A34B-DE2571E600E7}" type="presParOf" srcId="{8B79BCFB-E524-4A16-8DE2-9004FA8553C2}" destId="{79FAD066-B647-4DF6-9BF3-AAF524DB0E5B}" srcOrd="0" destOrd="0" presId="urn:microsoft.com/office/officeart/2005/8/layout/orgChart1"/>
    <dgm:cxn modelId="{67436F85-A3D2-4EF6-9190-CF2CB2F005C6}" type="presParOf" srcId="{8B79BCFB-E524-4A16-8DE2-9004FA8553C2}" destId="{41B64278-8D63-464A-AFCF-6A92474EA26A}" srcOrd="1" destOrd="0" presId="urn:microsoft.com/office/officeart/2005/8/layout/orgChart1"/>
    <dgm:cxn modelId="{78A3EFB3-44AA-4C3D-8D64-A8466CEC92DA}" type="presParOf" srcId="{521C9557-61F1-498C-8248-813DBC628A19}" destId="{11410F52-0BD5-4A4E-A2B7-837FFEB9F364}" srcOrd="1" destOrd="0" presId="urn:microsoft.com/office/officeart/2005/8/layout/orgChart1"/>
    <dgm:cxn modelId="{8B27086F-A69D-4741-A228-B6A0F66CB716}" type="presParOf" srcId="{11410F52-0BD5-4A4E-A2B7-837FFEB9F364}" destId="{188C64C8-180D-41B8-8ADD-A19EC3BB03C8}" srcOrd="0" destOrd="0" presId="urn:microsoft.com/office/officeart/2005/8/layout/orgChart1"/>
    <dgm:cxn modelId="{2B95A3F5-EF3A-44C7-BE58-205ADDF31EDC}" type="presParOf" srcId="{11410F52-0BD5-4A4E-A2B7-837FFEB9F364}" destId="{F839ABF7-B1AA-4149-ACE0-5040D018C5B7}" srcOrd="1" destOrd="0" presId="urn:microsoft.com/office/officeart/2005/8/layout/orgChart1"/>
    <dgm:cxn modelId="{E560C874-7031-4676-AB8E-D0978B79454B}" type="presParOf" srcId="{F839ABF7-B1AA-4149-ACE0-5040D018C5B7}" destId="{44EDF4D6-72B6-45C1-B444-B0E3E9EAAA0D}" srcOrd="0" destOrd="0" presId="urn:microsoft.com/office/officeart/2005/8/layout/orgChart1"/>
    <dgm:cxn modelId="{B8EE09F9-A255-41BC-A557-7D8ABE25BA37}" type="presParOf" srcId="{44EDF4D6-72B6-45C1-B444-B0E3E9EAAA0D}" destId="{DB8CF368-7855-4620-90B0-1773FDE19C32}" srcOrd="0" destOrd="0" presId="urn:microsoft.com/office/officeart/2005/8/layout/orgChart1"/>
    <dgm:cxn modelId="{74BFFF45-788B-4D22-A632-D7E4A3504D7F}" type="presParOf" srcId="{44EDF4D6-72B6-45C1-B444-B0E3E9EAAA0D}" destId="{B8F19CDE-9F6C-44C0-B011-30EF59ED9A36}" srcOrd="1" destOrd="0" presId="urn:microsoft.com/office/officeart/2005/8/layout/orgChart1"/>
    <dgm:cxn modelId="{ACEE8139-4DF0-4FF1-B3BD-0F413BFFC684}" type="presParOf" srcId="{F839ABF7-B1AA-4149-ACE0-5040D018C5B7}" destId="{C781EDCC-4865-49F5-9D60-6DAF25D5DF08}" srcOrd="1" destOrd="0" presId="urn:microsoft.com/office/officeart/2005/8/layout/orgChart1"/>
    <dgm:cxn modelId="{B0C33FF1-5710-437B-B28B-40DAFADC3C9B}" type="presParOf" srcId="{F839ABF7-B1AA-4149-ACE0-5040D018C5B7}" destId="{75A978A6-7447-46FD-A97E-DE1FE2AAEC5F}" srcOrd="2" destOrd="0" presId="urn:microsoft.com/office/officeart/2005/8/layout/orgChart1"/>
    <dgm:cxn modelId="{8E0E69CC-7ABA-4E3B-8EFF-F723344DF786}" type="presParOf" srcId="{75A978A6-7447-46FD-A97E-DE1FE2AAEC5F}" destId="{C53129B5-2C8D-4D4E-B8FF-9B8A14707F30}" srcOrd="0" destOrd="0" presId="urn:microsoft.com/office/officeart/2005/8/layout/orgChart1"/>
    <dgm:cxn modelId="{60E82D74-7BC6-4EB1-84B0-B9B4F70B4FFF}" type="presParOf" srcId="{75A978A6-7447-46FD-A97E-DE1FE2AAEC5F}" destId="{60B43B6D-926E-4D6A-9697-B994D40F6891}" srcOrd="1" destOrd="0" presId="urn:microsoft.com/office/officeart/2005/8/layout/orgChart1"/>
    <dgm:cxn modelId="{A3F72EDA-B13A-4B2C-98BC-EAF758C8F68B}" type="presParOf" srcId="{60B43B6D-926E-4D6A-9697-B994D40F6891}" destId="{2578C1E7-95C0-4519-9052-5687EC705AD0}" srcOrd="0" destOrd="0" presId="urn:microsoft.com/office/officeart/2005/8/layout/orgChart1"/>
    <dgm:cxn modelId="{D8E1DD78-1E02-4F54-B7D7-04ADFE561060}" type="presParOf" srcId="{2578C1E7-95C0-4519-9052-5687EC705AD0}" destId="{5FAAF19C-0FF4-447A-8A7E-85D1226D7F3E}" srcOrd="0" destOrd="0" presId="urn:microsoft.com/office/officeart/2005/8/layout/orgChart1"/>
    <dgm:cxn modelId="{56C67DDF-B20E-4008-8CDA-300419BCB1BB}" type="presParOf" srcId="{2578C1E7-95C0-4519-9052-5687EC705AD0}" destId="{713E246A-8642-4940-A06E-B32A4416BA93}" srcOrd="1" destOrd="0" presId="urn:microsoft.com/office/officeart/2005/8/layout/orgChart1"/>
    <dgm:cxn modelId="{3BF4D88E-65EB-4F2E-999D-0743C154E56C}" type="presParOf" srcId="{60B43B6D-926E-4D6A-9697-B994D40F6891}" destId="{02C0DE20-63D1-4425-8A49-F7A8651689FF}" srcOrd="1" destOrd="0" presId="urn:microsoft.com/office/officeart/2005/8/layout/orgChart1"/>
    <dgm:cxn modelId="{22DD89B1-3886-4454-B398-A0311783E79D}" type="presParOf" srcId="{60B43B6D-926E-4D6A-9697-B994D40F6891}" destId="{54727DD7-98F8-4AF0-A0EB-408B5CCBEC65}" srcOrd="2" destOrd="0" presId="urn:microsoft.com/office/officeart/2005/8/layout/orgChart1"/>
    <dgm:cxn modelId="{738063BB-3A16-4593-9D76-86184B2474A7}" type="presParOf" srcId="{75A978A6-7447-46FD-A97E-DE1FE2AAEC5F}" destId="{BE8D2B0C-AD44-4FED-9F1C-D609DDCFD9AF}" srcOrd="2" destOrd="0" presId="urn:microsoft.com/office/officeart/2005/8/layout/orgChart1"/>
    <dgm:cxn modelId="{DC489F3D-D2C5-4935-8AFB-306B4BCA4753}" type="presParOf" srcId="{75A978A6-7447-46FD-A97E-DE1FE2AAEC5F}" destId="{47DE8A4E-EEA5-495C-8446-3623D7581816}" srcOrd="3" destOrd="0" presId="urn:microsoft.com/office/officeart/2005/8/layout/orgChart1"/>
    <dgm:cxn modelId="{6FF20135-DA02-44B8-AB63-67405795BF65}" type="presParOf" srcId="{47DE8A4E-EEA5-495C-8446-3623D7581816}" destId="{50B886D5-14D7-4F4C-A064-1A88C03968C8}" srcOrd="0" destOrd="0" presId="urn:microsoft.com/office/officeart/2005/8/layout/orgChart1"/>
    <dgm:cxn modelId="{877C4800-49A7-45B7-B25F-4F4F1B1A1121}" type="presParOf" srcId="{50B886D5-14D7-4F4C-A064-1A88C03968C8}" destId="{50CA4166-901D-42A1-A30E-2F8AF52CB39A}" srcOrd="0" destOrd="0" presId="urn:microsoft.com/office/officeart/2005/8/layout/orgChart1"/>
    <dgm:cxn modelId="{024AA727-EB88-42E9-9E20-188A55C14E37}" type="presParOf" srcId="{50B886D5-14D7-4F4C-A064-1A88C03968C8}" destId="{A630337A-0629-4A41-A5AC-83B910C5FEBF}" srcOrd="1" destOrd="0" presId="urn:microsoft.com/office/officeart/2005/8/layout/orgChart1"/>
    <dgm:cxn modelId="{C2352946-2230-4D55-9D15-508EA766C24E}" type="presParOf" srcId="{47DE8A4E-EEA5-495C-8446-3623D7581816}" destId="{D36B600B-3796-4148-BC5B-4D15961EE143}" srcOrd="1" destOrd="0" presId="urn:microsoft.com/office/officeart/2005/8/layout/orgChart1"/>
    <dgm:cxn modelId="{86783EC5-23B2-450B-BD57-F41621768405}" type="presParOf" srcId="{47DE8A4E-EEA5-495C-8446-3623D7581816}" destId="{AE39A57C-FC48-488F-90ED-9A39F8022096}" srcOrd="2" destOrd="0" presId="urn:microsoft.com/office/officeart/2005/8/layout/orgChart1"/>
    <dgm:cxn modelId="{65709D9C-EFCD-4B94-9333-EB7C914BA34E}" type="presParOf" srcId="{75A978A6-7447-46FD-A97E-DE1FE2AAEC5F}" destId="{92E7FF36-C274-4434-9EF8-E4BEB29E5CD8}" srcOrd="4" destOrd="0" presId="urn:microsoft.com/office/officeart/2005/8/layout/orgChart1"/>
    <dgm:cxn modelId="{6589F87B-282C-4176-8C40-13D758CF1F6B}" type="presParOf" srcId="{75A978A6-7447-46FD-A97E-DE1FE2AAEC5F}" destId="{BBDD5E55-0E79-4E53-B296-BCD6EE09E3BB}" srcOrd="5" destOrd="0" presId="urn:microsoft.com/office/officeart/2005/8/layout/orgChart1"/>
    <dgm:cxn modelId="{C76E3838-E2DD-45EC-BF33-65679BBF1E82}" type="presParOf" srcId="{BBDD5E55-0E79-4E53-B296-BCD6EE09E3BB}" destId="{83FF54ED-037D-4D92-BF7C-128262EEF3CF}" srcOrd="0" destOrd="0" presId="urn:microsoft.com/office/officeart/2005/8/layout/orgChart1"/>
    <dgm:cxn modelId="{4E5D44FE-B732-4056-BD37-BA4545C32051}" type="presParOf" srcId="{83FF54ED-037D-4D92-BF7C-128262EEF3CF}" destId="{91E7E6C2-700C-4F9C-A4DA-A1C35912E09C}" srcOrd="0" destOrd="0" presId="urn:microsoft.com/office/officeart/2005/8/layout/orgChart1"/>
    <dgm:cxn modelId="{D9E6AD91-35F9-41C0-8D3C-5720E4B96653}" type="presParOf" srcId="{83FF54ED-037D-4D92-BF7C-128262EEF3CF}" destId="{DCB1083B-FD2D-4C6D-B91A-A76FA3EF2B3A}" srcOrd="1" destOrd="0" presId="urn:microsoft.com/office/officeart/2005/8/layout/orgChart1"/>
    <dgm:cxn modelId="{8748A3AC-0009-499E-9578-FB79F11CE3E6}" type="presParOf" srcId="{BBDD5E55-0E79-4E53-B296-BCD6EE09E3BB}" destId="{7C978583-13A9-43AD-9DBA-149C458AA648}" srcOrd="1" destOrd="0" presId="urn:microsoft.com/office/officeart/2005/8/layout/orgChart1"/>
    <dgm:cxn modelId="{4BE3F5A7-281A-4FE2-B4E3-E1B7676A72C2}" type="presParOf" srcId="{BBDD5E55-0E79-4E53-B296-BCD6EE09E3BB}" destId="{2427E7D6-57FB-405C-960C-0D181A0D8819}" srcOrd="2" destOrd="0" presId="urn:microsoft.com/office/officeart/2005/8/layout/orgChart1"/>
    <dgm:cxn modelId="{DF842E4A-4738-4738-835A-65D9F91D41F9}" type="presParOf" srcId="{75A978A6-7447-46FD-A97E-DE1FE2AAEC5F}" destId="{70515C66-0CF4-427D-B2FE-19F778426FDE}" srcOrd="6" destOrd="0" presId="urn:microsoft.com/office/officeart/2005/8/layout/orgChart1"/>
    <dgm:cxn modelId="{4EA9234A-CA60-4D57-A62A-E2EB2A86513F}" type="presParOf" srcId="{75A978A6-7447-46FD-A97E-DE1FE2AAEC5F}" destId="{91AA3A88-2BD9-49A9-8D39-0FB536900FC1}" srcOrd="7" destOrd="0" presId="urn:microsoft.com/office/officeart/2005/8/layout/orgChart1"/>
    <dgm:cxn modelId="{5480BB39-A558-4FDA-8659-8AFAA90CAAB8}" type="presParOf" srcId="{91AA3A88-2BD9-49A9-8D39-0FB536900FC1}" destId="{35D38A7C-9EA1-4522-95E3-A9B21CE3EE3A}" srcOrd="0" destOrd="0" presId="urn:microsoft.com/office/officeart/2005/8/layout/orgChart1"/>
    <dgm:cxn modelId="{46C9978D-3CFC-4062-AA1E-EC24B6109FFC}" type="presParOf" srcId="{35D38A7C-9EA1-4522-95E3-A9B21CE3EE3A}" destId="{ACB2FB6E-9E75-40D2-B8B3-FA964A2BBDDB}" srcOrd="0" destOrd="0" presId="urn:microsoft.com/office/officeart/2005/8/layout/orgChart1"/>
    <dgm:cxn modelId="{F4D9DB32-E30F-4533-8C68-F29D3ABCF7E2}" type="presParOf" srcId="{35D38A7C-9EA1-4522-95E3-A9B21CE3EE3A}" destId="{99F5B355-CED8-420D-847F-EB0638FC7BAC}" srcOrd="1" destOrd="0" presId="urn:microsoft.com/office/officeart/2005/8/layout/orgChart1"/>
    <dgm:cxn modelId="{1DD91B4A-CA45-45B0-A986-0EAE506C7887}" type="presParOf" srcId="{91AA3A88-2BD9-49A9-8D39-0FB536900FC1}" destId="{919111C8-1114-4657-8FBB-AE52B1C7F64A}" srcOrd="1" destOrd="0" presId="urn:microsoft.com/office/officeart/2005/8/layout/orgChart1"/>
    <dgm:cxn modelId="{872ED4E3-88A2-494B-9122-158A8F6822F2}" type="presParOf" srcId="{91AA3A88-2BD9-49A9-8D39-0FB536900FC1}" destId="{DC895471-0B57-4373-848E-EEAB8612F28E}" srcOrd="2" destOrd="0" presId="urn:microsoft.com/office/officeart/2005/8/layout/orgChart1"/>
    <dgm:cxn modelId="{79A3333D-674A-4CA8-B20F-85FDF32C1166}" type="presParOf" srcId="{75A978A6-7447-46FD-A97E-DE1FE2AAEC5F}" destId="{E029040A-5EFE-4FDF-9372-1C1842D122E4}" srcOrd="8" destOrd="0" presId="urn:microsoft.com/office/officeart/2005/8/layout/orgChart1"/>
    <dgm:cxn modelId="{2983829C-9473-4B3F-95B6-5B6B7BEAAD9E}" type="presParOf" srcId="{75A978A6-7447-46FD-A97E-DE1FE2AAEC5F}" destId="{B2F16B8A-36EA-4D9F-9204-588A1DCA69D5}" srcOrd="9" destOrd="0" presId="urn:microsoft.com/office/officeart/2005/8/layout/orgChart1"/>
    <dgm:cxn modelId="{1E278995-ADCA-413E-B77E-96C7CA798A39}" type="presParOf" srcId="{B2F16B8A-36EA-4D9F-9204-588A1DCA69D5}" destId="{B9B68452-1BF7-4D52-A625-CDCA5CC3AA45}" srcOrd="0" destOrd="0" presId="urn:microsoft.com/office/officeart/2005/8/layout/orgChart1"/>
    <dgm:cxn modelId="{34D7B788-8A18-4BD6-9DEA-02E262DEF0CD}" type="presParOf" srcId="{B9B68452-1BF7-4D52-A625-CDCA5CC3AA45}" destId="{DC4B4CCA-27E4-49CD-B276-6EB49F6CA0B4}" srcOrd="0" destOrd="0" presId="urn:microsoft.com/office/officeart/2005/8/layout/orgChart1"/>
    <dgm:cxn modelId="{051C9F71-3590-4C65-AAA2-B1AD9764B2EB}" type="presParOf" srcId="{B9B68452-1BF7-4D52-A625-CDCA5CC3AA45}" destId="{220B0327-1EE0-48F5-83B8-0C6CAC4F77E2}" srcOrd="1" destOrd="0" presId="urn:microsoft.com/office/officeart/2005/8/layout/orgChart1"/>
    <dgm:cxn modelId="{F9751F99-985C-49F4-A9DC-5E5A46102B20}" type="presParOf" srcId="{B2F16B8A-36EA-4D9F-9204-588A1DCA69D5}" destId="{AFAD4ED3-27D7-455F-B62E-653ED0DD111C}" srcOrd="1" destOrd="0" presId="urn:microsoft.com/office/officeart/2005/8/layout/orgChart1"/>
    <dgm:cxn modelId="{A8B25DE9-E8FF-4C8A-9288-B41775D6C5F1}" type="presParOf" srcId="{B2F16B8A-36EA-4D9F-9204-588A1DCA69D5}" destId="{3E468A19-EFAD-47DF-9CAD-C22A8000A125}" srcOrd="2" destOrd="0" presId="urn:microsoft.com/office/officeart/2005/8/layout/orgChart1"/>
    <dgm:cxn modelId="{3CAEB2C4-96B2-48A2-8EEE-09F06D261A1F}" type="presParOf" srcId="{75A978A6-7447-46FD-A97E-DE1FE2AAEC5F}" destId="{414E714F-CB5B-416B-8BAC-A3531CC3D1AA}" srcOrd="10" destOrd="0" presId="urn:microsoft.com/office/officeart/2005/8/layout/orgChart1"/>
    <dgm:cxn modelId="{5EE9217A-40F2-4084-AA56-E85F604413A2}" type="presParOf" srcId="{75A978A6-7447-46FD-A97E-DE1FE2AAEC5F}" destId="{4D324AC5-4777-4D1A-B7BC-457B06DDBA0B}" srcOrd="11" destOrd="0" presId="urn:microsoft.com/office/officeart/2005/8/layout/orgChart1"/>
    <dgm:cxn modelId="{E8343AEC-5CDA-48C1-BD93-CC5F6A841064}" type="presParOf" srcId="{4D324AC5-4777-4D1A-B7BC-457B06DDBA0B}" destId="{7D197C47-A276-4A69-8D5A-AFACD20585DF}" srcOrd="0" destOrd="0" presId="urn:microsoft.com/office/officeart/2005/8/layout/orgChart1"/>
    <dgm:cxn modelId="{BDFAF70E-20A7-421D-B781-D8D74498F781}" type="presParOf" srcId="{7D197C47-A276-4A69-8D5A-AFACD20585DF}" destId="{68DD7962-70D0-4462-8367-DBBFE0C94AC1}" srcOrd="0" destOrd="0" presId="urn:microsoft.com/office/officeart/2005/8/layout/orgChart1"/>
    <dgm:cxn modelId="{751367F2-F344-4D33-8F45-42B9A7F8F758}" type="presParOf" srcId="{7D197C47-A276-4A69-8D5A-AFACD20585DF}" destId="{673AE57F-3041-467B-AB10-8418F18502F5}" srcOrd="1" destOrd="0" presId="urn:microsoft.com/office/officeart/2005/8/layout/orgChart1"/>
    <dgm:cxn modelId="{EF339F09-05B4-4F72-BF2E-7387AE2FA307}" type="presParOf" srcId="{4D324AC5-4777-4D1A-B7BC-457B06DDBA0B}" destId="{3D2099EC-5A31-4BDF-81EF-6A90CB204C22}" srcOrd="1" destOrd="0" presId="urn:microsoft.com/office/officeart/2005/8/layout/orgChart1"/>
    <dgm:cxn modelId="{12BE667C-CAB3-4BD0-85F7-5595460EE068}" type="presParOf" srcId="{4D324AC5-4777-4D1A-B7BC-457B06DDBA0B}" destId="{CF6FE83B-46C4-4FFE-B91F-9F83234D011D}" srcOrd="2" destOrd="0" presId="urn:microsoft.com/office/officeart/2005/8/layout/orgChart1"/>
    <dgm:cxn modelId="{1D778BD9-5899-4E89-B459-3178E6D90BAD}" type="presParOf" srcId="{75A978A6-7447-46FD-A97E-DE1FE2AAEC5F}" destId="{82DF5C01-7E10-4566-A3E4-BBE7AF3C039A}" srcOrd="12" destOrd="0" presId="urn:microsoft.com/office/officeart/2005/8/layout/orgChart1"/>
    <dgm:cxn modelId="{9647513C-7F6C-47B1-A3C3-431146AB9441}" type="presParOf" srcId="{75A978A6-7447-46FD-A97E-DE1FE2AAEC5F}" destId="{10B90DB6-8DFF-4499-A287-D7166C18A700}" srcOrd="13" destOrd="0" presId="urn:microsoft.com/office/officeart/2005/8/layout/orgChart1"/>
    <dgm:cxn modelId="{77E6EE74-A42B-44E6-B210-5FD946059947}" type="presParOf" srcId="{10B90DB6-8DFF-4499-A287-D7166C18A700}" destId="{E025E790-B197-4DE1-B1E7-5746DAB60E56}" srcOrd="0" destOrd="0" presId="urn:microsoft.com/office/officeart/2005/8/layout/orgChart1"/>
    <dgm:cxn modelId="{494DFB51-734E-40CA-841A-DBF3C272DCFB}" type="presParOf" srcId="{E025E790-B197-4DE1-B1E7-5746DAB60E56}" destId="{900CFFEB-820B-4220-894D-9E7D070DEAE3}" srcOrd="0" destOrd="0" presId="urn:microsoft.com/office/officeart/2005/8/layout/orgChart1"/>
    <dgm:cxn modelId="{F875A8E1-FB25-476B-BA1B-E8F7286F7B7E}" type="presParOf" srcId="{E025E790-B197-4DE1-B1E7-5746DAB60E56}" destId="{A08A5176-4987-4FFD-8371-C6C14C698B1E}" srcOrd="1" destOrd="0" presId="urn:microsoft.com/office/officeart/2005/8/layout/orgChart1"/>
    <dgm:cxn modelId="{D3C708FC-E781-4924-AEA3-B894FB28CC8E}" type="presParOf" srcId="{10B90DB6-8DFF-4499-A287-D7166C18A700}" destId="{0F248A6A-8226-4452-9D90-860107839BFE}" srcOrd="1" destOrd="0" presId="urn:microsoft.com/office/officeart/2005/8/layout/orgChart1"/>
    <dgm:cxn modelId="{129C4AF3-8F31-4133-B85B-E2DBF9F17360}" type="presParOf" srcId="{10B90DB6-8DFF-4499-A287-D7166C18A700}" destId="{36067D9F-E53C-4018-9957-ED1A0305F470}" srcOrd="2" destOrd="0" presId="urn:microsoft.com/office/officeart/2005/8/layout/orgChart1"/>
    <dgm:cxn modelId="{8AC68E59-10C7-4A23-8618-9779725A96C5}" type="presParOf" srcId="{75A978A6-7447-46FD-A97E-DE1FE2AAEC5F}" destId="{407EE01E-2889-45A4-9A96-57F780FA73D6}" srcOrd="14" destOrd="0" presId="urn:microsoft.com/office/officeart/2005/8/layout/orgChart1"/>
    <dgm:cxn modelId="{210C797D-E081-40F2-816E-1F80B0C961AE}" type="presParOf" srcId="{75A978A6-7447-46FD-A97E-DE1FE2AAEC5F}" destId="{21154243-0A3D-480C-B366-B95CECE00C73}" srcOrd="15" destOrd="0" presId="urn:microsoft.com/office/officeart/2005/8/layout/orgChart1"/>
    <dgm:cxn modelId="{E37F7DE8-1D3A-4E45-B957-1ED7C7457036}" type="presParOf" srcId="{21154243-0A3D-480C-B366-B95CECE00C73}" destId="{8632A170-CC95-420B-A740-53CAAFFA4F7C}" srcOrd="0" destOrd="0" presId="urn:microsoft.com/office/officeart/2005/8/layout/orgChart1"/>
    <dgm:cxn modelId="{0D04783F-9EEF-47B6-956D-A3E4E3FA158E}" type="presParOf" srcId="{8632A170-CC95-420B-A740-53CAAFFA4F7C}" destId="{2C0F7039-1F28-42C9-BA74-22001AA95DE0}" srcOrd="0" destOrd="0" presId="urn:microsoft.com/office/officeart/2005/8/layout/orgChart1"/>
    <dgm:cxn modelId="{8C7836A2-6335-43D1-92E8-6FC997AEDD1F}" type="presParOf" srcId="{8632A170-CC95-420B-A740-53CAAFFA4F7C}" destId="{F876F162-C405-40B4-8073-B3E369007123}" srcOrd="1" destOrd="0" presId="urn:microsoft.com/office/officeart/2005/8/layout/orgChart1"/>
    <dgm:cxn modelId="{B4FB04EC-2934-4C2C-BA38-2184AA2BF4FC}" type="presParOf" srcId="{21154243-0A3D-480C-B366-B95CECE00C73}" destId="{BAAAC62C-5732-4071-90D2-2BE57D435225}" srcOrd="1" destOrd="0" presId="urn:microsoft.com/office/officeart/2005/8/layout/orgChart1"/>
    <dgm:cxn modelId="{A94EF970-507C-4225-BC56-30D39EB2F95B}" type="presParOf" srcId="{21154243-0A3D-480C-B366-B95CECE00C73}" destId="{97F65DAE-4094-4DC2-90F2-1536AA397C32}" srcOrd="2" destOrd="0" presId="urn:microsoft.com/office/officeart/2005/8/layout/orgChart1"/>
    <dgm:cxn modelId="{864A5A16-89A6-4106-AA46-97BFA75B6438}" type="presParOf" srcId="{75A978A6-7447-46FD-A97E-DE1FE2AAEC5F}" destId="{F22EAB53-C0CE-4B1F-A03A-9FF787DC9C8D}" srcOrd="16" destOrd="0" presId="urn:microsoft.com/office/officeart/2005/8/layout/orgChart1"/>
    <dgm:cxn modelId="{7EDEA1EA-C036-405F-ABDA-07C00D533FE0}" type="presParOf" srcId="{75A978A6-7447-46FD-A97E-DE1FE2AAEC5F}" destId="{D04E6822-488A-4CAB-8835-9A9B6C11CEC8}" srcOrd="17" destOrd="0" presId="urn:microsoft.com/office/officeart/2005/8/layout/orgChart1"/>
    <dgm:cxn modelId="{1F758523-87EA-4024-8C4D-C6C0F3FB9B52}" type="presParOf" srcId="{D04E6822-488A-4CAB-8835-9A9B6C11CEC8}" destId="{D0F42C81-BEAF-4A24-9733-72F890D4A16E}" srcOrd="0" destOrd="0" presId="urn:microsoft.com/office/officeart/2005/8/layout/orgChart1"/>
    <dgm:cxn modelId="{C9389FA4-CAAC-4787-A21B-8B68513DCF44}" type="presParOf" srcId="{D0F42C81-BEAF-4A24-9733-72F890D4A16E}" destId="{93120645-07DE-4ABC-8B2C-2EE78E6A883A}" srcOrd="0" destOrd="0" presId="urn:microsoft.com/office/officeart/2005/8/layout/orgChart1"/>
    <dgm:cxn modelId="{B2DCA18B-DB20-448C-9F26-633E7DF62E42}" type="presParOf" srcId="{D0F42C81-BEAF-4A24-9733-72F890D4A16E}" destId="{BA631C23-C925-4C38-B43F-BE905CA0B993}" srcOrd="1" destOrd="0" presId="urn:microsoft.com/office/officeart/2005/8/layout/orgChart1"/>
    <dgm:cxn modelId="{E09CEEA1-3412-4EC2-A2B7-983F2930B645}" type="presParOf" srcId="{D04E6822-488A-4CAB-8835-9A9B6C11CEC8}" destId="{F14EB2D6-7A47-4A9D-93FD-FD9EC142617E}" srcOrd="1" destOrd="0" presId="urn:microsoft.com/office/officeart/2005/8/layout/orgChart1"/>
    <dgm:cxn modelId="{EB024E1A-C9BB-490E-BE80-A0EA7EBD707B}" type="presParOf" srcId="{D04E6822-488A-4CAB-8835-9A9B6C11CEC8}" destId="{59F720CC-813E-420D-8A26-0C47BC1D5DF1}" srcOrd="2" destOrd="0" presId="urn:microsoft.com/office/officeart/2005/8/layout/orgChart1"/>
    <dgm:cxn modelId="{BC8BAA09-9349-44C5-91C8-A14F6FD0EC97}" type="presParOf" srcId="{75A978A6-7447-46FD-A97E-DE1FE2AAEC5F}" destId="{ECE89EBA-0E52-49DB-A3F4-6EAE6C085929}" srcOrd="18" destOrd="0" presId="urn:microsoft.com/office/officeart/2005/8/layout/orgChart1"/>
    <dgm:cxn modelId="{90925673-7DB9-464E-81B3-0EE57F046CB9}" type="presParOf" srcId="{75A978A6-7447-46FD-A97E-DE1FE2AAEC5F}" destId="{F375A41C-1FB6-41A1-91F3-506E7B309BC1}" srcOrd="19" destOrd="0" presId="urn:microsoft.com/office/officeart/2005/8/layout/orgChart1"/>
    <dgm:cxn modelId="{D3251B39-696B-4C9E-8679-98EB194D8DBE}" type="presParOf" srcId="{F375A41C-1FB6-41A1-91F3-506E7B309BC1}" destId="{E6A3AA35-2896-4C6B-B2CD-5155A17C3C22}" srcOrd="0" destOrd="0" presId="urn:microsoft.com/office/officeart/2005/8/layout/orgChart1"/>
    <dgm:cxn modelId="{A5409185-7070-46F6-8579-F1B513A1C660}" type="presParOf" srcId="{E6A3AA35-2896-4C6B-B2CD-5155A17C3C22}" destId="{8B40B77E-0983-411C-B4EE-1C44D0D01FD0}" srcOrd="0" destOrd="0" presId="urn:microsoft.com/office/officeart/2005/8/layout/orgChart1"/>
    <dgm:cxn modelId="{BBBE4AD4-E29B-4A82-9EA6-DD70AE56DF31}" type="presParOf" srcId="{E6A3AA35-2896-4C6B-B2CD-5155A17C3C22}" destId="{8926C5C4-C88E-4D89-9B12-2CE4B1874B94}" srcOrd="1" destOrd="0" presId="urn:microsoft.com/office/officeart/2005/8/layout/orgChart1"/>
    <dgm:cxn modelId="{9C49F863-8230-4F74-9302-0532E5C9DAF8}" type="presParOf" srcId="{F375A41C-1FB6-41A1-91F3-506E7B309BC1}" destId="{2A73AF57-BCF8-4E13-A274-D9A9D3FCE32D}" srcOrd="1" destOrd="0" presId="urn:microsoft.com/office/officeart/2005/8/layout/orgChart1"/>
    <dgm:cxn modelId="{55D2855C-EF7F-49C9-8E1D-CC22B1FBDE97}" type="presParOf" srcId="{F375A41C-1FB6-41A1-91F3-506E7B309BC1}" destId="{371D5D68-40FE-438D-888E-956F1CAB9528}" srcOrd="2" destOrd="0" presId="urn:microsoft.com/office/officeart/2005/8/layout/orgChart1"/>
    <dgm:cxn modelId="{889C13A8-75D8-489B-9E8C-9580B01CFB36}" type="presParOf" srcId="{75A978A6-7447-46FD-A97E-DE1FE2AAEC5F}" destId="{027EE2BA-5686-486B-A94B-777D643711F7}" srcOrd="20" destOrd="0" presId="urn:microsoft.com/office/officeart/2005/8/layout/orgChart1"/>
    <dgm:cxn modelId="{66D80950-A125-43F8-AA64-317EBF13D14F}" type="presParOf" srcId="{75A978A6-7447-46FD-A97E-DE1FE2AAEC5F}" destId="{FBA42003-2263-4044-9583-B81F28DA1A11}" srcOrd="21" destOrd="0" presId="urn:microsoft.com/office/officeart/2005/8/layout/orgChart1"/>
    <dgm:cxn modelId="{5DDF32D7-312D-46EF-8EB3-99781BF8301B}" type="presParOf" srcId="{FBA42003-2263-4044-9583-B81F28DA1A11}" destId="{45720323-AA6B-4F3E-AE31-29C66B56AAEE}" srcOrd="0" destOrd="0" presId="urn:microsoft.com/office/officeart/2005/8/layout/orgChart1"/>
    <dgm:cxn modelId="{1345CE4D-915A-4EDD-9769-F1653948B5D7}" type="presParOf" srcId="{45720323-AA6B-4F3E-AE31-29C66B56AAEE}" destId="{3F1D0E48-4FDF-4CE8-B39F-06DF9C579A4B}" srcOrd="0" destOrd="0" presId="urn:microsoft.com/office/officeart/2005/8/layout/orgChart1"/>
    <dgm:cxn modelId="{C7F15E15-919B-4372-A3DA-13D4D2F43F91}" type="presParOf" srcId="{45720323-AA6B-4F3E-AE31-29C66B56AAEE}" destId="{F8725CFC-371E-40B9-A3D6-0DFDBDAD8013}" srcOrd="1" destOrd="0" presId="urn:microsoft.com/office/officeart/2005/8/layout/orgChart1"/>
    <dgm:cxn modelId="{DD3EDFE7-6560-4B1E-8DB7-DE8E5A6B29D1}" type="presParOf" srcId="{FBA42003-2263-4044-9583-B81F28DA1A11}" destId="{19461FE6-860A-488C-BC2B-360A6971CE1F}" srcOrd="1" destOrd="0" presId="urn:microsoft.com/office/officeart/2005/8/layout/orgChart1"/>
    <dgm:cxn modelId="{3378C6C0-EA7C-4DC8-B65D-CC1F5D281760}" type="presParOf" srcId="{FBA42003-2263-4044-9583-B81F28DA1A11}" destId="{F5521CEA-0341-49A1-B67C-92A6278DE2A4}" srcOrd="2" destOrd="0" presId="urn:microsoft.com/office/officeart/2005/8/layout/orgChart1"/>
    <dgm:cxn modelId="{0A798914-35C8-4E76-82DE-0761CC5F6A62}" type="presParOf" srcId="{75A978A6-7447-46FD-A97E-DE1FE2AAEC5F}" destId="{771B90D8-D2E4-4B8F-B07B-10B1B1161A8E}" srcOrd="22" destOrd="0" presId="urn:microsoft.com/office/officeart/2005/8/layout/orgChart1"/>
    <dgm:cxn modelId="{35747FA6-940A-4D1C-9F4A-431258A2F45E}" type="presParOf" srcId="{75A978A6-7447-46FD-A97E-DE1FE2AAEC5F}" destId="{2BFA1A33-B077-4808-85CC-769012378476}" srcOrd="23" destOrd="0" presId="urn:microsoft.com/office/officeart/2005/8/layout/orgChart1"/>
    <dgm:cxn modelId="{C75F0407-274F-419D-9B8C-5E7A31C82862}" type="presParOf" srcId="{2BFA1A33-B077-4808-85CC-769012378476}" destId="{D11930BD-C780-420C-A6D6-65E1A78A1D08}" srcOrd="0" destOrd="0" presId="urn:microsoft.com/office/officeart/2005/8/layout/orgChart1"/>
    <dgm:cxn modelId="{23ED21CB-00BC-48DE-8DA2-E6398A1756DF}" type="presParOf" srcId="{D11930BD-C780-420C-A6D6-65E1A78A1D08}" destId="{73A44F81-D365-4BDB-B0C9-804B167F1217}" srcOrd="0" destOrd="0" presId="urn:microsoft.com/office/officeart/2005/8/layout/orgChart1"/>
    <dgm:cxn modelId="{EE7A5520-477F-446C-8F26-44C553DB09EE}" type="presParOf" srcId="{D11930BD-C780-420C-A6D6-65E1A78A1D08}" destId="{19FDF2E4-C3D8-408E-AA5E-6159E5572ED1}" srcOrd="1" destOrd="0" presId="urn:microsoft.com/office/officeart/2005/8/layout/orgChart1"/>
    <dgm:cxn modelId="{744CAEEF-496A-4C18-BD66-7C4CB7D79723}" type="presParOf" srcId="{2BFA1A33-B077-4808-85CC-769012378476}" destId="{BD3115F1-2873-43A6-A082-FFF029CF8690}" srcOrd="1" destOrd="0" presId="urn:microsoft.com/office/officeart/2005/8/layout/orgChart1"/>
    <dgm:cxn modelId="{CC56F51E-44F2-4E4D-A13D-15B4BEF77596}" type="presParOf" srcId="{2BFA1A33-B077-4808-85CC-769012378476}" destId="{A38DBD91-9D7C-4EAC-A41C-A45119615BAD}" srcOrd="2" destOrd="0" presId="urn:microsoft.com/office/officeart/2005/8/layout/orgChart1"/>
    <dgm:cxn modelId="{8418A94B-81E3-44BC-AA94-BE432F0744D7}" type="presParOf" srcId="{75A978A6-7447-46FD-A97E-DE1FE2AAEC5F}" destId="{4A7975A0-D542-4325-9C0C-960D67A3B898}" srcOrd="24" destOrd="0" presId="urn:microsoft.com/office/officeart/2005/8/layout/orgChart1"/>
    <dgm:cxn modelId="{8BEA26D2-4242-4B8B-9126-5BD5DC76B1F2}" type="presParOf" srcId="{75A978A6-7447-46FD-A97E-DE1FE2AAEC5F}" destId="{9799E42B-0A62-45B8-98B7-E22B280B59F7}" srcOrd="25" destOrd="0" presId="urn:microsoft.com/office/officeart/2005/8/layout/orgChart1"/>
    <dgm:cxn modelId="{D30FDD10-9FF0-4603-AA4D-640B78D168F3}" type="presParOf" srcId="{9799E42B-0A62-45B8-98B7-E22B280B59F7}" destId="{9CE410A8-AE6D-496B-A13C-2C83E390BC6C}" srcOrd="0" destOrd="0" presId="urn:microsoft.com/office/officeart/2005/8/layout/orgChart1"/>
    <dgm:cxn modelId="{5A7F83B4-74BA-46A7-8223-51CA6A76B355}" type="presParOf" srcId="{9CE410A8-AE6D-496B-A13C-2C83E390BC6C}" destId="{21A1CC4C-057B-4C89-8564-AD4B721A08FF}" srcOrd="0" destOrd="0" presId="urn:microsoft.com/office/officeart/2005/8/layout/orgChart1"/>
    <dgm:cxn modelId="{56CF8A16-06FE-438D-A698-2994F5C82101}" type="presParOf" srcId="{9CE410A8-AE6D-496B-A13C-2C83E390BC6C}" destId="{45EE8508-EA48-43ED-A9C1-233D752712A1}" srcOrd="1" destOrd="0" presId="urn:microsoft.com/office/officeart/2005/8/layout/orgChart1"/>
    <dgm:cxn modelId="{F09BF49B-8B8F-4054-8E3F-AFEB29255353}" type="presParOf" srcId="{9799E42B-0A62-45B8-98B7-E22B280B59F7}" destId="{A6BF540E-69E0-4E8A-B258-1BFFECE3771D}" srcOrd="1" destOrd="0" presId="urn:microsoft.com/office/officeart/2005/8/layout/orgChart1"/>
    <dgm:cxn modelId="{C1F47A8D-4A59-4D02-99B6-182D6498268C}" type="presParOf" srcId="{9799E42B-0A62-45B8-98B7-E22B280B59F7}" destId="{42C76688-8740-430A-A9F7-3B44EEA532A6}" srcOrd="2" destOrd="0" presId="urn:microsoft.com/office/officeart/2005/8/layout/orgChart1"/>
    <dgm:cxn modelId="{23996ABF-D066-49D6-9FFE-19E26080F32A}" type="presParOf" srcId="{75A978A6-7447-46FD-A97E-DE1FE2AAEC5F}" destId="{1C96C5CD-694A-43F4-8E8A-BA27441CAA9A}" srcOrd="26" destOrd="0" presId="urn:microsoft.com/office/officeart/2005/8/layout/orgChart1"/>
    <dgm:cxn modelId="{095DAE5C-B1D9-47F3-97B1-FED98BC509CC}" type="presParOf" srcId="{75A978A6-7447-46FD-A97E-DE1FE2AAEC5F}" destId="{041745F1-6BD8-4679-9557-C4A7F4E33795}" srcOrd="27" destOrd="0" presId="urn:microsoft.com/office/officeart/2005/8/layout/orgChart1"/>
    <dgm:cxn modelId="{C5376DBA-30E4-4C94-AF78-E0B3A27AD016}" type="presParOf" srcId="{041745F1-6BD8-4679-9557-C4A7F4E33795}" destId="{A28AAAFC-0A7F-4055-9999-97BE361814EA}" srcOrd="0" destOrd="0" presId="urn:microsoft.com/office/officeart/2005/8/layout/orgChart1"/>
    <dgm:cxn modelId="{D3B9DE28-3538-4C27-818B-1574FA22E5E2}" type="presParOf" srcId="{A28AAAFC-0A7F-4055-9999-97BE361814EA}" destId="{2AED2570-8C1A-493E-A8A9-9E07FDBD3BE4}" srcOrd="0" destOrd="0" presId="urn:microsoft.com/office/officeart/2005/8/layout/orgChart1"/>
    <dgm:cxn modelId="{F7FD6A40-1781-44D9-B09F-82ED65991F7E}" type="presParOf" srcId="{A28AAAFC-0A7F-4055-9999-97BE361814EA}" destId="{E00B10A2-9B52-4A5C-9569-A7D352282B52}" srcOrd="1" destOrd="0" presId="urn:microsoft.com/office/officeart/2005/8/layout/orgChart1"/>
    <dgm:cxn modelId="{6B88A40A-60E8-49FD-AA79-CF8BEB36C426}" type="presParOf" srcId="{041745F1-6BD8-4679-9557-C4A7F4E33795}" destId="{7DCD0947-3AD6-4B4D-8D86-4599022753F0}" srcOrd="1" destOrd="0" presId="urn:microsoft.com/office/officeart/2005/8/layout/orgChart1"/>
    <dgm:cxn modelId="{D2E3E44F-B532-4835-98A2-B8B348B34C28}" type="presParOf" srcId="{041745F1-6BD8-4679-9557-C4A7F4E33795}" destId="{A25B6904-874A-4762-A377-6AA86CBF9F67}" srcOrd="2" destOrd="0" presId="urn:microsoft.com/office/officeart/2005/8/layout/orgChart1"/>
    <dgm:cxn modelId="{AA8007A9-6566-4C01-974B-BCCB5B1EAD6D}" type="presParOf" srcId="{521C9557-61F1-498C-8248-813DBC628A19}" destId="{22BA98FA-3033-4B38-9DBE-FEF6FD2B4DA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hierarchy6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DEF2F67-DE92-4B7B-9D21-FC05051CE3D2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Diretoria de Extensão </a:t>
          </a:r>
        </a:p>
        <a:p>
          <a:endParaRPr lang="pt-BR" dirty="0"/>
        </a:p>
      </dgm:t>
    </dgm:pt>
    <dgm:pt modelId="{64379A62-BECE-464A-B018-738B8B1BEE0F}" type="parTrans" cxnId="{79ED8483-ECBF-48CE-8586-B65B09257A79}">
      <dgm:prSet/>
      <dgm:spPr/>
      <dgm:t>
        <a:bodyPr/>
        <a:lstStyle/>
        <a:p>
          <a:endParaRPr lang="pt-BR"/>
        </a:p>
      </dgm:t>
    </dgm:pt>
    <dgm:pt modelId="{63A22A84-A8B8-41B1-A83D-423663710F53}" type="sibTrans" cxnId="{79ED8483-ECBF-48CE-8586-B65B09257A79}">
      <dgm:prSet/>
      <dgm:spPr/>
      <dgm:t>
        <a:bodyPr/>
        <a:lstStyle/>
        <a:p>
          <a:endParaRPr lang="pt-BR"/>
        </a:p>
      </dgm:t>
    </dgm:pt>
    <dgm:pt modelId="{B8F4408B-8737-4E28-84C6-CE70023C1505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</a:t>
          </a:r>
          <a:r>
            <a:rPr lang="pt-BR" b="1" dirty="0">
              <a:solidFill>
                <a:schemeClr val="tx1"/>
              </a:solidFill>
            </a:rPr>
            <a:t>de  Convênios  e  Articulações Comunitárias </a:t>
          </a:r>
        </a:p>
      </dgm:t>
    </dgm:pt>
    <dgm:pt modelId="{A9121113-FF16-449D-B423-D47B473ED6DD}" type="parTrans" cxnId="{C816D4FD-52C9-4FC2-A14E-4A1336063FA4}">
      <dgm:prSet/>
      <dgm:spPr/>
      <dgm:t>
        <a:bodyPr/>
        <a:lstStyle/>
        <a:p>
          <a:endParaRPr lang="pt-BR"/>
        </a:p>
      </dgm:t>
    </dgm:pt>
    <dgm:pt modelId="{8B979271-32D7-44D7-94AF-E58EA1BD36BD}" type="sibTrans" cxnId="{C816D4FD-52C9-4FC2-A14E-4A1336063FA4}">
      <dgm:prSet/>
      <dgm:spPr/>
      <dgm:t>
        <a:bodyPr/>
        <a:lstStyle/>
        <a:p>
          <a:endParaRPr lang="pt-BR"/>
        </a:p>
      </dgm:t>
    </dgm:pt>
    <dgm:pt modelId="{7E3738A2-BB17-4C81-94D1-3B0148FB47E2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Projetos e Programas  de  Extensão  </a:t>
          </a:r>
          <a:endParaRPr lang="pt-BR" b="1" dirty="0">
            <a:solidFill>
              <a:schemeClr val="tx1"/>
            </a:solidFill>
          </a:endParaRPr>
        </a:p>
      </dgm:t>
    </dgm:pt>
    <dgm:pt modelId="{EF09D89A-48F4-4529-86AF-FA867D74A64D}" type="parTrans" cxnId="{9528838A-CBF9-4E85-934A-8228075DC651}">
      <dgm:prSet/>
      <dgm:spPr/>
      <dgm:t>
        <a:bodyPr/>
        <a:lstStyle/>
        <a:p>
          <a:endParaRPr lang="pt-BR"/>
        </a:p>
      </dgm:t>
    </dgm:pt>
    <dgm:pt modelId="{AEEB600D-B13D-4A9E-BF82-4A329CC3FAC0}" type="sibTrans" cxnId="{9528838A-CBF9-4E85-934A-8228075DC651}">
      <dgm:prSet/>
      <dgm:spPr/>
      <dgm:t>
        <a:bodyPr/>
        <a:lstStyle/>
        <a:p>
          <a:endParaRPr lang="pt-BR"/>
        </a:p>
      </dgm:t>
    </dgm:pt>
    <dgm:pt modelId="{E82BA899-0EBC-4448-856C-61402F8A462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Cultura, Lazer e Promoção   Estudantil</a:t>
          </a:r>
          <a:endParaRPr lang="pt-BR" b="1" dirty="0">
            <a:solidFill>
              <a:schemeClr val="tx1"/>
            </a:solidFill>
          </a:endParaRPr>
        </a:p>
      </dgm:t>
    </dgm:pt>
    <dgm:pt modelId="{B576C822-2B21-49F7-BB11-DA67D7DCEAE0}" type="parTrans" cxnId="{7F5266D4-0092-4D91-B536-0DDCBA691662}">
      <dgm:prSet/>
      <dgm:spPr/>
      <dgm:t>
        <a:bodyPr/>
        <a:lstStyle/>
        <a:p>
          <a:endParaRPr lang="pt-BR"/>
        </a:p>
      </dgm:t>
    </dgm:pt>
    <dgm:pt modelId="{4C075816-C015-4552-A771-FD512C061A40}" type="sibTrans" cxnId="{7F5266D4-0092-4D91-B536-0DDCBA691662}">
      <dgm:prSet/>
      <dgm:spPr/>
      <dgm:t>
        <a:bodyPr/>
        <a:lstStyle/>
        <a:p>
          <a:endParaRPr lang="pt-BR"/>
        </a:p>
      </dgm:t>
    </dgm:pt>
    <dgm:pt modelId="{825B25BC-7CEF-4862-B789-4BF50B3F0876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Formação e Qualificação</a:t>
          </a:r>
          <a:endParaRPr lang="pt-BR" b="1" dirty="0">
            <a:solidFill>
              <a:schemeClr val="tx1"/>
            </a:solidFill>
          </a:endParaRPr>
        </a:p>
      </dgm:t>
    </dgm:pt>
    <dgm:pt modelId="{6F7F7B4A-1430-4BDC-96B4-46AAF77EEBB7}" type="parTrans" cxnId="{C623F8A8-9893-4386-8620-FFF63E25FA4A}">
      <dgm:prSet/>
      <dgm:spPr/>
      <dgm:t>
        <a:bodyPr/>
        <a:lstStyle/>
        <a:p>
          <a:endParaRPr lang="pt-BR"/>
        </a:p>
      </dgm:t>
    </dgm:pt>
    <dgm:pt modelId="{8D4786A2-C7A5-438B-9573-D2FE2E2EE3E4}" type="sibTrans" cxnId="{C623F8A8-9893-4386-8620-FFF63E25FA4A}">
      <dgm:prSet/>
      <dgm:spPr/>
      <dgm:t>
        <a:bodyPr/>
        <a:lstStyle/>
        <a:p>
          <a:endParaRPr lang="pt-BR"/>
        </a:p>
      </dgm:t>
    </dgm:pt>
    <dgm:pt modelId="{8AA7D2B5-0754-45A2-A9A3-837964BBCF3E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Estágio e Acompanhamento de Egressos</a:t>
          </a:r>
          <a:endParaRPr lang="pt-BR" b="1" dirty="0">
            <a:solidFill>
              <a:schemeClr val="tx1"/>
            </a:solidFill>
          </a:endParaRPr>
        </a:p>
      </dgm:t>
    </dgm:pt>
    <dgm:pt modelId="{9036874E-8082-4A53-80BF-5C6EF00595CA}" type="parTrans" cxnId="{7220E208-F3FB-43CE-AB71-851C3214BB1D}">
      <dgm:prSet/>
      <dgm:spPr/>
      <dgm:t>
        <a:bodyPr/>
        <a:lstStyle/>
        <a:p>
          <a:endParaRPr lang="pt-BR"/>
        </a:p>
      </dgm:t>
    </dgm:pt>
    <dgm:pt modelId="{504CF9CE-AA5F-4A9D-B747-36C76EAAAFF5}" type="sibTrans" cxnId="{7220E208-F3FB-43CE-AB71-851C3214BB1D}">
      <dgm:prSet/>
      <dgm:spPr/>
      <dgm:t>
        <a:bodyPr/>
        <a:lstStyle/>
        <a:p>
          <a:endParaRPr lang="pt-BR"/>
        </a:p>
      </dgm:t>
    </dgm:pt>
    <dgm:pt modelId="{E48AF418-B8D5-4DFF-8E38-D6E28A071D90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Esportes</a:t>
          </a:r>
          <a:endParaRPr lang="pt-BR" b="1" dirty="0">
            <a:solidFill>
              <a:schemeClr val="tx1"/>
            </a:solidFill>
          </a:endParaRPr>
        </a:p>
      </dgm:t>
    </dgm:pt>
    <dgm:pt modelId="{05F214E6-EC0A-487B-8187-EC970AD63A4F}" type="parTrans" cxnId="{890C1D9E-4DF9-4127-A644-DF6838DAAD38}">
      <dgm:prSet/>
      <dgm:spPr/>
      <dgm:t>
        <a:bodyPr/>
        <a:lstStyle/>
        <a:p>
          <a:endParaRPr lang="pt-BR"/>
        </a:p>
      </dgm:t>
    </dgm:pt>
    <dgm:pt modelId="{1FF225E6-87A6-4B4C-B4AD-0C032DC54C82}" type="sibTrans" cxnId="{890C1D9E-4DF9-4127-A644-DF6838DAAD38}">
      <dgm:prSet/>
      <dgm:spPr/>
      <dgm:t>
        <a:bodyPr/>
        <a:lstStyle/>
        <a:p>
          <a:endParaRPr lang="pt-BR"/>
        </a:p>
      </dgm:t>
    </dgm:pt>
    <dgm:pt modelId="{EB8882E5-4CDC-4C33-B46D-DD867A26C4AC}" type="pres">
      <dgm:prSet presAssocID="{73AF72BE-91C5-461F-968E-C9311BE6FCA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B83D535-A2FB-473C-A880-F7901142EDE2}" type="pres">
      <dgm:prSet presAssocID="{73AF72BE-91C5-461F-968E-C9311BE6FCA3}" presName="hierFlow" presStyleCnt="0"/>
      <dgm:spPr/>
      <dgm:t>
        <a:bodyPr/>
        <a:lstStyle/>
        <a:p>
          <a:endParaRPr lang="pt-BR"/>
        </a:p>
      </dgm:t>
    </dgm:pt>
    <dgm:pt modelId="{5D4BA27D-CDFB-42A6-8558-A8CC75AD26A4}" type="pres">
      <dgm:prSet presAssocID="{73AF72BE-91C5-461F-968E-C9311BE6FCA3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79A76B01-73C5-4BA9-AEEA-B8F5C2E71D2B}" type="pres">
      <dgm:prSet presAssocID="{EDEF2F67-DE92-4B7B-9D21-FC05051CE3D2}" presName="Name14" presStyleCnt="0"/>
      <dgm:spPr/>
    </dgm:pt>
    <dgm:pt modelId="{FF8ABCF8-8C00-424B-AAC7-E5AED9582CC0}" type="pres">
      <dgm:prSet presAssocID="{EDEF2F67-DE92-4B7B-9D21-FC05051CE3D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C5F4FEF-7BDC-4DF2-8483-526F84CE8A1A}" type="pres">
      <dgm:prSet presAssocID="{EDEF2F67-DE92-4B7B-9D21-FC05051CE3D2}" presName="hierChild2" presStyleCnt="0"/>
      <dgm:spPr/>
    </dgm:pt>
    <dgm:pt modelId="{A0377682-4CF6-4359-863D-F0AB28223CE3}" type="pres">
      <dgm:prSet presAssocID="{A9121113-FF16-449D-B423-D47B473ED6DD}" presName="Name19" presStyleLbl="parChTrans1D2" presStyleIdx="0" presStyleCnt="6"/>
      <dgm:spPr/>
      <dgm:t>
        <a:bodyPr/>
        <a:lstStyle/>
        <a:p>
          <a:endParaRPr lang="pt-BR"/>
        </a:p>
      </dgm:t>
    </dgm:pt>
    <dgm:pt modelId="{98AC7588-AE83-4305-BDCE-1979D853E3EE}" type="pres">
      <dgm:prSet presAssocID="{B8F4408B-8737-4E28-84C6-CE70023C1505}" presName="Name21" presStyleCnt="0"/>
      <dgm:spPr/>
      <dgm:t>
        <a:bodyPr/>
        <a:lstStyle/>
        <a:p>
          <a:endParaRPr lang="pt-BR"/>
        </a:p>
      </dgm:t>
    </dgm:pt>
    <dgm:pt modelId="{D1D74BBA-92B1-4CCF-9ED1-958E2DD534F2}" type="pres">
      <dgm:prSet presAssocID="{B8F4408B-8737-4E28-84C6-CE70023C1505}" presName="level2Shape" presStyleLbl="node2" presStyleIdx="0" presStyleCnt="6"/>
      <dgm:spPr/>
      <dgm:t>
        <a:bodyPr/>
        <a:lstStyle/>
        <a:p>
          <a:endParaRPr lang="pt-BR"/>
        </a:p>
      </dgm:t>
    </dgm:pt>
    <dgm:pt modelId="{2E4AE288-645A-4097-A21E-3CAE3EC6E207}" type="pres">
      <dgm:prSet presAssocID="{B8F4408B-8737-4E28-84C6-CE70023C1505}" presName="hierChild3" presStyleCnt="0"/>
      <dgm:spPr/>
      <dgm:t>
        <a:bodyPr/>
        <a:lstStyle/>
        <a:p>
          <a:endParaRPr lang="pt-BR"/>
        </a:p>
      </dgm:t>
    </dgm:pt>
    <dgm:pt modelId="{02A0AC3A-9DB4-4166-9A54-414C61F3AB50}" type="pres">
      <dgm:prSet presAssocID="{EF09D89A-48F4-4529-86AF-FA867D74A64D}" presName="Name19" presStyleLbl="parChTrans1D2" presStyleIdx="1" presStyleCnt="6"/>
      <dgm:spPr/>
      <dgm:t>
        <a:bodyPr/>
        <a:lstStyle/>
        <a:p>
          <a:endParaRPr lang="pt-BR"/>
        </a:p>
      </dgm:t>
    </dgm:pt>
    <dgm:pt modelId="{3C58D59C-E4B3-4305-93B1-D0D6C2BF201D}" type="pres">
      <dgm:prSet presAssocID="{7E3738A2-BB17-4C81-94D1-3B0148FB47E2}" presName="Name21" presStyleCnt="0"/>
      <dgm:spPr/>
    </dgm:pt>
    <dgm:pt modelId="{E66A95A7-45DB-4522-B38B-81E84B2B99C9}" type="pres">
      <dgm:prSet presAssocID="{7E3738A2-BB17-4C81-94D1-3B0148FB47E2}" presName="level2Shape" presStyleLbl="node2" presStyleIdx="1" presStyleCnt="6"/>
      <dgm:spPr/>
      <dgm:t>
        <a:bodyPr/>
        <a:lstStyle/>
        <a:p>
          <a:endParaRPr lang="pt-BR"/>
        </a:p>
      </dgm:t>
    </dgm:pt>
    <dgm:pt modelId="{60136385-D07A-414C-9F12-1AD1251C9D3E}" type="pres">
      <dgm:prSet presAssocID="{7E3738A2-BB17-4C81-94D1-3B0148FB47E2}" presName="hierChild3" presStyleCnt="0"/>
      <dgm:spPr/>
    </dgm:pt>
    <dgm:pt modelId="{1E88D355-3406-4B70-B3F1-4FE2BACAB57C}" type="pres">
      <dgm:prSet presAssocID="{B576C822-2B21-49F7-BB11-DA67D7DCEAE0}" presName="Name19" presStyleLbl="parChTrans1D2" presStyleIdx="2" presStyleCnt="6"/>
      <dgm:spPr/>
      <dgm:t>
        <a:bodyPr/>
        <a:lstStyle/>
        <a:p>
          <a:endParaRPr lang="pt-BR"/>
        </a:p>
      </dgm:t>
    </dgm:pt>
    <dgm:pt modelId="{7AB52272-78DF-4B09-AC7F-0E56C92256A6}" type="pres">
      <dgm:prSet presAssocID="{E82BA899-0EBC-4448-856C-61402F8A4626}" presName="Name21" presStyleCnt="0"/>
      <dgm:spPr/>
    </dgm:pt>
    <dgm:pt modelId="{697006D8-7E82-4734-9433-88552A36871A}" type="pres">
      <dgm:prSet presAssocID="{E82BA899-0EBC-4448-856C-61402F8A4626}" presName="level2Shape" presStyleLbl="node2" presStyleIdx="2" presStyleCnt="6"/>
      <dgm:spPr/>
      <dgm:t>
        <a:bodyPr/>
        <a:lstStyle/>
        <a:p>
          <a:endParaRPr lang="pt-BR"/>
        </a:p>
      </dgm:t>
    </dgm:pt>
    <dgm:pt modelId="{C1FA8A55-C487-4D87-A077-7949D29CB10D}" type="pres">
      <dgm:prSet presAssocID="{E82BA899-0EBC-4448-856C-61402F8A4626}" presName="hierChild3" presStyleCnt="0"/>
      <dgm:spPr/>
    </dgm:pt>
    <dgm:pt modelId="{F2B8388A-2978-4F89-B50E-8DD939446C58}" type="pres">
      <dgm:prSet presAssocID="{6F7F7B4A-1430-4BDC-96B4-46AAF77EEBB7}" presName="Name19" presStyleLbl="parChTrans1D2" presStyleIdx="3" presStyleCnt="6"/>
      <dgm:spPr/>
      <dgm:t>
        <a:bodyPr/>
        <a:lstStyle/>
        <a:p>
          <a:endParaRPr lang="pt-BR"/>
        </a:p>
      </dgm:t>
    </dgm:pt>
    <dgm:pt modelId="{89BB0B26-A227-4D2F-B1AE-2909A0F9B25E}" type="pres">
      <dgm:prSet presAssocID="{825B25BC-7CEF-4862-B789-4BF50B3F0876}" presName="Name21" presStyleCnt="0"/>
      <dgm:spPr/>
    </dgm:pt>
    <dgm:pt modelId="{14026586-4EFB-40D2-9475-3E4DF6C8C2F4}" type="pres">
      <dgm:prSet presAssocID="{825B25BC-7CEF-4862-B789-4BF50B3F0876}" presName="level2Shape" presStyleLbl="node2" presStyleIdx="3" presStyleCnt="6"/>
      <dgm:spPr/>
      <dgm:t>
        <a:bodyPr/>
        <a:lstStyle/>
        <a:p>
          <a:endParaRPr lang="pt-BR"/>
        </a:p>
      </dgm:t>
    </dgm:pt>
    <dgm:pt modelId="{9378BABE-B8CB-425A-A10F-42F49AB93356}" type="pres">
      <dgm:prSet presAssocID="{825B25BC-7CEF-4862-B789-4BF50B3F0876}" presName="hierChild3" presStyleCnt="0"/>
      <dgm:spPr/>
    </dgm:pt>
    <dgm:pt modelId="{C422E1D5-A1BD-4508-ADFB-DD360A1F42BC}" type="pres">
      <dgm:prSet presAssocID="{9036874E-8082-4A53-80BF-5C6EF00595CA}" presName="Name19" presStyleLbl="parChTrans1D2" presStyleIdx="4" presStyleCnt="6"/>
      <dgm:spPr/>
      <dgm:t>
        <a:bodyPr/>
        <a:lstStyle/>
        <a:p>
          <a:endParaRPr lang="pt-BR"/>
        </a:p>
      </dgm:t>
    </dgm:pt>
    <dgm:pt modelId="{C8D9A068-5AEC-45A7-8AF4-06DAD64A2C15}" type="pres">
      <dgm:prSet presAssocID="{8AA7D2B5-0754-45A2-A9A3-837964BBCF3E}" presName="Name21" presStyleCnt="0"/>
      <dgm:spPr/>
    </dgm:pt>
    <dgm:pt modelId="{D2043E91-5EE1-4E20-9480-6482FD511A4F}" type="pres">
      <dgm:prSet presAssocID="{8AA7D2B5-0754-45A2-A9A3-837964BBCF3E}" presName="level2Shape" presStyleLbl="node2" presStyleIdx="4" presStyleCnt="6"/>
      <dgm:spPr/>
      <dgm:t>
        <a:bodyPr/>
        <a:lstStyle/>
        <a:p>
          <a:endParaRPr lang="pt-BR"/>
        </a:p>
      </dgm:t>
    </dgm:pt>
    <dgm:pt modelId="{66E5EDB6-AD08-48D9-A6FC-C9F44672C0AE}" type="pres">
      <dgm:prSet presAssocID="{8AA7D2B5-0754-45A2-A9A3-837964BBCF3E}" presName="hierChild3" presStyleCnt="0"/>
      <dgm:spPr/>
    </dgm:pt>
    <dgm:pt modelId="{009644EE-6CEC-4482-BC46-6FB0BC36586A}" type="pres">
      <dgm:prSet presAssocID="{05F214E6-EC0A-487B-8187-EC970AD63A4F}" presName="Name19" presStyleLbl="parChTrans1D2" presStyleIdx="5" presStyleCnt="6"/>
      <dgm:spPr/>
      <dgm:t>
        <a:bodyPr/>
        <a:lstStyle/>
        <a:p>
          <a:endParaRPr lang="pt-BR"/>
        </a:p>
      </dgm:t>
    </dgm:pt>
    <dgm:pt modelId="{B3FD44ED-99E9-4EAA-89B4-789AA1CDB960}" type="pres">
      <dgm:prSet presAssocID="{E48AF418-B8D5-4DFF-8E38-D6E28A071D90}" presName="Name21" presStyleCnt="0"/>
      <dgm:spPr/>
    </dgm:pt>
    <dgm:pt modelId="{F6C5F493-19E4-464B-9A7A-2A5195226941}" type="pres">
      <dgm:prSet presAssocID="{E48AF418-B8D5-4DFF-8E38-D6E28A071D90}" presName="level2Shape" presStyleLbl="node2" presStyleIdx="5" presStyleCnt="6"/>
      <dgm:spPr/>
      <dgm:t>
        <a:bodyPr/>
        <a:lstStyle/>
        <a:p>
          <a:endParaRPr lang="pt-BR"/>
        </a:p>
      </dgm:t>
    </dgm:pt>
    <dgm:pt modelId="{D362A6EB-9800-4EF2-A776-CC4EADB394C5}" type="pres">
      <dgm:prSet presAssocID="{E48AF418-B8D5-4DFF-8E38-D6E28A071D90}" presName="hierChild3" presStyleCnt="0"/>
      <dgm:spPr/>
    </dgm:pt>
    <dgm:pt modelId="{FF599934-4D49-40E5-9D93-95A526DD2CB5}" type="pres">
      <dgm:prSet presAssocID="{73AF72BE-91C5-461F-968E-C9311BE6FCA3}" presName="bgShapesFlow" presStyleCnt="0"/>
      <dgm:spPr/>
      <dgm:t>
        <a:bodyPr/>
        <a:lstStyle/>
        <a:p>
          <a:endParaRPr lang="pt-BR"/>
        </a:p>
      </dgm:t>
    </dgm:pt>
  </dgm:ptLst>
  <dgm:cxnLst>
    <dgm:cxn modelId="{89A457FD-3D9C-4C46-A922-26E97018E902}" type="presOf" srcId="{EDEF2F67-DE92-4B7B-9D21-FC05051CE3D2}" destId="{FF8ABCF8-8C00-424B-AAC7-E5AED9582CC0}" srcOrd="0" destOrd="0" presId="urn:microsoft.com/office/officeart/2005/8/layout/hierarchy6"/>
    <dgm:cxn modelId="{0649F1E0-3ADE-4C23-9847-5EF0AC4E11B3}" type="presOf" srcId="{EF09D89A-48F4-4529-86AF-FA867D74A64D}" destId="{02A0AC3A-9DB4-4166-9A54-414C61F3AB50}" srcOrd="0" destOrd="0" presId="urn:microsoft.com/office/officeart/2005/8/layout/hierarchy6"/>
    <dgm:cxn modelId="{890C1D9E-4DF9-4127-A644-DF6838DAAD38}" srcId="{EDEF2F67-DE92-4B7B-9D21-FC05051CE3D2}" destId="{E48AF418-B8D5-4DFF-8E38-D6E28A071D90}" srcOrd="5" destOrd="0" parTransId="{05F214E6-EC0A-487B-8187-EC970AD63A4F}" sibTransId="{1FF225E6-87A6-4B4C-B4AD-0C032DC54C82}"/>
    <dgm:cxn modelId="{7D9E86A5-423F-40B9-9FFD-542B4904D6AA}" type="presOf" srcId="{B576C822-2B21-49F7-BB11-DA67D7DCEAE0}" destId="{1E88D355-3406-4B70-B3F1-4FE2BACAB57C}" srcOrd="0" destOrd="0" presId="urn:microsoft.com/office/officeart/2005/8/layout/hierarchy6"/>
    <dgm:cxn modelId="{C816D4FD-52C9-4FC2-A14E-4A1336063FA4}" srcId="{EDEF2F67-DE92-4B7B-9D21-FC05051CE3D2}" destId="{B8F4408B-8737-4E28-84C6-CE70023C1505}" srcOrd="0" destOrd="0" parTransId="{A9121113-FF16-449D-B423-D47B473ED6DD}" sibTransId="{8B979271-32D7-44D7-94AF-E58EA1BD36BD}"/>
    <dgm:cxn modelId="{5BE36629-4409-4712-8DF6-60259F562FFD}" type="presOf" srcId="{73AF72BE-91C5-461F-968E-C9311BE6FCA3}" destId="{EB8882E5-4CDC-4C33-B46D-DD867A26C4AC}" srcOrd="0" destOrd="0" presId="urn:microsoft.com/office/officeart/2005/8/layout/hierarchy6"/>
    <dgm:cxn modelId="{8F3557B5-F22D-4484-8CBD-E360CBF6ED29}" type="presOf" srcId="{8AA7D2B5-0754-45A2-A9A3-837964BBCF3E}" destId="{D2043E91-5EE1-4E20-9480-6482FD511A4F}" srcOrd="0" destOrd="0" presId="urn:microsoft.com/office/officeart/2005/8/layout/hierarchy6"/>
    <dgm:cxn modelId="{436C6B55-0408-436F-A4B0-FB68CB361089}" type="presOf" srcId="{E82BA899-0EBC-4448-856C-61402F8A4626}" destId="{697006D8-7E82-4734-9433-88552A36871A}" srcOrd="0" destOrd="0" presId="urn:microsoft.com/office/officeart/2005/8/layout/hierarchy6"/>
    <dgm:cxn modelId="{427C0A95-D8C0-4EA0-B8B2-F486D8438A95}" type="presOf" srcId="{825B25BC-7CEF-4862-B789-4BF50B3F0876}" destId="{14026586-4EFB-40D2-9475-3E4DF6C8C2F4}" srcOrd="0" destOrd="0" presId="urn:microsoft.com/office/officeart/2005/8/layout/hierarchy6"/>
    <dgm:cxn modelId="{3366B9F2-DBC1-40BE-A62E-CAA480618A5E}" type="presOf" srcId="{B8F4408B-8737-4E28-84C6-CE70023C1505}" destId="{D1D74BBA-92B1-4CCF-9ED1-958E2DD534F2}" srcOrd="0" destOrd="0" presId="urn:microsoft.com/office/officeart/2005/8/layout/hierarchy6"/>
    <dgm:cxn modelId="{A4B7477C-D3A9-4403-B6F2-0F1BBF86C6AE}" type="presOf" srcId="{05F214E6-EC0A-487B-8187-EC970AD63A4F}" destId="{009644EE-6CEC-4482-BC46-6FB0BC36586A}" srcOrd="0" destOrd="0" presId="urn:microsoft.com/office/officeart/2005/8/layout/hierarchy6"/>
    <dgm:cxn modelId="{1959E762-3340-4F96-A668-D184BA32D796}" type="presOf" srcId="{9036874E-8082-4A53-80BF-5C6EF00595CA}" destId="{C422E1D5-A1BD-4508-ADFB-DD360A1F42BC}" srcOrd="0" destOrd="0" presId="urn:microsoft.com/office/officeart/2005/8/layout/hierarchy6"/>
    <dgm:cxn modelId="{7220E208-F3FB-43CE-AB71-851C3214BB1D}" srcId="{EDEF2F67-DE92-4B7B-9D21-FC05051CE3D2}" destId="{8AA7D2B5-0754-45A2-A9A3-837964BBCF3E}" srcOrd="4" destOrd="0" parTransId="{9036874E-8082-4A53-80BF-5C6EF00595CA}" sibTransId="{504CF9CE-AA5F-4A9D-B747-36C76EAAAFF5}"/>
    <dgm:cxn modelId="{79ED8483-ECBF-48CE-8586-B65B09257A79}" srcId="{73AF72BE-91C5-461F-968E-C9311BE6FCA3}" destId="{EDEF2F67-DE92-4B7B-9D21-FC05051CE3D2}" srcOrd="0" destOrd="0" parTransId="{64379A62-BECE-464A-B018-738B8B1BEE0F}" sibTransId="{63A22A84-A8B8-41B1-A83D-423663710F53}"/>
    <dgm:cxn modelId="{9528838A-CBF9-4E85-934A-8228075DC651}" srcId="{EDEF2F67-DE92-4B7B-9D21-FC05051CE3D2}" destId="{7E3738A2-BB17-4C81-94D1-3B0148FB47E2}" srcOrd="1" destOrd="0" parTransId="{EF09D89A-48F4-4529-86AF-FA867D74A64D}" sibTransId="{AEEB600D-B13D-4A9E-BF82-4A329CC3FAC0}"/>
    <dgm:cxn modelId="{9E71AF89-C08A-4E3C-B36C-32CCFB7C1302}" type="presOf" srcId="{7E3738A2-BB17-4C81-94D1-3B0148FB47E2}" destId="{E66A95A7-45DB-4522-B38B-81E84B2B99C9}" srcOrd="0" destOrd="0" presId="urn:microsoft.com/office/officeart/2005/8/layout/hierarchy6"/>
    <dgm:cxn modelId="{C623F8A8-9893-4386-8620-FFF63E25FA4A}" srcId="{EDEF2F67-DE92-4B7B-9D21-FC05051CE3D2}" destId="{825B25BC-7CEF-4862-B789-4BF50B3F0876}" srcOrd="3" destOrd="0" parTransId="{6F7F7B4A-1430-4BDC-96B4-46AAF77EEBB7}" sibTransId="{8D4786A2-C7A5-438B-9573-D2FE2E2EE3E4}"/>
    <dgm:cxn modelId="{D800A25C-D4DC-43C4-A480-D90D29C122BE}" type="presOf" srcId="{A9121113-FF16-449D-B423-D47B473ED6DD}" destId="{A0377682-4CF6-4359-863D-F0AB28223CE3}" srcOrd="0" destOrd="0" presId="urn:microsoft.com/office/officeart/2005/8/layout/hierarchy6"/>
    <dgm:cxn modelId="{2E8F923C-BA2F-43F3-8435-5E924C6B67A2}" type="presOf" srcId="{E48AF418-B8D5-4DFF-8E38-D6E28A071D90}" destId="{F6C5F493-19E4-464B-9A7A-2A5195226941}" srcOrd="0" destOrd="0" presId="urn:microsoft.com/office/officeart/2005/8/layout/hierarchy6"/>
    <dgm:cxn modelId="{F237F94E-4477-4BBF-9D9F-DDAFF9ED7015}" type="presOf" srcId="{6F7F7B4A-1430-4BDC-96B4-46AAF77EEBB7}" destId="{F2B8388A-2978-4F89-B50E-8DD939446C58}" srcOrd="0" destOrd="0" presId="urn:microsoft.com/office/officeart/2005/8/layout/hierarchy6"/>
    <dgm:cxn modelId="{7F5266D4-0092-4D91-B536-0DDCBA691662}" srcId="{EDEF2F67-DE92-4B7B-9D21-FC05051CE3D2}" destId="{E82BA899-0EBC-4448-856C-61402F8A4626}" srcOrd="2" destOrd="0" parTransId="{B576C822-2B21-49F7-BB11-DA67D7DCEAE0}" sibTransId="{4C075816-C015-4552-A771-FD512C061A40}"/>
    <dgm:cxn modelId="{B7DB1D56-1600-4062-95BD-8EE55EC6EE29}" type="presParOf" srcId="{EB8882E5-4CDC-4C33-B46D-DD867A26C4AC}" destId="{0B83D535-A2FB-473C-A880-F7901142EDE2}" srcOrd="0" destOrd="0" presId="urn:microsoft.com/office/officeart/2005/8/layout/hierarchy6"/>
    <dgm:cxn modelId="{CC392774-1DD9-4550-B11A-D1F008D74AFE}" type="presParOf" srcId="{0B83D535-A2FB-473C-A880-F7901142EDE2}" destId="{5D4BA27D-CDFB-42A6-8558-A8CC75AD26A4}" srcOrd="0" destOrd="0" presId="urn:microsoft.com/office/officeart/2005/8/layout/hierarchy6"/>
    <dgm:cxn modelId="{7614E2D0-2C69-46E6-8B81-32AF02E414BD}" type="presParOf" srcId="{5D4BA27D-CDFB-42A6-8558-A8CC75AD26A4}" destId="{79A76B01-73C5-4BA9-AEEA-B8F5C2E71D2B}" srcOrd="0" destOrd="0" presId="urn:microsoft.com/office/officeart/2005/8/layout/hierarchy6"/>
    <dgm:cxn modelId="{F3480931-2A9B-48EF-A19F-3A42CF8FC4AE}" type="presParOf" srcId="{79A76B01-73C5-4BA9-AEEA-B8F5C2E71D2B}" destId="{FF8ABCF8-8C00-424B-AAC7-E5AED9582CC0}" srcOrd="0" destOrd="0" presId="urn:microsoft.com/office/officeart/2005/8/layout/hierarchy6"/>
    <dgm:cxn modelId="{F2211C67-19D7-4F97-821C-4548340BFA78}" type="presParOf" srcId="{79A76B01-73C5-4BA9-AEEA-B8F5C2E71D2B}" destId="{BC5F4FEF-7BDC-4DF2-8483-526F84CE8A1A}" srcOrd="1" destOrd="0" presId="urn:microsoft.com/office/officeart/2005/8/layout/hierarchy6"/>
    <dgm:cxn modelId="{D17D213B-2D6C-4701-B7E2-AE2316C79606}" type="presParOf" srcId="{BC5F4FEF-7BDC-4DF2-8483-526F84CE8A1A}" destId="{A0377682-4CF6-4359-863D-F0AB28223CE3}" srcOrd="0" destOrd="0" presId="urn:microsoft.com/office/officeart/2005/8/layout/hierarchy6"/>
    <dgm:cxn modelId="{E0E7FA72-5E20-49E6-A6BA-B4B795FBEF2D}" type="presParOf" srcId="{BC5F4FEF-7BDC-4DF2-8483-526F84CE8A1A}" destId="{98AC7588-AE83-4305-BDCE-1979D853E3EE}" srcOrd="1" destOrd="0" presId="urn:microsoft.com/office/officeart/2005/8/layout/hierarchy6"/>
    <dgm:cxn modelId="{DAC7D91D-C1DF-4AB2-8B9A-5F643B1C7D89}" type="presParOf" srcId="{98AC7588-AE83-4305-BDCE-1979D853E3EE}" destId="{D1D74BBA-92B1-4CCF-9ED1-958E2DD534F2}" srcOrd="0" destOrd="0" presId="urn:microsoft.com/office/officeart/2005/8/layout/hierarchy6"/>
    <dgm:cxn modelId="{3ECECF8C-7017-4450-A63B-1FE0A1F7BC68}" type="presParOf" srcId="{98AC7588-AE83-4305-BDCE-1979D853E3EE}" destId="{2E4AE288-645A-4097-A21E-3CAE3EC6E207}" srcOrd="1" destOrd="0" presId="urn:microsoft.com/office/officeart/2005/8/layout/hierarchy6"/>
    <dgm:cxn modelId="{80BF7232-A47B-4C07-A837-B86912090AC2}" type="presParOf" srcId="{BC5F4FEF-7BDC-4DF2-8483-526F84CE8A1A}" destId="{02A0AC3A-9DB4-4166-9A54-414C61F3AB50}" srcOrd="2" destOrd="0" presId="urn:microsoft.com/office/officeart/2005/8/layout/hierarchy6"/>
    <dgm:cxn modelId="{F9565F72-822A-418E-8F6E-70C419020387}" type="presParOf" srcId="{BC5F4FEF-7BDC-4DF2-8483-526F84CE8A1A}" destId="{3C58D59C-E4B3-4305-93B1-D0D6C2BF201D}" srcOrd="3" destOrd="0" presId="urn:microsoft.com/office/officeart/2005/8/layout/hierarchy6"/>
    <dgm:cxn modelId="{01AC7598-8CFB-4B7C-8F78-B8553D889B4F}" type="presParOf" srcId="{3C58D59C-E4B3-4305-93B1-D0D6C2BF201D}" destId="{E66A95A7-45DB-4522-B38B-81E84B2B99C9}" srcOrd="0" destOrd="0" presId="urn:microsoft.com/office/officeart/2005/8/layout/hierarchy6"/>
    <dgm:cxn modelId="{B9753C25-07D1-4C02-944E-66CBFB42D96B}" type="presParOf" srcId="{3C58D59C-E4B3-4305-93B1-D0D6C2BF201D}" destId="{60136385-D07A-414C-9F12-1AD1251C9D3E}" srcOrd="1" destOrd="0" presId="urn:microsoft.com/office/officeart/2005/8/layout/hierarchy6"/>
    <dgm:cxn modelId="{66F69B03-A971-4815-9EA1-0AFA4A6185B2}" type="presParOf" srcId="{BC5F4FEF-7BDC-4DF2-8483-526F84CE8A1A}" destId="{1E88D355-3406-4B70-B3F1-4FE2BACAB57C}" srcOrd="4" destOrd="0" presId="urn:microsoft.com/office/officeart/2005/8/layout/hierarchy6"/>
    <dgm:cxn modelId="{1CB82517-2794-4EB2-B8AB-270E12B4923A}" type="presParOf" srcId="{BC5F4FEF-7BDC-4DF2-8483-526F84CE8A1A}" destId="{7AB52272-78DF-4B09-AC7F-0E56C92256A6}" srcOrd="5" destOrd="0" presId="urn:microsoft.com/office/officeart/2005/8/layout/hierarchy6"/>
    <dgm:cxn modelId="{3688E0AA-39AB-4CFC-BB6A-89A0F7324783}" type="presParOf" srcId="{7AB52272-78DF-4B09-AC7F-0E56C92256A6}" destId="{697006D8-7E82-4734-9433-88552A36871A}" srcOrd="0" destOrd="0" presId="urn:microsoft.com/office/officeart/2005/8/layout/hierarchy6"/>
    <dgm:cxn modelId="{1D6CC52F-7FB7-442B-BA49-91A528CE6C08}" type="presParOf" srcId="{7AB52272-78DF-4B09-AC7F-0E56C92256A6}" destId="{C1FA8A55-C487-4D87-A077-7949D29CB10D}" srcOrd="1" destOrd="0" presId="urn:microsoft.com/office/officeart/2005/8/layout/hierarchy6"/>
    <dgm:cxn modelId="{E80CBE3B-9618-4958-81A8-A6AD2C181E1F}" type="presParOf" srcId="{BC5F4FEF-7BDC-4DF2-8483-526F84CE8A1A}" destId="{F2B8388A-2978-4F89-B50E-8DD939446C58}" srcOrd="6" destOrd="0" presId="urn:microsoft.com/office/officeart/2005/8/layout/hierarchy6"/>
    <dgm:cxn modelId="{B962E7A7-281B-473D-A4E0-F503EFA6D94A}" type="presParOf" srcId="{BC5F4FEF-7BDC-4DF2-8483-526F84CE8A1A}" destId="{89BB0B26-A227-4D2F-B1AE-2909A0F9B25E}" srcOrd="7" destOrd="0" presId="urn:microsoft.com/office/officeart/2005/8/layout/hierarchy6"/>
    <dgm:cxn modelId="{C466DA18-13F0-4178-98C9-28EDECB4F50D}" type="presParOf" srcId="{89BB0B26-A227-4D2F-B1AE-2909A0F9B25E}" destId="{14026586-4EFB-40D2-9475-3E4DF6C8C2F4}" srcOrd="0" destOrd="0" presId="urn:microsoft.com/office/officeart/2005/8/layout/hierarchy6"/>
    <dgm:cxn modelId="{D661BBC0-6B7B-42CB-90E1-87C8B90A34AF}" type="presParOf" srcId="{89BB0B26-A227-4D2F-B1AE-2909A0F9B25E}" destId="{9378BABE-B8CB-425A-A10F-42F49AB93356}" srcOrd="1" destOrd="0" presId="urn:microsoft.com/office/officeart/2005/8/layout/hierarchy6"/>
    <dgm:cxn modelId="{DEEE5C03-FB89-45C9-BD88-51D0ED3251E7}" type="presParOf" srcId="{BC5F4FEF-7BDC-4DF2-8483-526F84CE8A1A}" destId="{C422E1D5-A1BD-4508-ADFB-DD360A1F42BC}" srcOrd="8" destOrd="0" presId="urn:microsoft.com/office/officeart/2005/8/layout/hierarchy6"/>
    <dgm:cxn modelId="{253C25F9-F6C1-4B7B-9AE0-B6F9505D8140}" type="presParOf" srcId="{BC5F4FEF-7BDC-4DF2-8483-526F84CE8A1A}" destId="{C8D9A068-5AEC-45A7-8AF4-06DAD64A2C15}" srcOrd="9" destOrd="0" presId="urn:microsoft.com/office/officeart/2005/8/layout/hierarchy6"/>
    <dgm:cxn modelId="{913F7F70-F58E-4FF0-9109-F7ACDC7619C6}" type="presParOf" srcId="{C8D9A068-5AEC-45A7-8AF4-06DAD64A2C15}" destId="{D2043E91-5EE1-4E20-9480-6482FD511A4F}" srcOrd="0" destOrd="0" presId="urn:microsoft.com/office/officeart/2005/8/layout/hierarchy6"/>
    <dgm:cxn modelId="{C728D695-AE07-490F-980A-F754CC9EB5DC}" type="presParOf" srcId="{C8D9A068-5AEC-45A7-8AF4-06DAD64A2C15}" destId="{66E5EDB6-AD08-48D9-A6FC-C9F44672C0AE}" srcOrd="1" destOrd="0" presId="urn:microsoft.com/office/officeart/2005/8/layout/hierarchy6"/>
    <dgm:cxn modelId="{2E8924C3-CC33-4582-A8DF-E3E947990EEB}" type="presParOf" srcId="{BC5F4FEF-7BDC-4DF2-8483-526F84CE8A1A}" destId="{009644EE-6CEC-4482-BC46-6FB0BC36586A}" srcOrd="10" destOrd="0" presId="urn:microsoft.com/office/officeart/2005/8/layout/hierarchy6"/>
    <dgm:cxn modelId="{F39908F7-3E2F-42C0-8B14-6DA02F7EB06F}" type="presParOf" srcId="{BC5F4FEF-7BDC-4DF2-8483-526F84CE8A1A}" destId="{B3FD44ED-99E9-4EAA-89B4-789AA1CDB960}" srcOrd="11" destOrd="0" presId="urn:microsoft.com/office/officeart/2005/8/layout/hierarchy6"/>
    <dgm:cxn modelId="{B0168858-DE1B-4D5D-9EED-0F698FBA7E63}" type="presParOf" srcId="{B3FD44ED-99E9-4EAA-89B4-789AA1CDB960}" destId="{F6C5F493-19E4-464B-9A7A-2A5195226941}" srcOrd="0" destOrd="0" presId="urn:microsoft.com/office/officeart/2005/8/layout/hierarchy6"/>
    <dgm:cxn modelId="{C7A284EA-04EF-4118-BB68-D8220B962BCA}" type="presParOf" srcId="{B3FD44ED-99E9-4EAA-89B4-789AA1CDB960}" destId="{D362A6EB-9800-4EF2-A776-CC4EADB394C5}" srcOrd="1" destOrd="0" presId="urn:microsoft.com/office/officeart/2005/8/layout/hierarchy6"/>
    <dgm:cxn modelId="{3DE426E3-30B2-4059-9045-E145F48862B2}" type="presParOf" srcId="{EB8882E5-4CDC-4C33-B46D-DD867A26C4AC}" destId="{FF599934-4D49-40E5-9D93-95A526DD2CB5}" srcOrd="1" destOrd="0" presId="urn:microsoft.com/office/officeart/2005/8/layout/hierarchy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818FF2B-EF72-4C4E-BBE8-AAFD6D9BA5D4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b="1" dirty="0">
              <a:solidFill>
                <a:sysClr val="windowText" lastClr="000000"/>
              </a:solidFill>
            </a:rPr>
            <a:t>Diretoria de </a:t>
          </a:r>
          <a:r>
            <a:rPr lang="pt-BR" b="1" dirty="0" smtClean="0">
              <a:solidFill>
                <a:sysClr val="windowText" lastClr="000000"/>
              </a:solidFill>
            </a:rPr>
            <a:t>Pesquisa,  Pós-Graduação e Inovação Tecnológica  </a:t>
          </a:r>
          <a:endParaRPr lang="pt-BR" b="1" dirty="0">
            <a:solidFill>
              <a:sysClr val="windowText" lastClr="000000"/>
            </a:solidFill>
          </a:endParaRPr>
        </a:p>
        <a:p>
          <a:endParaRPr lang="pt-BR" b="1" dirty="0"/>
        </a:p>
      </dgm:t>
    </dgm:pt>
    <dgm:pt modelId="{4E1F5487-8A5B-4326-9268-A65E6A21F956}" type="parTrans" cxnId="{CEC38F50-1C3C-413E-9E3F-524AE13A4553}">
      <dgm:prSet/>
      <dgm:spPr/>
      <dgm:t>
        <a:bodyPr/>
        <a:lstStyle/>
        <a:p>
          <a:endParaRPr lang="pt-BR"/>
        </a:p>
      </dgm:t>
    </dgm:pt>
    <dgm:pt modelId="{833B2B33-0599-44CE-86B6-D7AAF9A38255}" type="sibTrans" cxnId="{CEC38F50-1C3C-413E-9E3F-524AE13A4553}">
      <dgm:prSet/>
      <dgm:spPr/>
      <dgm:t>
        <a:bodyPr/>
        <a:lstStyle/>
        <a:p>
          <a:endParaRPr lang="pt-BR"/>
        </a:p>
      </dgm:t>
    </dgm:pt>
    <dgm:pt modelId="{A02701DE-3821-419C-ADEA-17B3631C87AF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Curso de Pós-graduação</a:t>
          </a:r>
          <a:endParaRPr lang="pt-BR" b="1" dirty="0">
            <a:solidFill>
              <a:schemeClr val="tx1"/>
            </a:solidFill>
          </a:endParaRPr>
        </a:p>
      </dgm:t>
    </dgm:pt>
    <dgm:pt modelId="{96118A5D-460A-45C4-9489-4FFA99577A5F}" type="parTrans" cxnId="{60742EF3-9B76-47B5-AE15-AD05D888D1F4}">
      <dgm:prSet/>
      <dgm:spPr/>
      <dgm:t>
        <a:bodyPr/>
        <a:lstStyle/>
        <a:p>
          <a:endParaRPr lang="pt-BR"/>
        </a:p>
      </dgm:t>
    </dgm:pt>
    <dgm:pt modelId="{7F99C588-53E2-44DE-867F-EA9FED550DDF}" type="sibTrans" cxnId="{60742EF3-9B76-47B5-AE15-AD05D888D1F4}">
      <dgm:prSet/>
      <dgm:spPr/>
      <dgm:t>
        <a:bodyPr/>
        <a:lstStyle/>
        <a:p>
          <a:endParaRPr lang="pt-BR"/>
        </a:p>
      </dgm:t>
    </dgm:pt>
    <dgm:pt modelId="{16741E26-5762-49EC-BA3E-0C074AB71D10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Pesquisa 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34220A1C-6BF6-4F4E-996E-5076C10C2FF6}" type="parTrans" cxnId="{E796FA42-581F-4B0A-8853-BBFA5C980F2A}">
      <dgm:prSet/>
      <dgm:spPr/>
      <dgm:t>
        <a:bodyPr/>
        <a:lstStyle/>
        <a:p>
          <a:endParaRPr lang="pt-BR"/>
        </a:p>
      </dgm:t>
    </dgm:pt>
    <dgm:pt modelId="{FBC9E708-6978-440A-B4B0-7F49A94FED19}" type="sibTrans" cxnId="{E796FA42-581F-4B0A-8853-BBFA5C980F2A}">
      <dgm:prSet/>
      <dgm:spPr/>
      <dgm:t>
        <a:bodyPr/>
        <a:lstStyle/>
        <a:p>
          <a:endParaRPr lang="pt-BR"/>
        </a:p>
      </dgm:t>
    </dgm:pt>
    <dgm:pt modelId="{04EB0C24-A8C3-45F5-9AB1-FCF7A3EA61FD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Núcleo de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EFD5D5E6-ECE2-4542-81B4-6E65979339E9}" type="parTrans" cxnId="{7AAA1E31-4E6A-4A16-89A0-516DD967485C}">
      <dgm:prSet/>
      <dgm:spPr/>
      <dgm:t>
        <a:bodyPr/>
        <a:lstStyle/>
        <a:p>
          <a:endParaRPr lang="pt-BR"/>
        </a:p>
      </dgm:t>
    </dgm:pt>
    <dgm:pt modelId="{1DC0A090-226F-4AA8-9E3D-B1C0B280412D}" type="sibTrans" cxnId="{7AAA1E31-4E6A-4A16-89A0-516DD967485C}">
      <dgm:prSet/>
      <dgm:spPr/>
      <dgm:t>
        <a:bodyPr/>
        <a:lstStyle/>
        <a:p>
          <a:endParaRPr lang="pt-BR"/>
        </a:p>
      </dgm:t>
    </dgm:pt>
    <dgm:pt modelId="{DA272CFD-3E68-4B16-809A-71D328966259}" type="pres">
      <dgm:prSet presAssocID="{73AF72BE-91C5-461F-968E-C9311BE6FC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0C404DFF-3B45-4DAF-936C-24A8BAC1F6E1}" type="pres">
      <dgm:prSet presAssocID="{3818FF2B-EF72-4C4E-BBE8-AAFD6D9BA5D4}" presName="hierRoot1" presStyleCnt="0">
        <dgm:presLayoutVars>
          <dgm:hierBranch val="init"/>
        </dgm:presLayoutVars>
      </dgm:prSet>
      <dgm:spPr/>
    </dgm:pt>
    <dgm:pt modelId="{21A3543E-697F-4D36-BDE4-A20CBDC18C8D}" type="pres">
      <dgm:prSet presAssocID="{3818FF2B-EF72-4C4E-BBE8-AAFD6D9BA5D4}" presName="rootComposite1" presStyleCnt="0"/>
      <dgm:spPr/>
    </dgm:pt>
    <dgm:pt modelId="{53AFBDBE-4448-4F2F-B6E6-1AD52A54946F}" type="pres">
      <dgm:prSet presAssocID="{3818FF2B-EF72-4C4E-BBE8-AAFD6D9BA5D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DFBAF96-49F1-4960-8176-D886CF05B9A6}" type="pres">
      <dgm:prSet presAssocID="{3818FF2B-EF72-4C4E-BBE8-AAFD6D9BA5D4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213F6E7-A93B-4F65-BB9C-2D429E5860F4}" type="pres">
      <dgm:prSet presAssocID="{3818FF2B-EF72-4C4E-BBE8-AAFD6D9BA5D4}" presName="hierChild2" presStyleCnt="0"/>
      <dgm:spPr/>
    </dgm:pt>
    <dgm:pt modelId="{518FF493-CFA6-4FB8-96A6-277C50B01ED7}" type="pres">
      <dgm:prSet presAssocID="{34220A1C-6BF6-4F4E-996E-5076C10C2FF6}" presName="Name37" presStyleLbl="parChTrans1D2" presStyleIdx="0" presStyleCnt="3"/>
      <dgm:spPr/>
      <dgm:t>
        <a:bodyPr/>
        <a:lstStyle/>
        <a:p>
          <a:endParaRPr lang="pt-BR"/>
        </a:p>
      </dgm:t>
    </dgm:pt>
    <dgm:pt modelId="{A75A695E-9262-4DC2-B246-F32D501CCCF9}" type="pres">
      <dgm:prSet presAssocID="{16741E26-5762-49EC-BA3E-0C074AB71D10}" presName="hierRoot2" presStyleCnt="0">
        <dgm:presLayoutVars>
          <dgm:hierBranch val="init"/>
        </dgm:presLayoutVars>
      </dgm:prSet>
      <dgm:spPr/>
    </dgm:pt>
    <dgm:pt modelId="{F9B91AC4-47B3-4866-A2AC-AF8E36FE451A}" type="pres">
      <dgm:prSet presAssocID="{16741E26-5762-49EC-BA3E-0C074AB71D10}" presName="rootComposite" presStyleCnt="0"/>
      <dgm:spPr/>
    </dgm:pt>
    <dgm:pt modelId="{03A22BA1-A753-47C6-9D7C-64666F720B65}" type="pres">
      <dgm:prSet presAssocID="{16741E26-5762-49EC-BA3E-0C074AB71D1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3152580-8687-4146-8144-E2D6BD504117}" type="pres">
      <dgm:prSet presAssocID="{16741E26-5762-49EC-BA3E-0C074AB71D10}" presName="rootConnector" presStyleLbl="node2" presStyleIdx="0" presStyleCnt="3"/>
      <dgm:spPr/>
      <dgm:t>
        <a:bodyPr/>
        <a:lstStyle/>
        <a:p>
          <a:endParaRPr lang="pt-BR"/>
        </a:p>
      </dgm:t>
    </dgm:pt>
    <dgm:pt modelId="{4B8B9DDB-43C1-4DD6-8985-9DF7CDBEABB8}" type="pres">
      <dgm:prSet presAssocID="{16741E26-5762-49EC-BA3E-0C074AB71D10}" presName="hierChild4" presStyleCnt="0"/>
      <dgm:spPr/>
    </dgm:pt>
    <dgm:pt modelId="{5D73EEE9-5B25-4C21-9337-78B167A7489B}" type="pres">
      <dgm:prSet presAssocID="{16741E26-5762-49EC-BA3E-0C074AB71D10}" presName="hierChild5" presStyleCnt="0"/>
      <dgm:spPr/>
    </dgm:pt>
    <dgm:pt modelId="{83157A0D-2D03-4995-A8E7-4A8489B7A6CF}" type="pres">
      <dgm:prSet presAssocID="{96118A5D-460A-45C4-9489-4FFA99577A5F}" presName="Name37" presStyleLbl="parChTrans1D2" presStyleIdx="1" presStyleCnt="3"/>
      <dgm:spPr/>
      <dgm:t>
        <a:bodyPr/>
        <a:lstStyle/>
        <a:p>
          <a:endParaRPr lang="pt-BR"/>
        </a:p>
      </dgm:t>
    </dgm:pt>
    <dgm:pt modelId="{237ED7F5-7B07-4AB0-ABD9-320D4AB73468}" type="pres">
      <dgm:prSet presAssocID="{A02701DE-3821-419C-ADEA-17B3631C87AF}" presName="hierRoot2" presStyleCnt="0">
        <dgm:presLayoutVars>
          <dgm:hierBranch val="init"/>
        </dgm:presLayoutVars>
      </dgm:prSet>
      <dgm:spPr/>
    </dgm:pt>
    <dgm:pt modelId="{E50516A1-9B02-48D7-BDFF-44A2082844D8}" type="pres">
      <dgm:prSet presAssocID="{A02701DE-3821-419C-ADEA-17B3631C87AF}" presName="rootComposite" presStyleCnt="0"/>
      <dgm:spPr/>
    </dgm:pt>
    <dgm:pt modelId="{2D3C5B98-05F9-42EB-ACB4-5D37DA98B41C}" type="pres">
      <dgm:prSet presAssocID="{A02701DE-3821-419C-ADEA-17B3631C87A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1472C3-2B99-4400-A929-F17FD4F12C7B}" type="pres">
      <dgm:prSet presAssocID="{A02701DE-3821-419C-ADEA-17B3631C87AF}" presName="rootConnector" presStyleLbl="node2" presStyleIdx="1" presStyleCnt="3"/>
      <dgm:spPr/>
      <dgm:t>
        <a:bodyPr/>
        <a:lstStyle/>
        <a:p>
          <a:endParaRPr lang="pt-BR"/>
        </a:p>
      </dgm:t>
    </dgm:pt>
    <dgm:pt modelId="{A7A6F230-0CE9-407D-B3A6-285160DAB274}" type="pres">
      <dgm:prSet presAssocID="{A02701DE-3821-419C-ADEA-17B3631C87AF}" presName="hierChild4" presStyleCnt="0"/>
      <dgm:spPr/>
    </dgm:pt>
    <dgm:pt modelId="{71F59B96-661A-4E29-9B1D-0D03AAD48AF3}" type="pres">
      <dgm:prSet presAssocID="{A02701DE-3821-419C-ADEA-17B3631C87AF}" presName="hierChild5" presStyleCnt="0"/>
      <dgm:spPr/>
    </dgm:pt>
    <dgm:pt modelId="{B0E1427A-7B0A-4E84-848B-6331507DD6DB}" type="pres">
      <dgm:prSet presAssocID="{EFD5D5E6-ECE2-4542-81B4-6E65979339E9}" presName="Name37" presStyleLbl="parChTrans1D2" presStyleIdx="2" presStyleCnt="3"/>
      <dgm:spPr/>
    </dgm:pt>
    <dgm:pt modelId="{241712B3-9F27-4D60-804F-DCCB2C3D8E57}" type="pres">
      <dgm:prSet presAssocID="{04EB0C24-A8C3-45F5-9AB1-FCF7A3EA61FD}" presName="hierRoot2" presStyleCnt="0">
        <dgm:presLayoutVars>
          <dgm:hierBranch val="init"/>
        </dgm:presLayoutVars>
      </dgm:prSet>
      <dgm:spPr/>
    </dgm:pt>
    <dgm:pt modelId="{4FF6193B-64CB-4E86-A75E-3A190E89B2E7}" type="pres">
      <dgm:prSet presAssocID="{04EB0C24-A8C3-45F5-9AB1-FCF7A3EA61FD}" presName="rootComposite" presStyleCnt="0"/>
      <dgm:spPr/>
    </dgm:pt>
    <dgm:pt modelId="{D10F2B0E-BC7E-4F08-8732-28EF18CD55D8}" type="pres">
      <dgm:prSet presAssocID="{04EB0C24-A8C3-45F5-9AB1-FCF7A3EA61F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0EC3D0D-A248-4E06-B8A4-EA766B30020E}" type="pres">
      <dgm:prSet presAssocID="{04EB0C24-A8C3-45F5-9AB1-FCF7A3EA61FD}" presName="rootConnector" presStyleLbl="node2" presStyleIdx="2" presStyleCnt="3"/>
      <dgm:spPr/>
      <dgm:t>
        <a:bodyPr/>
        <a:lstStyle/>
        <a:p>
          <a:endParaRPr lang="pt-BR"/>
        </a:p>
      </dgm:t>
    </dgm:pt>
    <dgm:pt modelId="{8E779B2F-BD6A-4C18-B12E-4F85782B61E6}" type="pres">
      <dgm:prSet presAssocID="{04EB0C24-A8C3-45F5-9AB1-FCF7A3EA61FD}" presName="hierChild4" presStyleCnt="0"/>
      <dgm:spPr/>
    </dgm:pt>
    <dgm:pt modelId="{383490EF-0219-4DD4-B967-DB334828AD95}" type="pres">
      <dgm:prSet presAssocID="{04EB0C24-A8C3-45F5-9AB1-FCF7A3EA61FD}" presName="hierChild5" presStyleCnt="0"/>
      <dgm:spPr/>
    </dgm:pt>
    <dgm:pt modelId="{8B24A831-BC28-41E6-907C-FA89A20AE643}" type="pres">
      <dgm:prSet presAssocID="{3818FF2B-EF72-4C4E-BBE8-AAFD6D9BA5D4}" presName="hierChild3" presStyleCnt="0"/>
      <dgm:spPr/>
    </dgm:pt>
  </dgm:ptLst>
  <dgm:cxnLst>
    <dgm:cxn modelId="{7AAA1E31-4E6A-4A16-89A0-516DD967485C}" srcId="{3818FF2B-EF72-4C4E-BBE8-AAFD6D9BA5D4}" destId="{04EB0C24-A8C3-45F5-9AB1-FCF7A3EA61FD}" srcOrd="2" destOrd="0" parTransId="{EFD5D5E6-ECE2-4542-81B4-6E65979339E9}" sibTransId="{1DC0A090-226F-4AA8-9E3D-B1C0B280412D}"/>
    <dgm:cxn modelId="{AD842E24-2371-4874-9871-696974B9082C}" type="presOf" srcId="{04EB0C24-A8C3-45F5-9AB1-FCF7A3EA61FD}" destId="{D10F2B0E-BC7E-4F08-8732-28EF18CD55D8}" srcOrd="0" destOrd="0" presId="urn:microsoft.com/office/officeart/2005/8/layout/orgChart1"/>
    <dgm:cxn modelId="{0A5EEFDE-1058-4987-AE54-08F99B95A769}" type="presOf" srcId="{04EB0C24-A8C3-45F5-9AB1-FCF7A3EA61FD}" destId="{A0EC3D0D-A248-4E06-B8A4-EA766B30020E}" srcOrd="1" destOrd="0" presId="urn:microsoft.com/office/officeart/2005/8/layout/orgChart1"/>
    <dgm:cxn modelId="{B0CA31C5-C891-49E9-8FF9-8E06B367F9B1}" type="presOf" srcId="{A02701DE-3821-419C-ADEA-17B3631C87AF}" destId="{411472C3-2B99-4400-A929-F17FD4F12C7B}" srcOrd="1" destOrd="0" presId="urn:microsoft.com/office/officeart/2005/8/layout/orgChart1"/>
    <dgm:cxn modelId="{60742EF3-9B76-47B5-AE15-AD05D888D1F4}" srcId="{3818FF2B-EF72-4C4E-BBE8-AAFD6D9BA5D4}" destId="{A02701DE-3821-419C-ADEA-17B3631C87AF}" srcOrd="1" destOrd="0" parTransId="{96118A5D-460A-45C4-9489-4FFA99577A5F}" sibTransId="{7F99C588-53E2-44DE-867F-EA9FED550DDF}"/>
    <dgm:cxn modelId="{44E741FD-E39F-44FE-888F-3DC4410F62A7}" type="presOf" srcId="{34220A1C-6BF6-4F4E-996E-5076C10C2FF6}" destId="{518FF493-CFA6-4FB8-96A6-277C50B01ED7}" srcOrd="0" destOrd="0" presId="urn:microsoft.com/office/officeart/2005/8/layout/orgChart1"/>
    <dgm:cxn modelId="{CA63A780-28A8-48C3-A167-FD5FE0D07ED8}" type="presOf" srcId="{16741E26-5762-49EC-BA3E-0C074AB71D10}" destId="{03A22BA1-A753-47C6-9D7C-64666F720B65}" srcOrd="0" destOrd="0" presId="urn:microsoft.com/office/officeart/2005/8/layout/orgChart1"/>
    <dgm:cxn modelId="{9E829212-0678-4640-8636-679D9D37EDE7}" type="presOf" srcId="{3818FF2B-EF72-4C4E-BBE8-AAFD6D9BA5D4}" destId="{DDFBAF96-49F1-4960-8176-D886CF05B9A6}" srcOrd="1" destOrd="0" presId="urn:microsoft.com/office/officeart/2005/8/layout/orgChart1"/>
    <dgm:cxn modelId="{E796FA42-581F-4B0A-8853-BBFA5C980F2A}" srcId="{3818FF2B-EF72-4C4E-BBE8-AAFD6D9BA5D4}" destId="{16741E26-5762-49EC-BA3E-0C074AB71D10}" srcOrd="0" destOrd="0" parTransId="{34220A1C-6BF6-4F4E-996E-5076C10C2FF6}" sibTransId="{FBC9E708-6978-440A-B4B0-7F49A94FED19}"/>
    <dgm:cxn modelId="{BE9F6EF8-F6D7-4259-9DE5-000DFEF1EC1A}" type="presOf" srcId="{96118A5D-460A-45C4-9489-4FFA99577A5F}" destId="{83157A0D-2D03-4995-A8E7-4A8489B7A6CF}" srcOrd="0" destOrd="0" presId="urn:microsoft.com/office/officeart/2005/8/layout/orgChart1"/>
    <dgm:cxn modelId="{BB3ACEA3-699C-4446-AAB0-15DED7B95AA0}" type="presOf" srcId="{EFD5D5E6-ECE2-4542-81B4-6E65979339E9}" destId="{B0E1427A-7B0A-4E84-848B-6331507DD6DB}" srcOrd="0" destOrd="0" presId="urn:microsoft.com/office/officeart/2005/8/layout/orgChart1"/>
    <dgm:cxn modelId="{560080EF-D43F-4802-B338-1DD85E8BD067}" type="presOf" srcId="{A02701DE-3821-419C-ADEA-17B3631C87AF}" destId="{2D3C5B98-05F9-42EB-ACB4-5D37DA98B41C}" srcOrd="0" destOrd="0" presId="urn:microsoft.com/office/officeart/2005/8/layout/orgChart1"/>
    <dgm:cxn modelId="{502556A7-D036-4845-B6D2-26842CF4C2BA}" type="presOf" srcId="{73AF72BE-91C5-461F-968E-C9311BE6FCA3}" destId="{DA272CFD-3E68-4B16-809A-71D328966259}" srcOrd="0" destOrd="0" presId="urn:microsoft.com/office/officeart/2005/8/layout/orgChart1"/>
    <dgm:cxn modelId="{33BAC7EA-82DF-4963-B877-B4CBF06DFFA6}" type="presOf" srcId="{3818FF2B-EF72-4C4E-BBE8-AAFD6D9BA5D4}" destId="{53AFBDBE-4448-4F2F-B6E6-1AD52A54946F}" srcOrd="0" destOrd="0" presId="urn:microsoft.com/office/officeart/2005/8/layout/orgChart1"/>
    <dgm:cxn modelId="{CEC38F50-1C3C-413E-9E3F-524AE13A4553}" srcId="{73AF72BE-91C5-461F-968E-C9311BE6FCA3}" destId="{3818FF2B-EF72-4C4E-BBE8-AAFD6D9BA5D4}" srcOrd="0" destOrd="0" parTransId="{4E1F5487-8A5B-4326-9268-A65E6A21F956}" sibTransId="{833B2B33-0599-44CE-86B6-D7AAF9A38255}"/>
    <dgm:cxn modelId="{68CAAC9D-6684-4E25-A096-B020321263F2}" type="presOf" srcId="{16741E26-5762-49EC-BA3E-0C074AB71D10}" destId="{43152580-8687-4146-8144-E2D6BD504117}" srcOrd="1" destOrd="0" presId="urn:microsoft.com/office/officeart/2005/8/layout/orgChart1"/>
    <dgm:cxn modelId="{FB7ABF21-C706-433C-8FC0-D370FF9F9F65}" type="presParOf" srcId="{DA272CFD-3E68-4B16-809A-71D328966259}" destId="{0C404DFF-3B45-4DAF-936C-24A8BAC1F6E1}" srcOrd="0" destOrd="0" presId="urn:microsoft.com/office/officeart/2005/8/layout/orgChart1"/>
    <dgm:cxn modelId="{4276FFF7-40E2-46A7-98A4-757BB6CEE20F}" type="presParOf" srcId="{0C404DFF-3B45-4DAF-936C-24A8BAC1F6E1}" destId="{21A3543E-697F-4D36-BDE4-A20CBDC18C8D}" srcOrd="0" destOrd="0" presId="urn:microsoft.com/office/officeart/2005/8/layout/orgChart1"/>
    <dgm:cxn modelId="{1BA032E2-B92A-44A2-8628-1822CE07F10C}" type="presParOf" srcId="{21A3543E-697F-4D36-BDE4-A20CBDC18C8D}" destId="{53AFBDBE-4448-4F2F-B6E6-1AD52A54946F}" srcOrd="0" destOrd="0" presId="urn:microsoft.com/office/officeart/2005/8/layout/orgChart1"/>
    <dgm:cxn modelId="{2F228334-EC07-4B8F-B866-33D878F735F0}" type="presParOf" srcId="{21A3543E-697F-4D36-BDE4-A20CBDC18C8D}" destId="{DDFBAF96-49F1-4960-8176-D886CF05B9A6}" srcOrd="1" destOrd="0" presId="urn:microsoft.com/office/officeart/2005/8/layout/orgChart1"/>
    <dgm:cxn modelId="{513E7F7B-148F-42A2-984E-AA6DED2BE2B4}" type="presParOf" srcId="{0C404DFF-3B45-4DAF-936C-24A8BAC1F6E1}" destId="{E213F6E7-A93B-4F65-BB9C-2D429E5860F4}" srcOrd="1" destOrd="0" presId="urn:microsoft.com/office/officeart/2005/8/layout/orgChart1"/>
    <dgm:cxn modelId="{F7B50A0C-3C65-4B86-9C4C-5A7D7A9955C2}" type="presParOf" srcId="{E213F6E7-A93B-4F65-BB9C-2D429E5860F4}" destId="{518FF493-CFA6-4FB8-96A6-277C50B01ED7}" srcOrd="0" destOrd="0" presId="urn:microsoft.com/office/officeart/2005/8/layout/orgChart1"/>
    <dgm:cxn modelId="{0F4B0156-6186-4EFD-8D3D-B0F17494F1CF}" type="presParOf" srcId="{E213F6E7-A93B-4F65-BB9C-2D429E5860F4}" destId="{A75A695E-9262-4DC2-B246-F32D501CCCF9}" srcOrd="1" destOrd="0" presId="urn:microsoft.com/office/officeart/2005/8/layout/orgChart1"/>
    <dgm:cxn modelId="{BA94058C-8A16-4490-BC30-0ED8FBFDA83E}" type="presParOf" srcId="{A75A695E-9262-4DC2-B246-F32D501CCCF9}" destId="{F9B91AC4-47B3-4866-A2AC-AF8E36FE451A}" srcOrd="0" destOrd="0" presId="urn:microsoft.com/office/officeart/2005/8/layout/orgChart1"/>
    <dgm:cxn modelId="{EC253363-87BB-46C1-8039-A35B4190DA27}" type="presParOf" srcId="{F9B91AC4-47B3-4866-A2AC-AF8E36FE451A}" destId="{03A22BA1-A753-47C6-9D7C-64666F720B65}" srcOrd="0" destOrd="0" presId="urn:microsoft.com/office/officeart/2005/8/layout/orgChart1"/>
    <dgm:cxn modelId="{08C46794-59F7-4E44-AA0E-097A0CC4A722}" type="presParOf" srcId="{F9B91AC4-47B3-4866-A2AC-AF8E36FE451A}" destId="{43152580-8687-4146-8144-E2D6BD504117}" srcOrd="1" destOrd="0" presId="urn:microsoft.com/office/officeart/2005/8/layout/orgChart1"/>
    <dgm:cxn modelId="{29B6D362-B595-40DF-B146-62C966F2B4C0}" type="presParOf" srcId="{A75A695E-9262-4DC2-B246-F32D501CCCF9}" destId="{4B8B9DDB-43C1-4DD6-8985-9DF7CDBEABB8}" srcOrd="1" destOrd="0" presId="urn:microsoft.com/office/officeart/2005/8/layout/orgChart1"/>
    <dgm:cxn modelId="{84E7047C-5CB5-45BD-AE1C-45477C391F8F}" type="presParOf" srcId="{A75A695E-9262-4DC2-B246-F32D501CCCF9}" destId="{5D73EEE9-5B25-4C21-9337-78B167A7489B}" srcOrd="2" destOrd="0" presId="urn:microsoft.com/office/officeart/2005/8/layout/orgChart1"/>
    <dgm:cxn modelId="{536C4B76-D60A-4C6C-80C5-429C6566342C}" type="presParOf" srcId="{E213F6E7-A93B-4F65-BB9C-2D429E5860F4}" destId="{83157A0D-2D03-4995-A8E7-4A8489B7A6CF}" srcOrd="2" destOrd="0" presId="urn:microsoft.com/office/officeart/2005/8/layout/orgChart1"/>
    <dgm:cxn modelId="{296C3343-6DB5-4DB5-80BC-60265E195490}" type="presParOf" srcId="{E213F6E7-A93B-4F65-BB9C-2D429E5860F4}" destId="{237ED7F5-7B07-4AB0-ABD9-320D4AB73468}" srcOrd="3" destOrd="0" presId="urn:microsoft.com/office/officeart/2005/8/layout/orgChart1"/>
    <dgm:cxn modelId="{DD44D38D-3877-4EB6-89EC-38135BA733CC}" type="presParOf" srcId="{237ED7F5-7B07-4AB0-ABD9-320D4AB73468}" destId="{E50516A1-9B02-48D7-BDFF-44A2082844D8}" srcOrd="0" destOrd="0" presId="urn:microsoft.com/office/officeart/2005/8/layout/orgChart1"/>
    <dgm:cxn modelId="{AABF5B89-0E7B-448B-B84F-92E283F05A57}" type="presParOf" srcId="{E50516A1-9B02-48D7-BDFF-44A2082844D8}" destId="{2D3C5B98-05F9-42EB-ACB4-5D37DA98B41C}" srcOrd="0" destOrd="0" presId="urn:microsoft.com/office/officeart/2005/8/layout/orgChart1"/>
    <dgm:cxn modelId="{43040E05-A94C-48C4-9BE8-79F93733F56B}" type="presParOf" srcId="{E50516A1-9B02-48D7-BDFF-44A2082844D8}" destId="{411472C3-2B99-4400-A929-F17FD4F12C7B}" srcOrd="1" destOrd="0" presId="urn:microsoft.com/office/officeart/2005/8/layout/orgChart1"/>
    <dgm:cxn modelId="{CE0E7597-528E-4FBE-AE06-A332C1AA34B6}" type="presParOf" srcId="{237ED7F5-7B07-4AB0-ABD9-320D4AB73468}" destId="{A7A6F230-0CE9-407D-B3A6-285160DAB274}" srcOrd="1" destOrd="0" presId="urn:microsoft.com/office/officeart/2005/8/layout/orgChart1"/>
    <dgm:cxn modelId="{CA24DF57-B29D-4B45-81B9-76AA91DFE4D7}" type="presParOf" srcId="{237ED7F5-7B07-4AB0-ABD9-320D4AB73468}" destId="{71F59B96-661A-4E29-9B1D-0D03AAD48AF3}" srcOrd="2" destOrd="0" presId="urn:microsoft.com/office/officeart/2005/8/layout/orgChart1"/>
    <dgm:cxn modelId="{25399316-F786-4242-8441-216F26B87401}" type="presParOf" srcId="{E213F6E7-A93B-4F65-BB9C-2D429E5860F4}" destId="{B0E1427A-7B0A-4E84-848B-6331507DD6DB}" srcOrd="4" destOrd="0" presId="urn:microsoft.com/office/officeart/2005/8/layout/orgChart1"/>
    <dgm:cxn modelId="{24E0ADB1-B66B-4D9D-85E2-AE8392188DB0}" type="presParOf" srcId="{E213F6E7-A93B-4F65-BB9C-2D429E5860F4}" destId="{241712B3-9F27-4D60-804F-DCCB2C3D8E57}" srcOrd="5" destOrd="0" presId="urn:microsoft.com/office/officeart/2005/8/layout/orgChart1"/>
    <dgm:cxn modelId="{4CC06022-0F34-47DD-924D-75AB65DC2DAA}" type="presParOf" srcId="{241712B3-9F27-4D60-804F-DCCB2C3D8E57}" destId="{4FF6193B-64CB-4E86-A75E-3A190E89B2E7}" srcOrd="0" destOrd="0" presId="urn:microsoft.com/office/officeart/2005/8/layout/orgChart1"/>
    <dgm:cxn modelId="{DA99AD19-37D7-4A2C-88B9-4372BC665FD2}" type="presParOf" srcId="{4FF6193B-64CB-4E86-A75E-3A190E89B2E7}" destId="{D10F2B0E-BC7E-4F08-8732-28EF18CD55D8}" srcOrd="0" destOrd="0" presId="urn:microsoft.com/office/officeart/2005/8/layout/orgChart1"/>
    <dgm:cxn modelId="{1B483840-BA81-45AC-B958-95ED60F95FEE}" type="presParOf" srcId="{4FF6193B-64CB-4E86-A75E-3A190E89B2E7}" destId="{A0EC3D0D-A248-4E06-B8A4-EA766B30020E}" srcOrd="1" destOrd="0" presId="urn:microsoft.com/office/officeart/2005/8/layout/orgChart1"/>
    <dgm:cxn modelId="{30DFFCD3-50D1-4100-828D-668F87833A10}" type="presParOf" srcId="{241712B3-9F27-4D60-804F-DCCB2C3D8E57}" destId="{8E779B2F-BD6A-4C18-B12E-4F85782B61E6}" srcOrd="1" destOrd="0" presId="urn:microsoft.com/office/officeart/2005/8/layout/orgChart1"/>
    <dgm:cxn modelId="{8B188853-C0C5-4509-89A3-F150B681A1DF}" type="presParOf" srcId="{241712B3-9F27-4D60-804F-DCCB2C3D8E57}" destId="{383490EF-0219-4DD4-B967-DB334828AD95}" srcOrd="2" destOrd="0" presId="urn:microsoft.com/office/officeart/2005/8/layout/orgChart1"/>
    <dgm:cxn modelId="{4867FDED-3660-4776-A058-21705C378D44}" type="presParOf" srcId="{0C404DFF-3B45-4DAF-936C-24A8BAC1F6E1}" destId="{8B24A831-BC28-41E6-907C-FA89A20AE64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AF72BE-91C5-461F-968E-C9311BE6FCA3}" type="doc">
      <dgm:prSet loTypeId="urn:microsoft.com/office/officeart/2005/8/layout/hierarchy6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F24EA9C-5543-44B8-A781-5756B4984400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b="1" dirty="0">
              <a:solidFill>
                <a:sysClr val="windowText" lastClr="000000"/>
              </a:solidFill>
            </a:rPr>
            <a:t>Diretoria de Administração e Planejamento </a:t>
          </a:r>
          <a:endParaRPr lang="pt-BR" b="1" dirty="0"/>
        </a:p>
      </dgm:t>
    </dgm:pt>
    <dgm:pt modelId="{2A5B3296-65D7-412B-A1EE-6B1702CAABD1}" type="parTrans" cxnId="{A099DD9C-6358-41CC-A9C0-32EAC418F034}">
      <dgm:prSet/>
      <dgm:spPr/>
      <dgm:t>
        <a:bodyPr/>
        <a:lstStyle/>
        <a:p>
          <a:endParaRPr lang="pt-BR"/>
        </a:p>
      </dgm:t>
    </dgm:pt>
    <dgm:pt modelId="{D83444A6-6DEB-4365-84B6-5EF0B6A5348E}" type="sibTrans" cxnId="{A099DD9C-6358-41CC-A9C0-32EAC418F034}">
      <dgm:prSet/>
      <dgm:spPr/>
      <dgm:t>
        <a:bodyPr/>
        <a:lstStyle/>
        <a:p>
          <a:endParaRPr lang="pt-BR"/>
        </a:p>
      </dgm:t>
    </dgm:pt>
    <dgm:pt modelId="{B79F31BD-0F42-4E75-917F-B4D9D1BD8A7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700" b="1" dirty="0">
              <a:solidFill>
                <a:sysClr val="windowText" lastClr="000000"/>
              </a:solidFill>
            </a:rPr>
            <a:t>Departamento de </a:t>
          </a:r>
          <a:r>
            <a:rPr lang="pt-BR" sz="700" b="1" dirty="0">
              <a:solidFill>
                <a:schemeClr val="tx1"/>
              </a:solidFill>
            </a:rPr>
            <a:t>Administração</a:t>
          </a:r>
          <a:r>
            <a:rPr lang="pt-BR" sz="700" b="1" dirty="0">
              <a:solidFill>
                <a:sysClr val="windowText" lastClr="000000"/>
              </a:solidFill>
            </a:rPr>
            <a:t> e Manutenção</a:t>
          </a:r>
        </a:p>
        <a:p>
          <a:endParaRPr lang="pt-BR" sz="600" dirty="0"/>
        </a:p>
      </dgm:t>
    </dgm:pt>
    <dgm:pt modelId="{3CB6D189-A889-4B44-AE05-1C5A3D34F5FC}" type="parTrans" cxnId="{85FAFFAC-5ECC-435F-8E29-ABA6C69DA99C}">
      <dgm:prSet/>
      <dgm:spPr/>
      <dgm:t>
        <a:bodyPr/>
        <a:lstStyle/>
        <a:p>
          <a:endParaRPr lang="pt-BR"/>
        </a:p>
      </dgm:t>
    </dgm:pt>
    <dgm:pt modelId="{C934F84E-7F44-468C-AF3F-DA96E0898757}" type="sibTrans" cxnId="{85FAFFAC-5ECC-435F-8E29-ABA6C69DA99C}">
      <dgm:prSet/>
      <dgm:spPr/>
      <dgm:t>
        <a:bodyPr/>
        <a:lstStyle/>
        <a:p>
          <a:endParaRPr lang="pt-BR"/>
        </a:p>
      </dgm:t>
    </dgm:pt>
    <dgm:pt modelId="{27D87EAB-21AD-4DA4-A412-B45F164DC352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ysClr val="windowText" lastClr="000000"/>
              </a:solidFill>
            </a:rPr>
            <a:t>Coordenação </a:t>
          </a:r>
          <a:r>
            <a:rPr lang="pt-BR" sz="800" b="1" dirty="0">
              <a:solidFill>
                <a:sysClr val="windowText" lastClr="000000"/>
              </a:solidFill>
            </a:rPr>
            <a:t>de  Manutenção</a:t>
          </a:r>
        </a:p>
        <a:p>
          <a:endParaRPr lang="pt-BR" sz="800" b="1" dirty="0"/>
        </a:p>
      </dgm:t>
    </dgm:pt>
    <dgm:pt modelId="{B2B677B5-F0B6-4EC0-96C8-FED363DD9872}" type="parTrans" cxnId="{D14D6A2D-5079-4F13-89EF-3C61EA1B2E08}">
      <dgm:prSet/>
      <dgm:spPr/>
      <dgm:t>
        <a:bodyPr/>
        <a:lstStyle/>
        <a:p>
          <a:endParaRPr lang="pt-BR"/>
        </a:p>
      </dgm:t>
    </dgm:pt>
    <dgm:pt modelId="{6AA07AE5-B1E0-4CA6-A3DD-7ACDB24ECE94}" type="sibTrans" cxnId="{D14D6A2D-5079-4F13-89EF-3C61EA1B2E08}">
      <dgm:prSet/>
      <dgm:spPr/>
      <dgm:t>
        <a:bodyPr/>
        <a:lstStyle/>
        <a:p>
          <a:endParaRPr lang="pt-BR"/>
        </a:p>
      </dgm:t>
    </dgm:pt>
    <dgm:pt modelId="{7FD44B53-9CE8-411F-8235-B6B24F3E99D5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Gestão de Contratos </a:t>
          </a:r>
          <a:endParaRPr lang="pt-BR" sz="800" b="1" dirty="0">
            <a:solidFill>
              <a:schemeClr val="tx1"/>
            </a:solidFill>
          </a:endParaRPr>
        </a:p>
      </dgm:t>
    </dgm:pt>
    <dgm:pt modelId="{E90FF3C8-8F9D-4611-B5F5-544E58EC0D34}" type="parTrans" cxnId="{3D59FAAF-1B9C-4185-9A0B-A9A5A08A3466}">
      <dgm:prSet/>
      <dgm:spPr/>
      <dgm:t>
        <a:bodyPr/>
        <a:lstStyle/>
        <a:p>
          <a:endParaRPr lang="pt-BR"/>
        </a:p>
      </dgm:t>
    </dgm:pt>
    <dgm:pt modelId="{06A2D294-1FEE-42D5-94CD-C492DF839CA5}" type="sibTrans" cxnId="{3D59FAAF-1B9C-4185-9A0B-A9A5A08A3466}">
      <dgm:prSet/>
      <dgm:spPr/>
      <dgm:t>
        <a:bodyPr/>
        <a:lstStyle/>
        <a:p>
          <a:endParaRPr lang="pt-BR"/>
        </a:p>
      </dgm:t>
    </dgm:pt>
    <dgm:pt modelId="{02B6A02F-1773-4618-BDB7-6557A3C0D935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Engenharia e Obras</a:t>
          </a:r>
          <a:endParaRPr lang="pt-BR" sz="800" b="1" dirty="0">
            <a:solidFill>
              <a:schemeClr val="tx1"/>
            </a:solidFill>
          </a:endParaRPr>
        </a:p>
      </dgm:t>
    </dgm:pt>
    <dgm:pt modelId="{CA196A87-34C4-4540-B359-4483EB556511}" type="parTrans" cxnId="{93BFBD09-C3B5-4094-9019-7135CF0D4040}">
      <dgm:prSet/>
      <dgm:spPr/>
      <dgm:t>
        <a:bodyPr/>
        <a:lstStyle/>
        <a:p>
          <a:endParaRPr lang="pt-BR"/>
        </a:p>
      </dgm:t>
    </dgm:pt>
    <dgm:pt modelId="{48353B45-2629-45C9-A0F5-C8C26C0BD822}" type="sibTrans" cxnId="{93BFBD09-C3B5-4094-9019-7135CF0D4040}">
      <dgm:prSet/>
      <dgm:spPr/>
      <dgm:t>
        <a:bodyPr/>
        <a:lstStyle/>
        <a:p>
          <a:endParaRPr lang="pt-BR"/>
        </a:p>
      </dgm:t>
    </dgm:pt>
    <dgm:pt modelId="{934FCBBD-A541-4DB7-8449-E77AA80FAF35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transporte</a:t>
          </a:r>
          <a:endParaRPr lang="pt-BR" sz="800" b="1" dirty="0">
            <a:solidFill>
              <a:schemeClr val="tx1"/>
            </a:solidFill>
          </a:endParaRPr>
        </a:p>
      </dgm:t>
    </dgm:pt>
    <dgm:pt modelId="{BCCE3A13-1FEE-4B9C-8CCB-FFAA4026681F}" type="parTrans" cxnId="{C496EDD3-86A8-4BA8-9B7D-83DC9DA15252}">
      <dgm:prSet/>
      <dgm:spPr/>
      <dgm:t>
        <a:bodyPr/>
        <a:lstStyle/>
        <a:p>
          <a:endParaRPr lang="pt-BR"/>
        </a:p>
      </dgm:t>
    </dgm:pt>
    <dgm:pt modelId="{BFBAA2DF-542B-4828-9B06-76A3A32ED0EE}" type="sibTrans" cxnId="{C496EDD3-86A8-4BA8-9B7D-83DC9DA15252}">
      <dgm:prSet/>
      <dgm:spPr/>
      <dgm:t>
        <a:bodyPr/>
        <a:lstStyle/>
        <a:p>
          <a:endParaRPr lang="pt-BR"/>
        </a:p>
      </dgm:t>
    </dgm:pt>
    <dgm:pt modelId="{DB4E1A80-BF4F-4866-BA70-7C81CD065268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>
              <a:solidFill>
                <a:schemeClr val="tx1"/>
              </a:solidFill>
            </a:rPr>
            <a:t>Coordenação de Almoxarifado </a:t>
          </a:r>
        </a:p>
        <a:p>
          <a:endParaRPr lang="pt-BR" sz="800" dirty="0"/>
        </a:p>
      </dgm:t>
    </dgm:pt>
    <dgm:pt modelId="{5331F691-E6DB-45A7-99DF-CF03D514C1A4}" type="sibTrans" cxnId="{F5FEAF4C-E3FF-42A2-82CA-71E0BC9AA123}">
      <dgm:prSet/>
      <dgm:spPr/>
      <dgm:t>
        <a:bodyPr/>
        <a:lstStyle/>
        <a:p>
          <a:endParaRPr lang="pt-BR"/>
        </a:p>
      </dgm:t>
    </dgm:pt>
    <dgm:pt modelId="{AB61EC9F-54A8-4DB9-9157-9BE3F3719BEB}" type="parTrans" cxnId="{F5FEAF4C-E3FF-42A2-82CA-71E0BC9AA123}">
      <dgm:prSet/>
      <dgm:spPr/>
      <dgm:t>
        <a:bodyPr/>
        <a:lstStyle/>
        <a:p>
          <a:endParaRPr lang="pt-BR"/>
        </a:p>
      </dgm:t>
    </dgm:pt>
    <dgm:pt modelId="{160B6081-B4A2-4FED-9FD7-48F532B28987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Tecnologia da Informação </a:t>
          </a:r>
          <a:endParaRPr lang="pt-BR" sz="800" b="1" dirty="0">
            <a:solidFill>
              <a:schemeClr val="tx1"/>
            </a:solidFill>
          </a:endParaRPr>
        </a:p>
      </dgm:t>
    </dgm:pt>
    <dgm:pt modelId="{4C63411B-66BE-439F-B4B9-9149A511A9B5}" type="parTrans" cxnId="{086BAD5E-9EFC-4FF7-BFB5-7486CD4F9687}">
      <dgm:prSet/>
      <dgm:spPr/>
      <dgm:t>
        <a:bodyPr/>
        <a:lstStyle/>
        <a:p>
          <a:endParaRPr lang="pt-BR"/>
        </a:p>
      </dgm:t>
    </dgm:pt>
    <dgm:pt modelId="{AFB05251-88A4-4A59-82D8-528E068B6FEF}" type="sibTrans" cxnId="{086BAD5E-9EFC-4FF7-BFB5-7486CD4F9687}">
      <dgm:prSet/>
      <dgm:spPr/>
      <dgm:t>
        <a:bodyPr/>
        <a:lstStyle/>
        <a:p>
          <a:endParaRPr lang="pt-BR"/>
        </a:p>
      </dgm:t>
    </dgm:pt>
    <dgm:pt modelId="{1BBF2479-D06F-4C2A-B515-82E0FE0D495F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contabilidade e finanças</a:t>
          </a:r>
          <a:endParaRPr lang="pt-BR" sz="800" b="1" dirty="0">
            <a:solidFill>
              <a:schemeClr val="tx1"/>
            </a:solidFill>
          </a:endParaRPr>
        </a:p>
      </dgm:t>
    </dgm:pt>
    <dgm:pt modelId="{6E1A1EA8-FB3C-43C5-B28D-9ACCF241307F}" type="parTrans" cxnId="{17609CD6-4136-4EBE-823B-E7676EA837A8}">
      <dgm:prSet/>
      <dgm:spPr/>
      <dgm:t>
        <a:bodyPr/>
        <a:lstStyle/>
        <a:p>
          <a:endParaRPr lang="pt-BR"/>
        </a:p>
      </dgm:t>
    </dgm:pt>
    <dgm:pt modelId="{8E333AEF-EE5F-4A6B-A8F5-EF7AF4A1DEC5}" type="sibTrans" cxnId="{17609CD6-4136-4EBE-823B-E7676EA837A8}">
      <dgm:prSet/>
      <dgm:spPr/>
      <dgm:t>
        <a:bodyPr/>
        <a:lstStyle/>
        <a:p>
          <a:endParaRPr lang="pt-BR"/>
        </a:p>
      </dgm:t>
    </dgm:pt>
    <dgm:pt modelId="{623A7D42-0F30-47A3-B2A7-8C0589012B6C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Protocolo e  Arquivo </a:t>
          </a:r>
          <a:endParaRPr lang="pt-BR" sz="800" b="1" dirty="0">
            <a:solidFill>
              <a:schemeClr val="tx1"/>
            </a:solidFill>
          </a:endParaRPr>
        </a:p>
      </dgm:t>
    </dgm:pt>
    <dgm:pt modelId="{651E1FB7-CE49-44B8-9562-6FB776748DFD}" type="parTrans" cxnId="{98FB5E32-E7F4-4C14-A1D9-ED42C0799474}">
      <dgm:prSet/>
      <dgm:spPr/>
      <dgm:t>
        <a:bodyPr/>
        <a:lstStyle/>
        <a:p>
          <a:endParaRPr lang="pt-BR"/>
        </a:p>
      </dgm:t>
    </dgm:pt>
    <dgm:pt modelId="{494DE348-1C33-4C42-974B-1E8C31CD626E}" type="sibTrans" cxnId="{98FB5E32-E7F4-4C14-A1D9-ED42C0799474}">
      <dgm:prSet/>
      <dgm:spPr/>
      <dgm:t>
        <a:bodyPr/>
        <a:lstStyle/>
        <a:p>
          <a:endParaRPr lang="pt-BR"/>
        </a:p>
      </dgm:t>
    </dgm:pt>
    <dgm:pt modelId="{F9332283-7D2A-48CF-BF99-BC01FDC65ED7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Patrimônio</a:t>
          </a:r>
          <a:endParaRPr lang="pt-BR" sz="800" b="1" dirty="0">
            <a:solidFill>
              <a:schemeClr val="tx1"/>
            </a:solidFill>
          </a:endParaRPr>
        </a:p>
      </dgm:t>
    </dgm:pt>
    <dgm:pt modelId="{0BACF136-A30B-4A4B-A370-8697546185A5}" type="parTrans" cxnId="{210DD13C-9805-45A1-AD9A-6954C5C2226C}">
      <dgm:prSet/>
      <dgm:spPr/>
      <dgm:t>
        <a:bodyPr/>
        <a:lstStyle/>
        <a:p>
          <a:endParaRPr lang="pt-BR"/>
        </a:p>
      </dgm:t>
    </dgm:pt>
    <dgm:pt modelId="{C6913EBE-0752-4AC5-93B3-D5FBAB789F77}" type="sibTrans" cxnId="{210DD13C-9805-45A1-AD9A-6954C5C2226C}">
      <dgm:prSet/>
      <dgm:spPr/>
      <dgm:t>
        <a:bodyPr/>
        <a:lstStyle/>
        <a:p>
          <a:endParaRPr lang="pt-BR"/>
        </a:p>
      </dgm:t>
    </dgm:pt>
    <dgm:pt modelId="{5D32134D-F1A6-46BB-A209-0307DF02935C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  <a:ln/>
      </dgm:spPr>
      <dgm:t>
        <a:bodyPr/>
        <a:lstStyle/>
        <a:p>
          <a:r>
            <a:rPr lang="pt-BR" sz="800" b="1" dirty="0" smtClean="0">
              <a:solidFill>
                <a:schemeClr val="tx1"/>
              </a:solidFill>
            </a:rPr>
            <a:t>Coordenação de Planejamento e Orçamento</a:t>
          </a:r>
          <a:endParaRPr lang="pt-BR" sz="800" b="1" dirty="0">
            <a:solidFill>
              <a:schemeClr val="tx1"/>
            </a:solidFill>
          </a:endParaRPr>
        </a:p>
      </dgm:t>
    </dgm:pt>
    <dgm:pt modelId="{5601856E-A9CE-4300-BB42-0D8B540C54EB}" type="parTrans" cxnId="{48E70F61-F942-4C64-B4D9-3EAE91FA43E4}">
      <dgm:prSet/>
      <dgm:spPr/>
      <dgm:t>
        <a:bodyPr/>
        <a:lstStyle/>
        <a:p>
          <a:endParaRPr lang="pt-BR"/>
        </a:p>
      </dgm:t>
    </dgm:pt>
    <dgm:pt modelId="{E3953002-0F4D-41AD-9C7A-584711D4975A}" type="sibTrans" cxnId="{48E70F61-F942-4C64-B4D9-3EAE91FA43E4}">
      <dgm:prSet/>
      <dgm:spPr/>
      <dgm:t>
        <a:bodyPr/>
        <a:lstStyle/>
        <a:p>
          <a:endParaRPr lang="pt-BR"/>
        </a:p>
      </dgm:t>
    </dgm:pt>
    <dgm:pt modelId="{EB8882E5-4CDC-4C33-B46D-DD867A26C4AC}" type="pres">
      <dgm:prSet presAssocID="{73AF72BE-91C5-461F-968E-C9311BE6FCA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B83D535-A2FB-473C-A880-F7901142EDE2}" type="pres">
      <dgm:prSet presAssocID="{73AF72BE-91C5-461F-968E-C9311BE6FCA3}" presName="hierFlow" presStyleCnt="0"/>
      <dgm:spPr/>
      <dgm:t>
        <a:bodyPr/>
        <a:lstStyle/>
        <a:p>
          <a:endParaRPr lang="pt-BR"/>
        </a:p>
      </dgm:t>
    </dgm:pt>
    <dgm:pt modelId="{5D4BA27D-CDFB-42A6-8558-A8CC75AD26A4}" type="pres">
      <dgm:prSet presAssocID="{73AF72BE-91C5-461F-968E-C9311BE6FCA3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483C1736-371E-44D7-BB5B-2D12EFD9013F}" type="pres">
      <dgm:prSet presAssocID="{5F24EA9C-5543-44B8-A781-5756B4984400}" presName="Name14" presStyleCnt="0"/>
      <dgm:spPr/>
    </dgm:pt>
    <dgm:pt modelId="{4C218E79-DE09-49A8-8667-8A238A3916EA}" type="pres">
      <dgm:prSet presAssocID="{5F24EA9C-5543-44B8-A781-5756B498440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5F239EE-005A-484D-A20E-C6D8C6186B8C}" type="pres">
      <dgm:prSet presAssocID="{5F24EA9C-5543-44B8-A781-5756B4984400}" presName="hierChild2" presStyleCnt="0"/>
      <dgm:spPr/>
    </dgm:pt>
    <dgm:pt modelId="{50578AA2-BAD9-4446-9E82-877D0075F231}" type="pres">
      <dgm:prSet presAssocID="{3CB6D189-A889-4B44-AE05-1C5A3D34F5FC}" presName="Name19" presStyleLbl="parChTrans1D2" presStyleIdx="0" presStyleCnt="9"/>
      <dgm:spPr/>
      <dgm:t>
        <a:bodyPr/>
        <a:lstStyle/>
        <a:p>
          <a:endParaRPr lang="pt-BR"/>
        </a:p>
      </dgm:t>
    </dgm:pt>
    <dgm:pt modelId="{750089E1-5589-4535-ACC4-369D98655EC3}" type="pres">
      <dgm:prSet presAssocID="{B79F31BD-0F42-4E75-917F-B4D9D1BD8A7B}" presName="Name21" presStyleCnt="0"/>
      <dgm:spPr/>
    </dgm:pt>
    <dgm:pt modelId="{5218DF7A-3C79-4C49-9865-9FA5047E91AC}" type="pres">
      <dgm:prSet presAssocID="{B79F31BD-0F42-4E75-917F-B4D9D1BD8A7B}" presName="level2Shape" presStyleLbl="node2" presStyleIdx="0" presStyleCnt="9"/>
      <dgm:spPr/>
      <dgm:t>
        <a:bodyPr/>
        <a:lstStyle/>
        <a:p>
          <a:endParaRPr lang="pt-BR"/>
        </a:p>
      </dgm:t>
    </dgm:pt>
    <dgm:pt modelId="{6A505314-B7B9-4F35-831D-FF094F6A5CED}" type="pres">
      <dgm:prSet presAssocID="{B79F31BD-0F42-4E75-917F-B4D9D1BD8A7B}" presName="hierChild3" presStyleCnt="0"/>
      <dgm:spPr/>
    </dgm:pt>
    <dgm:pt modelId="{F94C62AF-40A2-4C1C-95B3-561C17E9B1B6}" type="pres">
      <dgm:prSet presAssocID="{B2B677B5-F0B6-4EC0-96C8-FED363DD9872}" presName="Name19" presStyleLbl="parChTrans1D3" presStyleIdx="0" presStyleCnt="2"/>
      <dgm:spPr/>
      <dgm:t>
        <a:bodyPr/>
        <a:lstStyle/>
        <a:p>
          <a:endParaRPr lang="pt-BR"/>
        </a:p>
      </dgm:t>
    </dgm:pt>
    <dgm:pt modelId="{C41BFB28-CEFA-445F-A392-6CE09F51C56B}" type="pres">
      <dgm:prSet presAssocID="{27D87EAB-21AD-4DA4-A412-B45F164DC352}" presName="Name21" presStyleCnt="0"/>
      <dgm:spPr/>
    </dgm:pt>
    <dgm:pt modelId="{94FC22EC-137E-40E2-BCE1-C88DF13EC458}" type="pres">
      <dgm:prSet presAssocID="{27D87EAB-21AD-4DA4-A412-B45F164DC352}" presName="level2Shape" presStyleLbl="node3" presStyleIdx="0" presStyleCnt="2"/>
      <dgm:spPr/>
      <dgm:t>
        <a:bodyPr/>
        <a:lstStyle/>
        <a:p>
          <a:endParaRPr lang="pt-BR"/>
        </a:p>
      </dgm:t>
    </dgm:pt>
    <dgm:pt modelId="{B0CEC5A0-EAEB-4115-859E-A8872A345D28}" type="pres">
      <dgm:prSet presAssocID="{27D87EAB-21AD-4DA4-A412-B45F164DC352}" presName="hierChild3" presStyleCnt="0"/>
      <dgm:spPr/>
    </dgm:pt>
    <dgm:pt modelId="{99B07AFF-DA11-4BB1-868F-600D39799751}" type="pres">
      <dgm:prSet presAssocID="{BCCE3A13-1FEE-4B9C-8CCB-FFAA4026681F}" presName="Name19" presStyleLbl="parChTrans1D3" presStyleIdx="1" presStyleCnt="2"/>
      <dgm:spPr/>
      <dgm:t>
        <a:bodyPr/>
        <a:lstStyle/>
        <a:p>
          <a:endParaRPr lang="pt-BR"/>
        </a:p>
      </dgm:t>
    </dgm:pt>
    <dgm:pt modelId="{97CB400B-807F-40D9-9B77-B42506595566}" type="pres">
      <dgm:prSet presAssocID="{934FCBBD-A541-4DB7-8449-E77AA80FAF35}" presName="Name21" presStyleCnt="0"/>
      <dgm:spPr/>
    </dgm:pt>
    <dgm:pt modelId="{80BA0357-B08E-47CF-8A01-9CC30F8AE2A0}" type="pres">
      <dgm:prSet presAssocID="{934FCBBD-A541-4DB7-8449-E77AA80FAF35}" presName="level2Shape" presStyleLbl="node3" presStyleIdx="1" presStyleCnt="2"/>
      <dgm:spPr/>
      <dgm:t>
        <a:bodyPr/>
        <a:lstStyle/>
        <a:p>
          <a:endParaRPr lang="pt-BR"/>
        </a:p>
      </dgm:t>
    </dgm:pt>
    <dgm:pt modelId="{47F44DCC-EB3F-4D94-8854-41F937729C61}" type="pres">
      <dgm:prSet presAssocID="{934FCBBD-A541-4DB7-8449-E77AA80FAF35}" presName="hierChild3" presStyleCnt="0"/>
      <dgm:spPr/>
    </dgm:pt>
    <dgm:pt modelId="{D913C7F1-E00D-48C4-A809-DE13F67FD6E7}" type="pres">
      <dgm:prSet presAssocID="{AB61EC9F-54A8-4DB9-9157-9BE3F3719BEB}" presName="Name19" presStyleLbl="parChTrans1D2" presStyleIdx="1" presStyleCnt="9"/>
      <dgm:spPr/>
      <dgm:t>
        <a:bodyPr/>
        <a:lstStyle/>
        <a:p>
          <a:endParaRPr lang="pt-BR"/>
        </a:p>
      </dgm:t>
    </dgm:pt>
    <dgm:pt modelId="{5B4C78C7-07A0-4EA4-9A98-A32CE0B500EF}" type="pres">
      <dgm:prSet presAssocID="{DB4E1A80-BF4F-4866-BA70-7C81CD065268}" presName="Name21" presStyleCnt="0"/>
      <dgm:spPr/>
    </dgm:pt>
    <dgm:pt modelId="{37674868-D31A-49A9-B1FB-2BAD1FEC0418}" type="pres">
      <dgm:prSet presAssocID="{DB4E1A80-BF4F-4866-BA70-7C81CD065268}" presName="level2Shape" presStyleLbl="node2" presStyleIdx="1" presStyleCnt="9"/>
      <dgm:spPr/>
      <dgm:t>
        <a:bodyPr/>
        <a:lstStyle/>
        <a:p>
          <a:endParaRPr lang="pt-BR"/>
        </a:p>
      </dgm:t>
    </dgm:pt>
    <dgm:pt modelId="{EEA6E5F2-3163-4AB9-9BB9-C2DC17C78E1A}" type="pres">
      <dgm:prSet presAssocID="{DB4E1A80-BF4F-4866-BA70-7C81CD065268}" presName="hierChild3" presStyleCnt="0"/>
      <dgm:spPr/>
    </dgm:pt>
    <dgm:pt modelId="{319E88B3-FB86-46F6-B88C-053EBE3EECFF}" type="pres">
      <dgm:prSet presAssocID="{E90FF3C8-8F9D-4611-B5F5-544E58EC0D34}" presName="Name19" presStyleLbl="parChTrans1D2" presStyleIdx="2" presStyleCnt="9"/>
      <dgm:spPr/>
      <dgm:t>
        <a:bodyPr/>
        <a:lstStyle/>
        <a:p>
          <a:endParaRPr lang="pt-BR"/>
        </a:p>
      </dgm:t>
    </dgm:pt>
    <dgm:pt modelId="{35788585-6DA9-4E95-9A77-642809E0AA5F}" type="pres">
      <dgm:prSet presAssocID="{7FD44B53-9CE8-411F-8235-B6B24F3E99D5}" presName="Name21" presStyleCnt="0"/>
      <dgm:spPr/>
    </dgm:pt>
    <dgm:pt modelId="{2FB926C2-8E93-40F4-9139-316415AAFD1A}" type="pres">
      <dgm:prSet presAssocID="{7FD44B53-9CE8-411F-8235-B6B24F3E99D5}" presName="level2Shape" presStyleLbl="node2" presStyleIdx="2" presStyleCnt="9"/>
      <dgm:spPr/>
      <dgm:t>
        <a:bodyPr/>
        <a:lstStyle/>
        <a:p>
          <a:endParaRPr lang="pt-BR"/>
        </a:p>
      </dgm:t>
    </dgm:pt>
    <dgm:pt modelId="{4B33C7AC-C51C-45B1-AA3F-C3E6D1D45999}" type="pres">
      <dgm:prSet presAssocID="{7FD44B53-9CE8-411F-8235-B6B24F3E99D5}" presName="hierChild3" presStyleCnt="0"/>
      <dgm:spPr/>
    </dgm:pt>
    <dgm:pt modelId="{4504C2BD-EAC1-48F5-BD73-C47138DC2BA7}" type="pres">
      <dgm:prSet presAssocID="{4C63411B-66BE-439F-B4B9-9149A511A9B5}" presName="Name19" presStyleLbl="parChTrans1D2" presStyleIdx="3" presStyleCnt="9"/>
      <dgm:spPr/>
      <dgm:t>
        <a:bodyPr/>
        <a:lstStyle/>
        <a:p>
          <a:endParaRPr lang="pt-BR"/>
        </a:p>
      </dgm:t>
    </dgm:pt>
    <dgm:pt modelId="{C4ED2914-80C7-4B38-90C3-5066E48BCBBF}" type="pres">
      <dgm:prSet presAssocID="{160B6081-B4A2-4FED-9FD7-48F532B28987}" presName="Name21" presStyleCnt="0"/>
      <dgm:spPr/>
    </dgm:pt>
    <dgm:pt modelId="{45E52C80-DE54-4CCA-8E85-3850BB9B20CE}" type="pres">
      <dgm:prSet presAssocID="{160B6081-B4A2-4FED-9FD7-48F532B28987}" presName="level2Shape" presStyleLbl="node2" presStyleIdx="3" presStyleCnt="9"/>
      <dgm:spPr/>
      <dgm:t>
        <a:bodyPr/>
        <a:lstStyle/>
        <a:p>
          <a:endParaRPr lang="pt-BR"/>
        </a:p>
      </dgm:t>
    </dgm:pt>
    <dgm:pt modelId="{5307A779-B4BA-409E-9870-2B174B2B11CD}" type="pres">
      <dgm:prSet presAssocID="{160B6081-B4A2-4FED-9FD7-48F532B28987}" presName="hierChild3" presStyleCnt="0"/>
      <dgm:spPr/>
    </dgm:pt>
    <dgm:pt modelId="{05AB4224-988F-4B5F-B49B-8327810D416A}" type="pres">
      <dgm:prSet presAssocID="{6E1A1EA8-FB3C-43C5-B28D-9ACCF241307F}" presName="Name19" presStyleLbl="parChTrans1D2" presStyleIdx="4" presStyleCnt="9"/>
      <dgm:spPr/>
      <dgm:t>
        <a:bodyPr/>
        <a:lstStyle/>
        <a:p>
          <a:endParaRPr lang="pt-BR"/>
        </a:p>
      </dgm:t>
    </dgm:pt>
    <dgm:pt modelId="{FC9D57A3-6AD5-4B73-ADC0-834BD0B4959E}" type="pres">
      <dgm:prSet presAssocID="{1BBF2479-D06F-4C2A-B515-82E0FE0D495F}" presName="Name21" presStyleCnt="0"/>
      <dgm:spPr/>
    </dgm:pt>
    <dgm:pt modelId="{DBF1D71B-4D58-4D95-9CAC-9A404A9E99F3}" type="pres">
      <dgm:prSet presAssocID="{1BBF2479-D06F-4C2A-B515-82E0FE0D495F}" presName="level2Shape" presStyleLbl="node2" presStyleIdx="4" presStyleCnt="9"/>
      <dgm:spPr/>
      <dgm:t>
        <a:bodyPr/>
        <a:lstStyle/>
        <a:p>
          <a:endParaRPr lang="pt-BR"/>
        </a:p>
      </dgm:t>
    </dgm:pt>
    <dgm:pt modelId="{EACFC41C-99F1-4135-BFD5-4BB762D2A119}" type="pres">
      <dgm:prSet presAssocID="{1BBF2479-D06F-4C2A-B515-82E0FE0D495F}" presName="hierChild3" presStyleCnt="0"/>
      <dgm:spPr/>
    </dgm:pt>
    <dgm:pt modelId="{7EC88E8E-1BAB-4D90-8487-3A506CF04182}" type="pres">
      <dgm:prSet presAssocID="{651E1FB7-CE49-44B8-9562-6FB776748DFD}" presName="Name19" presStyleLbl="parChTrans1D2" presStyleIdx="5" presStyleCnt="9"/>
      <dgm:spPr/>
      <dgm:t>
        <a:bodyPr/>
        <a:lstStyle/>
        <a:p>
          <a:endParaRPr lang="pt-BR"/>
        </a:p>
      </dgm:t>
    </dgm:pt>
    <dgm:pt modelId="{503617D4-17CB-414E-8BFB-E31408871305}" type="pres">
      <dgm:prSet presAssocID="{623A7D42-0F30-47A3-B2A7-8C0589012B6C}" presName="Name21" presStyleCnt="0"/>
      <dgm:spPr/>
    </dgm:pt>
    <dgm:pt modelId="{D97CD939-555C-4B89-A3F0-00996196DD4B}" type="pres">
      <dgm:prSet presAssocID="{623A7D42-0F30-47A3-B2A7-8C0589012B6C}" presName="level2Shape" presStyleLbl="node2" presStyleIdx="5" presStyleCnt="9"/>
      <dgm:spPr/>
      <dgm:t>
        <a:bodyPr/>
        <a:lstStyle/>
        <a:p>
          <a:endParaRPr lang="pt-BR"/>
        </a:p>
      </dgm:t>
    </dgm:pt>
    <dgm:pt modelId="{9DB3DBC4-187F-4BE6-AAAB-7A501D9E1852}" type="pres">
      <dgm:prSet presAssocID="{623A7D42-0F30-47A3-B2A7-8C0589012B6C}" presName="hierChild3" presStyleCnt="0"/>
      <dgm:spPr/>
    </dgm:pt>
    <dgm:pt modelId="{026F5289-1BCD-49A1-AAA5-10666DF5E5E4}" type="pres">
      <dgm:prSet presAssocID="{0BACF136-A30B-4A4B-A370-8697546185A5}" presName="Name19" presStyleLbl="parChTrans1D2" presStyleIdx="6" presStyleCnt="9"/>
      <dgm:spPr/>
      <dgm:t>
        <a:bodyPr/>
        <a:lstStyle/>
        <a:p>
          <a:endParaRPr lang="pt-BR"/>
        </a:p>
      </dgm:t>
    </dgm:pt>
    <dgm:pt modelId="{969105BA-19F7-44EF-A289-4C4B9E85E9DC}" type="pres">
      <dgm:prSet presAssocID="{F9332283-7D2A-48CF-BF99-BC01FDC65ED7}" presName="Name21" presStyleCnt="0"/>
      <dgm:spPr/>
    </dgm:pt>
    <dgm:pt modelId="{9EDF4999-C5B2-4DFF-8F55-D22A36803998}" type="pres">
      <dgm:prSet presAssocID="{F9332283-7D2A-48CF-BF99-BC01FDC65ED7}" presName="level2Shape" presStyleLbl="node2" presStyleIdx="6" presStyleCnt="9"/>
      <dgm:spPr/>
      <dgm:t>
        <a:bodyPr/>
        <a:lstStyle/>
        <a:p>
          <a:endParaRPr lang="pt-BR"/>
        </a:p>
      </dgm:t>
    </dgm:pt>
    <dgm:pt modelId="{9D33DA73-5366-48FF-AA5B-BE22165E9481}" type="pres">
      <dgm:prSet presAssocID="{F9332283-7D2A-48CF-BF99-BC01FDC65ED7}" presName="hierChild3" presStyleCnt="0"/>
      <dgm:spPr/>
    </dgm:pt>
    <dgm:pt modelId="{A9F50DE5-9BBE-4A6B-B696-BE545C9F1724}" type="pres">
      <dgm:prSet presAssocID="{5601856E-A9CE-4300-BB42-0D8B540C54EB}" presName="Name19" presStyleLbl="parChTrans1D2" presStyleIdx="7" presStyleCnt="9"/>
      <dgm:spPr/>
      <dgm:t>
        <a:bodyPr/>
        <a:lstStyle/>
        <a:p>
          <a:endParaRPr lang="pt-BR"/>
        </a:p>
      </dgm:t>
    </dgm:pt>
    <dgm:pt modelId="{518DB1EB-B289-48D5-A50F-3FA5D1EB25CD}" type="pres">
      <dgm:prSet presAssocID="{5D32134D-F1A6-46BB-A209-0307DF02935C}" presName="Name21" presStyleCnt="0"/>
      <dgm:spPr/>
    </dgm:pt>
    <dgm:pt modelId="{DD01035C-F4FE-460B-BA39-617C0AF10A6B}" type="pres">
      <dgm:prSet presAssocID="{5D32134D-F1A6-46BB-A209-0307DF02935C}" presName="level2Shape" presStyleLbl="node2" presStyleIdx="7" presStyleCnt="9"/>
      <dgm:spPr/>
      <dgm:t>
        <a:bodyPr/>
        <a:lstStyle/>
        <a:p>
          <a:endParaRPr lang="pt-BR"/>
        </a:p>
      </dgm:t>
    </dgm:pt>
    <dgm:pt modelId="{48BE8BBA-83BC-4625-B12C-E63A2033C7CC}" type="pres">
      <dgm:prSet presAssocID="{5D32134D-F1A6-46BB-A209-0307DF02935C}" presName="hierChild3" presStyleCnt="0"/>
      <dgm:spPr/>
    </dgm:pt>
    <dgm:pt modelId="{46FAFF11-DB69-4A8B-B507-7D60D7B1F2BA}" type="pres">
      <dgm:prSet presAssocID="{CA196A87-34C4-4540-B359-4483EB556511}" presName="Name19" presStyleLbl="parChTrans1D2" presStyleIdx="8" presStyleCnt="9"/>
      <dgm:spPr/>
      <dgm:t>
        <a:bodyPr/>
        <a:lstStyle/>
        <a:p>
          <a:endParaRPr lang="pt-BR"/>
        </a:p>
      </dgm:t>
    </dgm:pt>
    <dgm:pt modelId="{CE842881-200D-4D27-B57F-440843445906}" type="pres">
      <dgm:prSet presAssocID="{02B6A02F-1773-4618-BDB7-6557A3C0D935}" presName="Name21" presStyleCnt="0"/>
      <dgm:spPr/>
    </dgm:pt>
    <dgm:pt modelId="{1246BEE9-BF26-461A-9D42-672899769543}" type="pres">
      <dgm:prSet presAssocID="{02B6A02F-1773-4618-BDB7-6557A3C0D935}" presName="level2Shape" presStyleLbl="node2" presStyleIdx="8" presStyleCnt="9"/>
      <dgm:spPr/>
      <dgm:t>
        <a:bodyPr/>
        <a:lstStyle/>
        <a:p>
          <a:endParaRPr lang="pt-BR"/>
        </a:p>
      </dgm:t>
    </dgm:pt>
    <dgm:pt modelId="{7706F7BD-C832-4929-A059-09DE0E6155E6}" type="pres">
      <dgm:prSet presAssocID="{02B6A02F-1773-4618-BDB7-6557A3C0D935}" presName="hierChild3" presStyleCnt="0"/>
      <dgm:spPr/>
    </dgm:pt>
    <dgm:pt modelId="{FF599934-4D49-40E5-9D93-95A526DD2CB5}" type="pres">
      <dgm:prSet presAssocID="{73AF72BE-91C5-461F-968E-C9311BE6FCA3}" presName="bgShapesFlow" presStyleCnt="0"/>
      <dgm:spPr/>
      <dgm:t>
        <a:bodyPr/>
        <a:lstStyle/>
        <a:p>
          <a:endParaRPr lang="pt-BR"/>
        </a:p>
      </dgm:t>
    </dgm:pt>
  </dgm:ptLst>
  <dgm:cxnLst>
    <dgm:cxn modelId="{87750E10-77C4-446D-9633-86C4B6EC7002}" type="presOf" srcId="{7FD44B53-9CE8-411F-8235-B6B24F3E99D5}" destId="{2FB926C2-8E93-40F4-9139-316415AAFD1A}" srcOrd="0" destOrd="0" presId="urn:microsoft.com/office/officeart/2005/8/layout/hierarchy6"/>
    <dgm:cxn modelId="{08AC7F21-DCC0-434E-AB8F-B3E11B4B7885}" type="presOf" srcId="{1BBF2479-D06F-4C2A-B515-82E0FE0D495F}" destId="{DBF1D71B-4D58-4D95-9CAC-9A404A9E99F3}" srcOrd="0" destOrd="0" presId="urn:microsoft.com/office/officeart/2005/8/layout/hierarchy6"/>
    <dgm:cxn modelId="{086BAD5E-9EFC-4FF7-BFB5-7486CD4F9687}" srcId="{5F24EA9C-5543-44B8-A781-5756B4984400}" destId="{160B6081-B4A2-4FED-9FD7-48F532B28987}" srcOrd="3" destOrd="0" parTransId="{4C63411B-66BE-439F-B4B9-9149A511A9B5}" sibTransId="{AFB05251-88A4-4A59-82D8-528E068B6FEF}"/>
    <dgm:cxn modelId="{3D59FAAF-1B9C-4185-9A0B-A9A5A08A3466}" srcId="{5F24EA9C-5543-44B8-A781-5756B4984400}" destId="{7FD44B53-9CE8-411F-8235-B6B24F3E99D5}" srcOrd="2" destOrd="0" parTransId="{E90FF3C8-8F9D-4611-B5F5-544E58EC0D34}" sibTransId="{06A2D294-1FEE-42D5-94CD-C492DF839CA5}"/>
    <dgm:cxn modelId="{48943C70-A334-4604-B7F2-C67E088644EE}" type="presOf" srcId="{623A7D42-0F30-47A3-B2A7-8C0589012B6C}" destId="{D97CD939-555C-4B89-A3F0-00996196DD4B}" srcOrd="0" destOrd="0" presId="urn:microsoft.com/office/officeart/2005/8/layout/hierarchy6"/>
    <dgm:cxn modelId="{3DBB19FE-8FBE-48D3-86C7-5A1E701508F4}" type="presOf" srcId="{73AF72BE-91C5-461F-968E-C9311BE6FCA3}" destId="{EB8882E5-4CDC-4C33-B46D-DD867A26C4AC}" srcOrd="0" destOrd="0" presId="urn:microsoft.com/office/officeart/2005/8/layout/hierarchy6"/>
    <dgm:cxn modelId="{B479A9DE-2142-4DD8-BDAB-CF5018FD2B2D}" type="presOf" srcId="{6E1A1EA8-FB3C-43C5-B28D-9ACCF241307F}" destId="{05AB4224-988F-4B5F-B49B-8327810D416A}" srcOrd="0" destOrd="0" presId="urn:microsoft.com/office/officeart/2005/8/layout/hierarchy6"/>
    <dgm:cxn modelId="{F340F000-19FD-4FF0-9C6D-EA621CC0BD21}" type="presOf" srcId="{3CB6D189-A889-4B44-AE05-1C5A3D34F5FC}" destId="{50578AA2-BAD9-4446-9E82-877D0075F231}" srcOrd="0" destOrd="0" presId="urn:microsoft.com/office/officeart/2005/8/layout/hierarchy6"/>
    <dgm:cxn modelId="{D48525D3-BC57-4FE2-8C16-A77142CD8C18}" type="presOf" srcId="{5F24EA9C-5543-44B8-A781-5756B4984400}" destId="{4C218E79-DE09-49A8-8667-8A238A3916EA}" srcOrd="0" destOrd="0" presId="urn:microsoft.com/office/officeart/2005/8/layout/hierarchy6"/>
    <dgm:cxn modelId="{719E29D2-44FB-4DB7-98BD-BCA949DACDBD}" type="presOf" srcId="{BCCE3A13-1FEE-4B9C-8CCB-FFAA4026681F}" destId="{99B07AFF-DA11-4BB1-868F-600D39799751}" srcOrd="0" destOrd="0" presId="urn:microsoft.com/office/officeart/2005/8/layout/hierarchy6"/>
    <dgm:cxn modelId="{17609CD6-4136-4EBE-823B-E7676EA837A8}" srcId="{5F24EA9C-5543-44B8-A781-5756B4984400}" destId="{1BBF2479-D06F-4C2A-B515-82E0FE0D495F}" srcOrd="4" destOrd="0" parTransId="{6E1A1EA8-FB3C-43C5-B28D-9ACCF241307F}" sibTransId="{8E333AEF-EE5F-4A6B-A8F5-EF7AF4A1DEC5}"/>
    <dgm:cxn modelId="{A099DD9C-6358-41CC-A9C0-32EAC418F034}" srcId="{73AF72BE-91C5-461F-968E-C9311BE6FCA3}" destId="{5F24EA9C-5543-44B8-A781-5756B4984400}" srcOrd="0" destOrd="0" parTransId="{2A5B3296-65D7-412B-A1EE-6B1702CAABD1}" sibTransId="{D83444A6-6DEB-4365-84B6-5EF0B6A5348E}"/>
    <dgm:cxn modelId="{70662C9E-6ACC-47E6-9426-42C52C6441F8}" type="presOf" srcId="{B79F31BD-0F42-4E75-917F-B4D9D1BD8A7B}" destId="{5218DF7A-3C79-4C49-9865-9FA5047E91AC}" srcOrd="0" destOrd="0" presId="urn:microsoft.com/office/officeart/2005/8/layout/hierarchy6"/>
    <dgm:cxn modelId="{D14D6A2D-5079-4F13-89EF-3C61EA1B2E08}" srcId="{B79F31BD-0F42-4E75-917F-B4D9D1BD8A7B}" destId="{27D87EAB-21AD-4DA4-A412-B45F164DC352}" srcOrd="0" destOrd="0" parTransId="{B2B677B5-F0B6-4EC0-96C8-FED363DD9872}" sibTransId="{6AA07AE5-B1E0-4CA6-A3DD-7ACDB24ECE94}"/>
    <dgm:cxn modelId="{90291C1E-EC77-4FEF-9260-1CA7B2D911B6}" type="presOf" srcId="{934FCBBD-A541-4DB7-8449-E77AA80FAF35}" destId="{80BA0357-B08E-47CF-8A01-9CC30F8AE2A0}" srcOrd="0" destOrd="0" presId="urn:microsoft.com/office/officeart/2005/8/layout/hierarchy6"/>
    <dgm:cxn modelId="{404A2AB2-E7E5-4301-A37C-4992DB9AAF96}" type="presOf" srcId="{02B6A02F-1773-4618-BDB7-6557A3C0D935}" destId="{1246BEE9-BF26-461A-9D42-672899769543}" srcOrd="0" destOrd="0" presId="urn:microsoft.com/office/officeart/2005/8/layout/hierarchy6"/>
    <dgm:cxn modelId="{051901CA-90CE-4E05-901C-F9E1B9A7BD3D}" type="presOf" srcId="{27D87EAB-21AD-4DA4-A412-B45F164DC352}" destId="{94FC22EC-137E-40E2-BCE1-C88DF13EC458}" srcOrd="0" destOrd="0" presId="urn:microsoft.com/office/officeart/2005/8/layout/hierarchy6"/>
    <dgm:cxn modelId="{210DD13C-9805-45A1-AD9A-6954C5C2226C}" srcId="{5F24EA9C-5543-44B8-A781-5756B4984400}" destId="{F9332283-7D2A-48CF-BF99-BC01FDC65ED7}" srcOrd="6" destOrd="0" parTransId="{0BACF136-A30B-4A4B-A370-8697546185A5}" sibTransId="{C6913EBE-0752-4AC5-93B3-D5FBAB789F77}"/>
    <dgm:cxn modelId="{C496EDD3-86A8-4BA8-9B7D-83DC9DA15252}" srcId="{B79F31BD-0F42-4E75-917F-B4D9D1BD8A7B}" destId="{934FCBBD-A541-4DB7-8449-E77AA80FAF35}" srcOrd="1" destOrd="0" parTransId="{BCCE3A13-1FEE-4B9C-8CCB-FFAA4026681F}" sibTransId="{BFBAA2DF-542B-4828-9B06-76A3A32ED0EE}"/>
    <dgm:cxn modelId="{CE0D8F90-6638-4DB3-B311-4F4B1AFAE123}" type="presOf" srcId="{4C63411B-66BE-439F-B4B9-9149A511A9B5}" destId="{4504C2BD-EAC1-48F5-BD73-C47138DC2BA7}" srcOrd="0" destOrd="0" presId="urn:microsoft.com/office/officeart/2005/8/layout/hierarchy6"/>
    <dgm:cxn modelId="{E0295865-10A7-4FF3-BDB9-A3BF1294D3F3}" type="presOf" srcId="{E90FF3C8-8F9D-4611-B5F5-544E58EC0D34}" destId="{319E88B3-FB86-46F6-B88C-053EBE3EECFF}" srcOrd="0" destOrd="0" presId="urn:microsoft.com/office/officeart/2005/8/layout/hierarchy6"/>
    <dgm:cxn modelId="{93BFBD09-C3B5-4094-9019-7135CF0D4040}" srcId="{5F24EA9C-5543-44B8-A781-5756B4984400}" destId="{02B6A02F-1773-4618-BDB7-6557A3C0D935}" srcOrd="8" destOrd="0" parTransId="{CA196A87-34C4-4540-B359-4483EB556511}" sibTransId="{48353B45-2629-45C9-A0F5-C8C26C0BD822}"/>
    <dgm:cxn modelId="{A9A9F3A8-CE74-4449-825C-FCFC35B4B528}" type="presOf" srcId="{F9332283-7D2A-48CF-BF99-BC01FDC65ED7}" destId="{9EDF4999-C5B2-4DFF-8F55-D22A36803998}" srcOrd="0" destOrd="0" presId="urn:microsoft.com/office/officeart/2005/8/layout/hierarchy6"/>
    <dgm:cxn modelId="{F5FEAF4C-E3FF-42A2-82CA-71E0BC9AA123}" srcId="{5F24EA9C-5543-44B8-A781-5756B4984400}" destId="{DB4E1A80-BF4F-4866-BA70-7C81CD065268}" srcOrd="1" destOrd="0" parTransId="{AB61EC9F-54A8-4DB9-9157-9BE3F3719BEB}" sibTransId="{5331F691-E6DB-45A7-99DF-CF03D514C1A4}"/>
    <dgm:cxn modelId="{4C6320B5-F705-4BA5-B825-E84CBBE7776B}" type="presOf" srcId="{DB4E1A80-BF4F-4866-BA70-7C81CD065268}" destId="{37674868-D31A-49A9-B1FB-2BAD1FEC0418}" srcOrd="0" destOrd="0" presId="urn:microsoft.com/office/officeart/2005/8/layout/hierarchy6"/>
    <dgm:cxn modelId="{6C69C709-0871-456C-A8B6-2D3D2EEF8113}" type="presOf" srcId="{5601856E-A9CE-4300-BB42-0D8B540C54EB}" destId="{A9F50DE5-9BBE-4A6B-B696-BE545C9F1724}" srcOrd="0" destOrd="0" presId="urn:microsoft.com/office/officeart/2005/8/layout/hierarchy6"/>
    <dgm:cxn modelId="{48E70F61-F942-4C64-B4D9-3EAE91FA43E4}" srcId="{5F24EA9C-5543-44B8-A781-5756B4984400}" destId="{5D32134D-F1A6-46BB-A209-0307DF02935C}" srcOrd="7" destOrd="0" parTransId="{5601856E-A9CE-4300-BB42-0D8B540C54EB}" sibTransId="{E3953002-0F4D-41AD-9C7A-584711D4975A}"/>
    <dgm:cxn modelId="{2DC2CD9B-09A3-475F-B11A-443C70821267}" type="presOf" srcId="{AB61EC9F-54A8-4DB9-9157-9BE3F3719BEB}" destId="{D913C7F1-E00D-48C4-A809-DE13F67FD6E7}" srcOrd="0" destOrd="0" presId="urn:microsoft.com/office/officeart/2005/8/layout/hierarchy6"/>
    <dgm:cxn modelId="{40596176-195A-4571-8C36-0E1B63BDDA31}" type="presOf" srcId="{5D32134D-F1A6-46BB-A209-0307DF02935C}" destId="{DD01035C-F4FE-460B-BA39-617C0AF10A6B}" srcOrd="0" destOrd="0" presId="urn:microsoft.com/office/officeart/2005/8/layout/hierarchy6"/>
    <dgm:cxn modelId="{3EB161EF-480C-4A1A-8C56-47ECE38A942F}" type="presOf" srcId="{B2B677B5-F0B6-4EC0-96C8-FED363DD9872}" destId="{F94C62AF-40A2-4C1C-95B3-561C17E9B1B6}" srcOrd="0" destOrd="0" presId="urn:microsoft.com/office/officeart/2005/8/layout/hierarchy6"/>
    <dgm:cxn modelId="{6540940C-98D1-4927-94BE-D67D813D3214}" type="presOf" srcId="{160B6081-B4A2-4FED-9FD7-48F532B28987}" destId="{45E52C80-DE54-4CCA-8E85-3850BB9B20CE}" srcOrd="0" destOrd="0" presId="urn:microsoft.com/office/officeart/2005/8/layout/hierarchy6"/>
    <dgm:cxn modelId="{1E63B239-15A6-4B6C-881B-069CC82F4C76}" type="presOf" srcId="{0BACF136-A30B-4A4B-A370-8697546185A5}" destId="{026F5289-1BCD-49A1-AAA5-10666DF5E5E4}" srcOrd="0" destOrd="0" presId="urn:microsoft.com/office/officeart/2005/8/layout/hierarchy6"/>
    <dgm:cxn modelId="{98FB5E32-E7F4-4C14-A1D9-ED42C0799474}" srcId="{5F24EA9C-5543-44B8-A781-5756B4984400}" destId="{623A7D42-0F30-47A3-B2A7-8C0589012B6C}" srcOrd="5" destOrd="0" parTransId="{651E1FB7-CE49-44B8-9562-6FB776748DFD}" sibTransId="{494DE348-1C33-4C42-974B-1E8C31CD626E}"/>
    <dgm:cxn modelId="{85FAFFAC-5ECC-435F-8E29-ABA6C69DA99C}" srcId="{5F24EA9C-5543-44B8-A781-5756B4984400}" destId="{B79F31BD-0F42-4E75-917F-B4D9D1BD8A7B}" srcOrd="0" destOrd="0" parTransId="{3CB6D189-A889-4B44-AE05-1C5A3D34F5FC}" sibTransId="{C934F84E-7F44-468C-AF3F-DA96E0898757}"/>
    <dgm:cxn modelId="{4ACC4156-056F-4FE0-8091-AC3C26427455}" type="presOf" srcId="{CA196A87-34C4-4540-B359-4483EB556511}" destId="{46FAFF11-DB69-4A8B-B507-7D60D7B1F2BA}" srcOrd="0" destOrd="0" presId="urn:microsoft.com/office/officeart/2005/8/layout/hierarchy6"/>
    <dgm:cxn modelId="{C2C2EB4A-5749-44B6-9E25-DF49B288042A}" type="presOf" srcId="{651E1FB7-CE49-44B8-9562-6FB776748DFD}" destId="{7EC88E8E-1BAB-4D90-8487-3A506CF04182}" srcOrd="0" destOrd="0" presId="urn:microsoft.com/office/officeart/2005/8/layout/hierarchy6"/>
    <dgm:cxn modelId="{79820548-E97D-44C6-B5D6-6BDCFB97AC28}" type="presParOf" srcId="{EB8882E5-4CDC-4C33-B46D-DD867A26C4AC}" destId="{0B83D535-A2FB-473C-A880-F7901142EDE2}" srcOrd="0" destOrd="0" presId="urn:microsoft.com/office/officeart/2005/8/layout/hierarchy6"/>
    <dgm:cxn modelId="{874FD4A8-30CA-423E-B378-CAAD4DBE72E5}" type="presParOf" srcId="{0B83D535-A2FB-473C-A880-F7901142EDE2}" destId="{5D4BA27D-CDFB-42A6-8558-A8CC75AD26A4}" srcOrd="0" destOrd="0" presId="urn:microsoft.com/office/officeart/2005/8/layout/hierarchy6"/>
    <dgm:cxn modelId="{F705C60B-43EC-46B9-A297-B7834686A6B8}" type="presParOf" srcId="{5D4BA27D-CDFB-42A6-8558-A8CC75AD26A4}" destId="{483C1736-371E-44D7-BB5B-2D12EFD9013F}" srcOrd="0" destOrd="0" presId="urn:microsoft.com/office/officeart/2005/8/layout/hierarchy6"/>
    <dgm:cxn modelId="{4F9FC0B3-A3D7-4361-8B34-0C7E80E549A2}" type="presParOf" srcId="{483C1736-371E-44D7-BB5B-2D12EFD9013F}" destId="{4C218E79-DE09-49A8-8667-8A238A3916EA}" srcOrd="0" destOrd="0" presId="urn:microsoft.com/office/officeart/2005/8/layout/hierarchy6"/>
    <dgm:cxn modelId="{EC22D4DB-11F2-42F2-B5EA-A7FAB2E6B027}" type="presParOf" srcId="{483C1736-371E-44D7-BB5B-2D12EFD9013F}" destId="{75F239EE-005A-484D-A20E-C6D8C6186B8C}" srcOrd="1" destOrd="0" presId="urn:microsoft.com/office/officeart/2005/8/layout/hierarchy6"/>
    <dgm:cxn modelId="{089FA9DD-8D8D-4FE3-B180-BD9E9B9E32A7}" type="presParOf" srcId="{75F239EE-005A-484D-A20E-C6D8C6186B8C}" destId="{50578AA2-BAD9-4446-9E82-877D0075F231}" srcOrd="0" destOrd="0" presId="urn:microsoft.com/office/officeart/2005/8/layout/hierarchy6"/>
    <dgm:cxn modelId="{A79A7522-0353-416C-AC08-E7DDCD28E519}" type="presParOf" srcId="{75F239EE-005A-484D-A20E-C6D8C6186B8C}" destId="{750089E1-5589-4535-ACC4-369D98655EC3}" srcOrd="1" destOrd="0" presId="urn:microsoft.com/office/officeart/2005/8/layout/hierarchy6"/>
    <dgm:cxn modelId="{0037A479-3536-4D08-B861-58378310345B}" type="presParOf" srcId="{750089E1-5589-4535-ACC4-369D98655EC3}" destId="{5218DF7A-3C79-4C49-9865-9FA5047E91AC}" srcOrd="0" destOrd="0" presId="urn:microsoft.com/office/officeart/2005/8/layout/hierarchy6"/>
    <dgm:cxn modelId="{BC6F3809-EBC2-4274-80B3-2B41F320AEF4}" type="presParOf" srcId="{750089E1-5589-4535-ACC4-369D98655EC3}" destId="{6A505314-B7B9-4F35-831D-FF094F6A5CED}" srcOrd="1" destOrd="0" presId="urn:microsoft.com/office/officeart/2005/8/layout/hierarchy6"/>
    <dgm:cxn modelId="{31305833-53E5-42D9-9061-3D23EAC1CF4A}" type="presParOf" srcId="{6A505314-B7B9-4F35-831D-FF094F6A5CED}" destId="{F94C62AF-40A2-4C1C-95B3-561C17E9B1B6}" srcOrd="0" destOrd="0" presId="urn:microsoft.com/office/officeart/2005/8/layout/hierarchy6"/>
    <dgm:cxn modelId="{4A6FF897-3967-4740-A1F8-ECDD6DFC24E7}" type="presParOf" srcId="{6A505314-B7B9-4F35-831D-FF094F6A5CED}" destId="{C41BFB28-CEFA-445F-A392-6CE09F51C56B}" srcOrd="1" destOrd="0" presId="urn:microsoft.com/office/officeart/2005/8/layout/hierarchy6"/>
    <dgm:cxn modelId="{1E5ACBEB-E1FE-40C8-A520-CBCC8F1A8A9E}" type="presParOf" srcId="{C41BFB28-CEFA-445F-A392-6CE09F51C56B}" destId="{94FC22EC-137E-40E2-BCE1-C88DF13EC458}" srcOrd="0" destOrd="0" presId="urn:microsoft.com/office/officeart/2005/8/layout/hierarchy6"/>
    <dgm:cxn modelId="{157D10A9-4AE0-44E7-BFDA-B96A1B4100E7}" type="presParOf" srcId="{C41BFB28-CEFA-445F-A392-6CE09F51C56B}" destId="{B0CEC5A0-EAEB-4115-859E-A8872A345D28}" srcOrd="1" destOrd="0" presId="urn:microsoft.com/office/officeart/2005/8/layout/hierarchy6"/>
    <dgm:cxn modelId="{7FFC8FCF-4E75-4582-A123-F2EC22DD7410}" type="presParOf" srcId="{6A505314-B7B9-4F35-831D-FF094F6A5CED}" destId="{99B07AFF-DA11-4BB1-868F-600D39799751}" srcOrd="2" destOrd="0" presId="urn:microsoft.com/office/officeart/2005/8/layout/hierarchy6"/>
    <dgm:cxn modelId="{8AABC03C-2EA6-4C0F-93FD-80E3CC39DD0A}" type="presParOf" srcId="{6A505314-B7B9-4F35-831D-FF094F6A5CED}" destId="{97CB400B-807F-40D9-9B77-B42506595566}" srcOrd="3" destOrd="0" presId="urn:microsoft.com/office/officeart/2005/8/layout/hierarchy6"/>
    <dgm:cxn modelId="{D1B629F9-0443-4E36-BA4B-03A15EFA85A7}" type="presParOf" srcId="{97CB400B-807F-40D9-9B77-B42506595566}" destId="{80BA0357-B08E-47CF-8A01-9CC30F8AE2A0}" srcOrd="0" destOrd="0" presId="urn:microsoft.com/office/officeart/2005/8/layout/hierarchy6"/>
    <dgm:cxn modelId="{0868CBFC-795B-46D6-A36B-7E42929055FB}" type="presParOf" srcId="{97CB400B-807F-40D9-9B77-B42506595566}" destId="{47F44DCC-EB3F-4D94-8854-41F937729C61}" srcOrd="1" destOrd="0" presId="urn:microsoft.com/office/officeart/2005/8/layout/hierarchy6"/>
    <dgm:cxn modelId="{B663B3AD-24A6-4A03-BD01-0D3C24D03861}" type="presParOf" srcId="{75F239EE-005A-484D-A20E-C6D8C6186B8C}" destId="{D913C7F1-E00D-48C4-A809-DE13F67FD6E7}" srcOrd="2" destOrd="0" presId="urn:microsoft.com/office/officeart/2005/8/layout/hierarchy6"/>
    <dgm:cxn modelId="{4077ED81-2CD6-415F-A7FB-F0014E54B05B}" type="presParOf" srcId="{75F239EE-005A-484D-A20E-C6D8C6186B8C}" destId="{5B4C78C7-07A0-4EA4-9A98-A32CE0B500EF}" srcOrd="3" destOrd="0" presId="urn:microsoft.com/office/officeart/2005/8/layout/hierarchy6"/>
    <dgm:cxn modelId="{C7B87826-D27D-4816-A74A-1F0E3077B532}" type="presParOf" srcId="{5B4C78C7-07A0-4EA4-9A98-A32CE0B500EF}" destId="{37674868-D31A-49A9-B1FB-2BAD1FEC0418}" srcOrd="0" destOrd="0" presId="urn:microsoft.com/office/officeart/2005/8/layout/hierarchy6"/>
    <dgm:cxn modelId="{E9965F36-036A-48FA-A7C1-A56E09256E28}" type="presParOf" srcId="{5B4C78C7-07A0-4EA4-9A98-A32CE0B500EF}" destId="{EEA6E5F2-3163-4AB9-9BB9-C2DC17C78E1A}" srcOrd="1" destOrd="0" presId="urn:microsoft.com/office/officeart/2005/8/layout/hierarchy6"/>
    <dgm:cxn modelId="{282CC2F6-2D71-4781-B5EC-FCD650F09F62}" type="presParOf" srcId="{75F239EE-005A-484D-A20E-C6D8C6186B8C}" destId="{319E88B3-FB86-46F6-B88C-053EBE3EECFF}" srcOrd="4" destOrd="0" presId="urn:microsoft.com/office/officeart/2005/8/layout/hierarchy6"/>
    <dgm:cxn modelId="{A4C52A9E-4219-499F-B030-B5FA7E1AD821}" type="presParOf" srcId="{75F239EE-005A-484D-A20E-C6D8C6186B8C}" destId="{35788585-6DA9-4E95-9A77-642809E0AA5F}" srcOrd="5" destOrd="0" presId="urn:microsoft.com/office/officeart/2005/8/layout/hierarchy6"/>
    <dgm:cxn modelId="{86916393-1BC0-4045-A996-D6D64FA21B52}" type="presParOf" srcId="{35788585-6DA9-4E95-9A77-642809E0AA5F}" destId="{2FB926C2-8E93-40F4-9139-316415AAFD1A}" srcOrd="0" destOrd="0" presId="urn:microsoft.com/office/officeart/2005/8/layout/hierarchy6"/>
    <dgm:cxn modelId="{1374DCCB-B4D0-4D44-A886-2BCA350C2AD5}" type="presParOf" srcId="{35788585-6DA9-4E95-9A77-642809E0AA5F}" destId="{4B33C7AC-C51C-45B1-AA3F-C3E6D1D45999}" srcOrd="1" destOrd="0" presId="urn:microsoft.com/office/officeart/2005/8/layout/hierarchy6"/>
    <dgm:cxn modelId="{BD453F8A-C51B-4AE8-AB21-B0E90FBCA480}" type="presParOf" srcId="{75F239EE-005A-484D-A20E-C6D8C6186B8C}" destId="{4504C2BD-EAC1-48F5-BD73-C47138DC2BA7}" srcOrd="6" destOrd="0" presId="urn:microsoft.com/office/officeart/2005/8/layout/hierarchy6"/>
    <dgm:cxn modelId="{8F3697F9-FD83-458B-99B3-4F4A8CD229FF}" type="presParOf" srcId="{75F239EE-005A-484D-A20E-C6D8C6186B8C}" destId="{C4ED2914-80C7-4B38-90C3-5066E48BCBBF}" srcOrd="7" destOrd="0" presId="urn:microsoft.com/office/officeart/2005/8/layout/hierarchy6"/>
    <dgm:cxn modelId="{1FD180D5-F3A1-43B1-B77A-F84DD70A1EFD}" type="presParOf" srcId="{C4ED2914-80C7-4B38-90C3-5066E48BCBBF}" destId="{45E52C80-DE54-4CCA-8E85-3850BB9B20CE}" srcOrd="0" destOrd="0" presId="urn:microsoft.com/office/officeart/2005/8/layout/hierarchy6"/>
    <dgm:cxn modelId="{9B93F797-7B8A-4417-A562-C2C2E32F4778}" type="presParOf" srcId="{C4ED2914-80C7-4B38-90C3-5066E48BCBBF}" destId="{5307A779-B4BA-409E-9870-2B174B2B11CD}" srcOrd="1" destOrd="0" presId="urn:microsoft.com/office/officeart/2005/8/layout/hierarchy6"/>
    <dgm:cxn modelId="{0D4F773E-C621-4CF9-87D2-755D9C5A7AF9}" type="presParOf" srcId="{75F239EE-005A-484D-A20E-C6D8C6186B8C}" destId="{05AB4224-988F-4B5F-B49B-8327810D416A}" srcOrd="8" destOrd="0" presId="urn:microsoft.com/office/officeart/2005/8/layout/hierarchy6"/>
    <dgm:cxn modelId="{CCAF3B18-1992-4DB4-8ED9-2E1BFEA67179}" type="presParOf" srcId="{75F239EE-005A-484D-A20E-C6D8C6186B8C}" destId="{FC9D57A3-6AD5-4B73-ADC0-834BD0B4959E}" srcOrd="9" destOrd="0" presId="urn:microsoft.com/office/officeart/2005/8/layout/hierarchy6"/>
    <dgm:cxn modelId="{ED287865-805E-4978-917A-5FD550CE9692}" type="presParOf" srcId="{FC9D57A3-6AD5-4B73-ADC0-834BD0B4959E}" destId="{DBF1D71B-4D58-4D95-9CAC-9A404A9E99F3}" srcOrd="0" destOrd="0" presId="urn:microsoft.com/office/officeart/2005/8/layout/hierarchy6"/>
    <dgm:cxn modelId="{00B45E71-E871-4B59-A7D4-8208E1894FB0}" type="presParOf" srcId="{FC9D57A3-6AD5-4B73-ADC0-834BD0B4959E}" destId="{EACFC41C-99F1-4135-BFD5-4BB762D2A119}" srcOrd="1" destOrd="0" presId="urn:microsoft.com/office/officeart/2005/8/layout/hierarchy6"/>
    <dgm:cxn modelId="{F6DB2107-F36A-4D7A-BE51-20ECB7593B3B}" type="presParOf" srcId="{75F239EE-005A-484D-A20E-C6D8C6186B8C}" destId="{7EC88E8E-1BAB-4D90-8487-3A506CF04182}" srcOrd="10" destOrd="0" presId="urn:microsoft.com/office/officeart/2005/8/layout/hierarchy6"/>
    <dgm:cxn modelId="{404C11AB-E7CD-4C0F-8075-ABFBA4A8A891}" type="presParOf" srcId="{75F239EE-005A-484D-A20E-C6D8C6186B8C}" destId="{503617D4-17CB-414E-8BFB-E31408871305}" srcOrd="11" destOrd="0" presId="urn:microsoft.com/office/officeart/2005/8/layout/hierarchy6"/>
    <dgm:cxn modelId="{E726BB33-59F5-4740-90F2-82A76FE18A5A}" type="presParOf" srcId="{503617D4-17CB-414E-8BFB-E31408871305}" destId="{D97CD939-555C-4B89-A3F0-00996196DD4B}" srcOrd="0" destOrd="0" presId="urn:microsoft.com/office/officeart/2005/8/layout/hierarchy6"/>
    <dgm:cxn modelId="{895EACC8-A279-49F3-917F-FC0D41166C5A}" type="presParOf" srcId="{503617D4-17CB-414E-8BFB-E31408871305}" destId="{9DB3DBC4-187F-4BE6-AAAB-7A501D9E1852}" srcOrd="1" destOrd="0" presId="urn:microsoft.com/office/officeart/2005/8/layout/hierarchy6"/>
    <dgm:cxn modelId="{022E0474-0BD8-46F5-9B1F-1AB599FC7B2A}" type="presParOf" srcId="{75F239EE-005A-484D-A20E-C6D8C6186B8C}" destId="{026F5289-1BCD-49A1-AAA5-10666DF5E5E4}" srcOrd="12" destOrd="0" presId="urn:microsoft.com/office/officeart/2005/8/layout/hierarchy6"/>
    <dgm:cxn modelId="{5B2D6C62-2D8A-43AB-AFDB-2649D2E1B7A0}" type="presParOf" srcId="{75F239EE-005A-484D-A20E-C6D8C6186B8C}" destId="{969105BA-19F7-44EF-A289-4C4B9E85E9DC}" srcOrd="13" destOrd="0" presId="urn:microsoft.com/office/officeart/2005/8/layout/hierarchy6"/>
    <dgm:cxn modelId="{AEFC3F26-C6C2-4FE9-9DDE-878EFC8C192F}" type="presParOf" srcId="{969105BA-19F7-44EF-A289-4C4B9E85E9DC}" destId="{9EDF4999-C5B2-4DFF-8F55-D22A36803998}" srcOrd="0" destOrd="0" presId="urn:microsoft.com/office/officeart/2005/8/layout/hierarchy6"/>
    <dgm:cxn modelId="{48AF9646-F894-4BA8-89AE-73A56181B5A4}" type="presParOf" srcId="{969105BA-19F7-44EF-A289-4C4B9E85E9DC}" destId="{9D33DA73-5366-48FF-AA5B-BE22165E9481}" srcOrd="1" destOrd="0" presId="urn:microsoft.com/office/officeart/2005/8/layout/hierarchy6"/>
    <dgm:cxn modelId="{0DF4DE61-1C6E-408A-8118-323DA95F62DE}" type="presParOf" srcId="{75F239EE-005A-484D-A20E-C6D8C6186B8C}" destId="{A9F50DE5-9BBE-4A6B-B696-BE545C9F1724}" srcOrd="14" destOrd="0" presId="urn:microsoft.com/office/officeart/2005/8/layout/hierarchy6"/>
    <dgm:cxn modelId="{686BDC0C-B3A3-4A26-BB2E-8D98660D445B}" type="presParOf" srcId="{75F239EE-005A-484D-A20E-C6D8C6186B8C}" destId="{518DB1EB-B289-48D5-A50F-3FA5D1EB25CD}" srcOrd="15" destOrd="0" presId="urn:microsoft.com/office/officeart/2005/8/layout/hierarchy6"/>
    <dgm:cxn modelId="{10F7E4D6-0EAF-4681-B342-CDC7DE861BB6}" type="presParOf" srcId="{518DB1EB-B289-48D5-A50F-3FA5D1EB25CD}" destId="{DD01035C-F4FE-460B-BA39-617C0AF10A6B}" srcOrd="0" destOrd="0" presId="urn:microsoft.com/office/officeart/2005/8/layout/hierarchy6"/>
    <dgm:cxn modelId="{69735ECC-99CD-4DFD-952C-3D974797FF1E}" type="presParOf" srcId="{518DB1EB-B289-48D5-A50F-3FA5D1EB25CD}" destId="{48BE8BBA-83BC-4625-B12C-E63A2033C7CC}" srcOrd="1" destOrd="0" presId="urn:microsoft.com/office/officeart/2005/8/layout/hierarchy6"/>
    <dgm:cxn modelId="{651C5F87-9736-4685-B420-F5210F2B46A4}" type="presParOf" srcId="{75F239EE-005A-484D-A20E-C6D8C6186B8C}" destId="{46FAFF11-DB69-4A8B-B507-7D60D7B1F2BA}" srcOrd="16" destOrd="0" presId="urn:microsoft.com/office/officeart/2005/8/layout/hierarchy6"/>
    <dgm:cxn modelId="{748730C9-49DA-4A80-94AE-BD819E1D82B4}" type="presParOf" srcId="{75F239EE-005A-484D-A20E-C6D8C6186B8C}" destId="{CE842881-200D-4D27-B57F-440843445906}" srcOrd="17" destOrd="0" presId="urn:microsoft.com/office/officeart/2005/8/layout/hierarchy6"/>
    <dgm:cxn modelId="{DA74B0C1-6E49-44A9-83BD-09B91928CE21}" type="presParOf" srcId="{CE842881-200D-4D27-B57F-440843445906}" destId="{1246BEE9-BF26-461A-9D42-672899769543}" srcOrd="0" destOrd="0" presId="urn:microsoft.com/office/officeart/2005/8/layout/hierarchy6"/>
    <dgm:cxn modelId="{A401A47D-2DB4-47FA-BB17-BA4EC0F38FC4}" type="presParOf" srcId="{CE842881-200D-4D27-B57F-440843445906}" destId="{7706F7BD-C832-4929-A059-09DE0E6155E6}" srcOrd="1" destOrd="0" presId="urn:microsoft.com/office/officeart/2005/8/layout/hierarchy6"/>
    <dgm:cxn modelId="{B5B9B3B5-E1A4-4CB3-BC7D-851AD577FB99}" type="presParOf" srcId="{EB8882E5-4CDC-4C33-B46D-DD867A26C4AC}" destId="{FF599934-4D49-40E5-9D93-95A526DD2CB5}" srcOrd="1" destOrd="0" presId="urn:microsoft.com/office/officeart/2005/8/layout/hierarchy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5481C-347C-48B3-95B3-3C73688ED038}">
      <dsp:nvSpPr>
        <dsp:cNvPr id="0" name=""/>
        <dsp:cNvSpPr/>
      </dsp:nvSpPr>
      <dsp:spPr>
        <a:xfrm>
          <a:off x="4554252" y="763785"/>
          <a:ext cx="159943" cy="2863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3752"/>
              </a:lnTo>
              <a:lnTo>
                <a:pt x="159943" y="28637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633EF-79B1-4124-A4C3-2EBF7DB108E0}">
      <dsp:nvSpPr>
        <dsp:cNvPr id="0" name=""/>
        <dsp:cNvSpPr/>
      </dsp:nvSpPr>
      <dsp:spPr>
        <a:xfrm>
          <a:off x="4394308" y="763785"/>
          <a:ext cx="159943" cy="2863752"/>
        </a:xfrm>
        <a:custGeom>
          <a:avLst/>
          <a:gdLst/>
          <a:ahLst/>
          <a:cxnLst/>
          <a:rect l="0" t="0" r="0" b="0"/>
          <a:pathLst>
            <a:path>
              <a:moveTo>
                <a:pt x="159943" y="0"/>
              </a:moveTo>
              <a:lnTo>
                <a:pt x="159943" y="2863752"/>
              </a:lnTo>
              <a:lnTo>
                <a:pt x="0" y="28637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87BE24-78FF-45E8-AAD4-1E10FD0FA9B4}">
      <dsp:nvSpPr>
        <dsp:cNvPr id="0" name=""/>
        <dsp:cNvSpPr/>
      </dsp:nvSpPr>
      <dsp:spPr>
        <a:xfrm>
          <a:off x="4554252" y="763785"/>
          <a:ext cx="159943" cy="1782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2229"/>
              </a:lnTo>
              <a:lnTo>
                <a:pt x="159943" y="17822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81E2C-1A4B-4DBD-9254-32E005DE0C1C}">
      <dsp:nvSpPr>
        <dsp:cNvPr id="0" name=""/>
        <dsp:cNvSpPr/>
      </dsp:nvSpPr>
      <dsp:spPr>
        <a:xfrm>
          <a:off x="4394308" y="763785"/>
          <a:ext cx="159943" cy="1782229"/>
        </a:xfrm>
        <a:custGeom>
          <a:avLst/>
          <a:gdLst/>
          <a:ahLst/>
          <a:cxnLst/>
          <a:rect l="0" t="0" r="0" b="0"/>
          <a:pathLst>
            <a:path>
              <a:moveTo>
                <a:pt x="159943" y="0"/>
              </a:moveTo>
              <a:lnTo>
                <a:pt x="159943" y="1782229"/>
              </a:lnTo>
              <a:lnTo>
                <a:pt x="0" y="17822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861BD-0385-426C-9E09-21B1E16F7C4F}">
      <dsp:nvSpPr>
        <dsp:cNvPr id="0" name=""/>
        <dsp:cNvSpPr/>
      </dsp:nvSpPr>
      <dsp:spPr>
        <a:xfrm>
          <a:off x="4554252" y="763785"/>
          <a:ext cx="159943" cy="700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0705"/>
              </a:lnTo>
              <a:lnTo>
                <a:pt x="159943" y="700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57BDB-89D5-4CED-92EE-C6850AA1E794}">
      <dsp:nvSpPr>
        <dsp:cNvPr id="0" name=""/>
        <dsp:cNvSpPr/>
      </dsp:nvSpPr>
      <dsp:spPr>
        <a:xfrm>
          <a:off x="4394308" y="763785"/>
          <a:ext cx="159943" cy="700705"/>
        </a:xfrm>
        <a:custGeom>
          <a:avLst/>
          <a:gdLst/>
          <a:ahLst/>
          <a:cxnLst/>
          <a:rect l="0" t="0" r="0" b="0"/>
          <a:pathLst>
            <a:path>
              <a:moveTo>
                <a:pt x="159943" y="0"/>
              </a:moveTo>
              <a:lnTo>
                <a:pt x="159943" y="700705"/>
              </a:lnTo>
              <a:lnTo>
                <a:pt x="0" y="700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D81F5-6D9D-468D-A515-B637231F3361}">
      <dsp:nvSpPr>
        <dsp:cNvPr id="0" name=""/>
        <dsp:cNvSpPr/>
      </dsp:nvSpPr>
      <dsp:spPr>
        <a:xfrm>
          <a:off x="4554252" y="763785"/>
          <a:ext cx="2764740" cy="356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514"/>
              </a:lnTo>
              <a:lnTo>
                <a:pt x="2764740" y="3404514"/>
              </a:lnTo>
              <a:lnTo>
                <a:pt x="2764740" y="3564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C7787-F187-46FD-B4CA-31E838CE7E6D}">
      <dsp:nvSpPr>
        <dsp:cNvPr id="0" name=""/>
        <dsp:cNvSpPr/>
      </dsp:nvSpPr>
      <dsp:spPr>
        <a:xfrm>
          <a:off x="4554252" y="763785"/>
          <a:ext cx="921580" cy="356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514"/>
              </a:lnTo>
              <a:lnTo>
                <a:pt x="921580" y="3404514"/>
              </a:lnTo>
              <a:lnTo>
                <a:pt x="921580" y="3564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67226-8FB3-4E10-9B7E-697BD9CB52FA}">
      <dsp:nvSpPr>
        <dsp:cNvPr id="0" name=""/>
        <dsp:cNvSpPr/>
      </dsp:nvSpPr>
      <dsp:spPr>
        <a:xfrm>
          <a:off x="3632671" y="763785"/>
          <a:ext cx="921580" cy="3564458"/>
        </a:xfrm>
        <a:custGeom>
          <a:avLst/>
          <a:gdLst/>
          <a:ahLst/>
          <a:cxnLst/>
          <a:rect l="0" t="0" r="0" b="0"/>
          <a:pathLst>
            <a:path>
              <a:moveTo>
                <a:pt x="921580" y="0"/>
              </a:moveTo>
              <a:lnTo>
                <a:pt x="921580" y="3404514"/>
              </a:lnTo>
              <a:lnTo>
                <a:pt x="0" y="3404514"/>
              </a:lnTo>
              <a:lnTo>
                <a:pt x="0" y="3564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B843A-48FF-4693-A5F6-0B2C6ACB0A74}">
      <dsp:nvSpPr>
        <dsp:cNvPr id="0" name=""/>
        <dsp:cNvSpPr/>
      </dsp:nvSpPr>
      <dsp:spPr>
        <a:xfrm>
          <a:off x="1789511" y="763785"/>
          <a:ext cx="2764740" cy="3564458"/>
        </a:xfrm>
        <a:custGeom>
          <a:avLst/>
          <a:gdLst/>
          <a:ahLst/>
          <a:cxnLst/>
          <a:rect l="0" t="0" r="0" b="0"/>
          <a:pathLst>
            <a:path>
              <a:moveTo>
                <a:pt x="2764740" y="0"/>
              </a:moveTo>
              <a:lnTo>
                <a:pt x="2764740" y="3404514"/>
              </a:lnTo>
              <a:lnTo>
                <a:pt x="0" y="3404514"/>
              </a:lnTo>
              <a:lnTo>
                <a:pt x="0" y="3564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76951-C3B9-4441-9A7F-C6150B63F3DC}">
      <dsp:nvSpPr>
        <dsp:cNvPr id="0" name=""/>
        <dsp:cNvSpPr/>
      </dsp:nvSpPr>
      <dsp:spPr>
        <a:xfrm>
          <a:off x="3792615" y="2149"/>
          <a:ext cx="1523272" cy="761636"/>
        </a:xfrm>
        <a:prstGeom prst="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solidFill>
                <a:schemeClr val="tx1"/>
              </a:solidFill>
            </a:rPr>
            <a:t>DIREÇÃO GERAL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 dirty="0">
            <a:solidFill>
              <a:schemeClr val="tx1"/>
            </a:solidFill>
          </a:endParaRPr>
        </a:p>
      </dsp:txBody>
      <dsp:txXfrm>
        <a:off x="3792615" y="2149"/>
        <a:ext cx="1523272" cy="761636"/>
      </dsp:txXfrm>
    </dsp:sp>
    <dsp:sp modelId="{240B2C49-3C4D-42D5-A0EA-3ABCC1ED0951}">
      <dsp:nvSpPr>
        <dsp:cNvPr id="0" name=""/>
        <dsp:cNvSpPr/>
      </dsp:nvSpPr>
      <dsp:spPr>
        <a:xfrm>
          <a:off x="1027875" y="4328244"/>
          <a:ext cx="1523272" cy="761636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solidFill>
                <a:schemeClr val="tx1"/>
              </a:solidFill>
            </a:rPr>
            <a:t>Diretoria de Ensino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 dirty="0">
            <a:solidFill>
              <a:schemeClr val="tx1"/>
            </a:solidFill>
          </a:endParaRPr>
        </a:p>
      </dsp:txBody>
      <dsp:txXfrm>
        <a:off x="1027875" y="4328244"/>
        <a:ext cx="1523272" cy="761636"/>
      </dsp:txXfrm>
    </dsp:sp>
    <dsp:sp modelId="{C6191D19-FA93-46DD-B08D-E3B699082046}">
      <dsp:nvSpPr>
        <dsp:cNvPr id="0" name=""/>
        <dsp:cNvSpPr/>
      </dsp:nvSpPr>
      <dsp:spPr>
        <a:xfrm>
          <a:off x="2871035" y="4328244"/>
          <a:ext cx="1523272" cy="761636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solidFill>
                <a:schemeClr val="tx1"/>
              </a:solidFill>
            </a:rPr>
            <a:t>Diretoria de Extensão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 dirty="0">
            <a:solidFill>
              <a:schemeClr val="tx1"/>
            </a:solidFill>
          </a:endParaRPr>
        </a:p>
      </dsp:txBody>
      <dsp:txXfrm>
        <a:off x="2871035" y="4328244"/>
        <a:ext cx="1523272" cy="761636"/>
      </dsp:txXfrm>
    </dsp:sp>
    <dsp:sp modelId="{3AF8D232-F1D0-4DFA-A431-CAEFBFC1EBEC}">
      <dsp:nvSpPr>
        <dsp:cNvPr id="0" name=""/>
        <dsp:cNvSpPr/>
      </dsp:nvSpPr>
      <dsp:spPr>
        <a:xfrm>
          <a:off x="4714195" y="4328244"/>
          <a:ext cx="1523272" cy="761636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Diretoria </a:t>
          </a:r>
          <a:r>
            <a:rPr lang="pt-BR" sz="1200" b="1" kern="1200" dirty="0">
              <a:solidFill>
                <a:schemeClr val="tx1"/>
              </a:solidFill>
            </a:rPr>
            <a:t>de Pesquisa e </a:t>
          </a:r>
          <a:r>
            <a:rPr lang="pt-BR" sz="1200" b="1" kern="1200" dirty="0" smtClean="0">
              <a:solidFill>
                <a:schemeClr val="tx1"/>
              </a:solidFill>
            </a:rPr>
            <a:t>Pós-Graduação e Inovação Tecnológica  </a:t>
          </a:r>
          <a:endParaRPr lang="pt-BR" sz="1200" b="1" kern="1200" dirty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200" kern="1200" dirty="0">
            <a:solidFill>
              <a:schemeClr val="tx1"/>
            </a:solidFill>
          </a:endParaRPr>
        </a:p>
      </dsp:txBody>
      <dsp:txXfrm>
        <a:off x="4714195" y="4328244"/>
        <a:ext cx="1523272" cy="761636"/>
      </dsp:txXfrm>
    </dsp:sp>
    <dsp:sp modelId="{2BEF4AB7-50EF-4D8F-A0F9-3EBDF5EF03A3}">
      <dsp:nvSpPr>
        <dsp:cNvPr id="0" name=""/>
        <dsp:cNvSpPr/>
      </dsp:nvSpPr>
      <dsp:spPr>
        <a:xfrm>
          <a:off x="6557355" y="4328244"/>
          <a:ext cx="1523272" cy="761636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solidFill>
                <a:schemeClr val="tx1"/>
              </a:solidFill>
            </a:rPr>
            <a:t>Diretoria de Administração e Planejamento </a:t>
          </a:r>
        </a:p>
      </dsp:txBody>
      <dsp:txXfrm>
        <a:off x="6557355" y="4328244"/>
        <a:ext cx="1523272" cy="761636"/>
      </dsp:txXfrm>
    </dsp:sp>
    <dsp:sp modelId="{24DE508E-9D79-42CD-B552-40148CF152CF}">
      <dsp:nvSpPr>
        <dsp:cNvPr id="0" name=""/>
        <dsp:cNvSpPr/>
      </dsp:nvSpPr>
      <dsp:spPr>
        <a:xfrm>
          <a:off x="2871035" y="1083673"/>
          <a:ext cx="1523272" cy="761636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Chefia de Gabinete       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2871035" y="1083673"/>
        <a:ext cx="1523272" cy="761636"/>
      </dsp:txXfrm>
    </dsp:sp>
    <dsp:sp modelId="{24BFB9A0-685A-43A4-BAD0-D98F5AAEA3BE}">
      <dsp:nvSpPr>
        <dsp:cNvPr id="0" name=""/>
        <dsp:cNvSpPr/>
      </dsp:nvSpPr>
      <dsp:spPr>
        <a:xfrm>
          <a:off x="4714195" y="1083673"/>
          <a:ext cx="1523272" cy="761636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  <a:prstDash val="sysDash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Assessoria da Direção Geral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4714195" y="1083673"/>
        <a:ext cx="1523272" cy="761636"/>
      </dsp:txXfrm>
    </dsp:sp>
    <dsp:sp modelId="{BFB1A341-1018-4F44-8D77-AB45BF977F23}">
      <dsp:nvSpPr>
        <dsp:cNvPr id="0" name=""/>
        <dsp:cNvSpPr/>
      </dsp:nvSpPr>
      <dsp:spPr>
        <a:xfrm>
          <a:off x="2871035" y="2165196"/>
          <a:ext cx="1523272" cy="761636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Coordenação de Comunicação Social e Marketing 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2871035" y="2165196"/>
        <a:ext cx="1523272" cy="761636"/>
      </dsp:txXfrm>
    </dsp:sp>
    <dsp:sp modelId="{CB6FDE7F-0F07-442A-A4E5-7B1441F60B98}">
      <dsp:nvSpPr>
        <dsp:cNvPr id="0" name=""/>
        <dsp:cNvSpPr/>
      </dsp:nvSpPr>
      <dsp:spPr>
        <a:xfrm>
          <a:off x="4714195" y="2165196"/>
          <a:ext cx="1523272" cy="761636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Coordenação de Gestão de Pessoas   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4714195" y="2165196"/>
        <a:ext cx="1523272" cy="761636"/>
      </dsp:txXfrm>
    </dsp:sp>
    <dsp:sp modelId="{C28D10E9-AF55-4DDF-BE08-A6AC860A335D}">
      <dsp:nvSpPr>
        <dsp:cNvPr id="0" name=""/>
        <dsp:cNvSpPr/>
      </dsp:nvSpPr>
      <dsp:spPr>
        <a:xfrm>
          <a:off x="2871035" y="3246720"/>
          <a:ext cx="1523272" cy="761636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Departamento de Registros Acadêmicos 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2871035" y="3246720"/>
        <a:ext cx="1523272" cy="761636"/>
      </dsp:txXfrm>
    </dsp:sp>
    <dsp:sp modelId="{9AA21BE3-959A-466C-8FE1-75D01E7088E2}">
      <dsp:nvSpPr>
        <dsp:cNvPr id="0" name=""/>
        <dsp:cNvSpPr/>
      </dsp:nvSpPr>
      <dsp:spPr>
        <a:xfrm>
          <a:off x="4714195" y="3246720"/>
          <a:ext cx="1523272" cy="761636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tx1"/>
              </a:solidFill>
            </a:rPr>
            <a:t>Conselho Comunitário Escolar</a:t>
          </a:r>
          <a:endParaRPr lang="pt-BR" sz="1200" b="1" kern="1200" dirty="0">
            <a:solidFill>
              <a:schemeClr val="tx1"/>
            </a:solidFill>
          </a:endParaRPr>
        </a:p>
      </dsp:txBody>
      <dsp:txXfrm>
        <a:off x="4714195" y="3246720"/>
        <a:ext cx="1523272" cy="7616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1AF35-BAF7-42AE-AA6F-B83CFE047C64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err="1" smtClean="0"/>
            <a:t>Câmpus</a:t>
          </a:r>
          <a:r>
            <a:rPr lang="pt-BR" sz="1000" kern="1200" dirty="0" smtClean="0"/>
            <a:t>/</a:t>
          </a:r>
          <a:r>
            <a:rPr lang="pt-BR" sz="1000" kern="1200" dirty="0" err="1" smtClean="0"/>
            <a:t>Pró-Reitoria</a:t>
          </a:r>
          <a:r>
            <a:rPr lang="pt-BR" sz="1000" kern="1200" dirty="0" smtClean="0"/>
            <a:t>/Assessorias/Sistêmicas</a:t>
          </a:r>
          <a:endParaRPr lang="pt-BR" sz="1000" kern="1200" dirty="0"/>
        </a:p>
      </dsp:txBody>
      <dsp:txXfrm rot="-5400000">
        <a:off x="0" y="522165"/>
        <a:ext cx="1038004" cy="444858"/>
      </dsp:txXfrm>
    </dsp:sp>
    <dsp:sp modelId="{096611D9-4C9D-4F35-863B-618D8FAB5275}">
      <dsp:nvSpPr>
        <dsp:cNvPr id="0" name=""/>
        <dsp:cNvSpPr/>
      </dsp:nvSpPr>
      <dsp:spPr>
        <a:xfrm rot="5400000">
          <a:off x="4357551" y="-3130263"/>
          <a:ext cx="963860" cy="72307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Criação ou reconfiguração de Estrutura</a:t>
          </a:r>
          <a:endParaRPr lang="pt-B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Discussão interna e encaminhamento para PRODIN </a:t>
          </a:r>
          <a:endParaRPr lang="pt-BR" sz="2300" kern="1200" dirty="0"/>
        </a:p>
      </dsp:txBody>
      <dsp:txXfrm rot="-5400000">
        <a:off x="1224124" y="50216"/>
        <a:ext cx="7183663" cy="869756"/>
      </dsp:txXfrm>
    </dsp:sp>
    <dsp:sp modelId="{A156FED5-81DC-4391-8026-B6E8FB1A7D2A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PRODIN</a:t>
          </a:r>
          <a:endParaRPr lang="pt-BR" sz="1000" kern="1200" dirty="0"/>
        </a:p>
      </dsp:txBody>
      <dsp:txXfrm rot="-5400000">
        <a:off x="0" y="1809570"/>
        <a:ext cx="1038004" cy="444858"/>
      </dsp:txXfrm>
    </dsp:sp>
    <dsp:sp modelId="{C14C38F4-334B-458E-895F-30A237DC0842}">
      <dsp:nvSpPr>
        <dsp:cNvPr id="0" name=""/>
        <dsp:cNvSpPr/>
      </dsp:nvSpPr>
      <dsp:spPr>
        <a:xfrm rot="5400000">
          <a:off x="4357551" y="-2028978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formatação(padronização/viabilidade)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Alinhamento com a Política Institucional</a:t>
          </a:r>
          <a:endParaRPr lang="pt-BR" sz="2600" kern="1200" dirty="0"/>
        </a:p>
      </dsp:txBody>
      <dsp:txXfrm rot="-5400000">
        <a:off x="1038004" y="1337621"/>
        <a:ext cx="7555903" cy="869756"/>
      </dsp:txXfrm>
    </dsp:sp>
    <dsp:sp modelId="{D9E86123-19A4-4E68-BBB8-B951595B3B11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Colégio de  Dirigentes/CONSUP</a:t>
          </a:r>
          <a:endParaRPr lang="pt-BR" sz="1000" kern="1200" dirty="0"/>
        </a:p>
      </dsp:txBody>
      <dsp:txXfrm rot="-5400000">
        <a:off x="0" y="3096976"/>
        <a:ext cx="1038004" cy="444858"/>
      </dsp:txXfrm>
    </dsp:sp>
    <dsp:sp modelId="{5483AECD-2AE7-47FE-BAE0-04F101D2673C}">
      <dsp:nvSpPr>
        <dsp:cNvPr id="0" name=""/>
        <dsp:cNvSpPr/>
      </dsp:nvSpPr>
      <dsp:spPr>
        <a:xfrm rot="5400000">
          <a:off x="4357551" y="-741573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Encaminhamento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aprovação</a:t>
          </a:r>
          <a:endParaRPr lang="pt-BR" sz="2600" kern="1200" dirty="0"/>
        </a:p>
      </dsp:txBody>
      <dsp:txXfrm rot="-5400000">
        <a:off x="1038004" y="2625026"/>
        <a:ext cx="7555903" cy="869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FE6A2-5B28-4B58-8F84-263FFF751465}">
      <dsp:nvSpPr>
        <dsp:cNvPr id="0" name=""/>
        <dsp:cNvSpPr/>
      </dsp:nvSpPr>
      <dsp:spPr>
        <a:xfrm>
          <a:off x="4572000" y="2470369"/>
          <a:ext cx="4088987" cy="20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379"/>
              </a:lnTo>
              <a:lnTo>
                <a:pt x="4088987" y="101379"/>
              </a:lnTo>
              <a:lnTo>
                <a:pt x="4088987" y="2027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8E7D1-F446-40AE-8086-ABF9FB53A090}">
      <dsp:nvSpPr>
        <dsp:cNvPr id="0" name=""/>
        <dsp:cNvSpPr/>
      </dsp:nvSpPr>
      <dsp:spPr>
        <a:xfrm>
          <a:off x="4572000" y="2470369"/>
          <a:ext cx="2920705" cy="20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379"/>
              </a:lnTo>
              <a:lnTo>
                <a:pt x="2920705" y="101379"/>
              </a:lnTo>
              <a:lnTo>
                <a:pt x="2920705" y="2027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856F9-62DA-4078-BC61-DCB6ADF78833}">
      <dsp:nvSpPr>
        <dsp:cNvPr id="0" name=""/>
        <dsp:cNvSpPr/>
      </dsp:nvSpPr>
      <dsp:spPr>
        <a:xfrm>
          <a:off x="4572000" y="2470369"/>
          <a:ext cx="1752423" cy="20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379"/>
              </a:lnTo>
              <a:lnTo>
                <a:pt x="1752423" y="101379"/>
              </a:lnTo>
              <a:lnTo>
                <a:pt x="1752423" y="2027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15EFF-59C2-4714-A6BC-CA821D8667FC}">
      <dsp:nvSpPr>
        <dsp:cNvPr id="0" name=""/>
        <dsp:cNvSpPr/>
      </dsp:nvSpPr>
      <dsp:spPr>
        <a:xfrm>
          <a:off x="4572000" y="2470369"/>
          <a:ext cx="584141" cy="20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379"/>
              </a:lnTo>
              <a:lnTo>
                <a:pt x="584141" y="101379"/>
              </a:lnTo>
              <a:lnTo>
                <a:pt x="584141" y="2027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C64C8-180D-41B8-8ADD-A19EC3BB03C8}">
      <dsp:nvSpPr>
        <dsp:cNvPr id="0" name=""/>
        <dsp:cNvSpPr/>
      </dsp:nvSpPr>
      <dsp:spPr>
        <a:xfrm>
          <a:off x="3987858" y="2470369"/>
          <a:ext cx="584141" cy="202759"/>
        </a:xfrm>
        <a:custGeom>
          <a:avLst/>
          <a:gdLst/>
          <a:ahLst/>
          <a:cxnLst/>
          <a:rect l="0" t="0" r="0" b="0"/>
          <a:pathLst>
            <a:path>
              <a:moveTo>
                <a:pt x="584141" y="0"/>
              </a:moveTo>
              <a:lnTo>
                <a:pt x="584141" y="101379"/>
              </a:lnTo>
              <a:lnTo>
                <a:pt x="0" y="101379"/>
              </a:lnTo>
              <a:lnTo>
                <a:pt x="0" y="2027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381E9-1F54-4F8F-9A68-16252AEC5E5A}">
      <dsp:nvSpPr>
        <dsp:cNvPr id="0" name=""/>
        <dsp:cNvSpPr/>
      </dsp:nvSpPr>
      <dsp:spPr>
        <a:xfrm>
          <a:off x="2819576" y="2470369"/>
          <a:ext cx="1752423" cy="202759"/>
        </a:xfrm>
        <a:custGeom>
          <a:avLst/>
          <a:gdLst/>
          <a:ahLst/>
          <a:cxnLst/>
          <a:rect l="0" t="0" r="0" b="0"/>
          <a:pathLst>
            <a:path>
              <a:moveTo>
                <a:pt x="1752423" y="0"/>
              </a:moveTo>
              <a:lnTo>
                <a:pt x="1752423" y="101379"/>
              </a:lnTo>
              <a:lnTo>
                <a:pt x="0" y="101379"/>
              </a:lnTo>
              <a:lnTo>
                <a:pt x="0" y="2027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18B26-3C6E-41A0-8D3F-D30354051C40}">
      <dsp:nvSpPr>
        <dsp:cNvPr id="0" name=""/>
        <dsp:cNvSpPr/>
      </dsp:nvSpPr>
      <dsp:spPr>
        <a:xfrm>
          <a:off x="1651294" y="2470369"/>
          <a:ext cx="2920705" cy="202759"/>
        </a:xfrm>
        <a:custGeom>
          <a:avLst/>
          <a:gdLst/>
          <a:ahLst/>
          <a:cxnLst/>
          <a:rect l="0" t="0" r="0" b="0"/>
          <a:pathLst>
            <a:path>
              <a:moveTo>
                <a:pt x="2920705" y="0"/>
              </a:moveTo>
              <a:lnTo>
                <a:pt x="2920705" y="101379"/>
              </a:lnTo>
              <a:lnTo>
                <a:pt x="0" y="101379"/>
              </a:lnTo>
              <a:lnTo>
                <a:pt x="0" y="2027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B852-D500-4D72-849C-71D64BBEEFDB}">
      <dsp:nvSpPr>
        <dsp:cNvPr id="0" name=""/>
        <dsp:cNvSpPr/>
      </dsp:nvSpPr>
      <dsp:spPr>
        <a:xfrm>
          <a:off x="483012" y="2470369"/>
          <a:ext cx="4088987" cy="202759"/>
        </a:xfrm>
        <a:custGeom>
          <a:avLst/>
          <a:gdLst/>
          <a:ahLst/>
          <a:cxnLst/>
          <a:rect l="0" t="0" r="0" b="0"/>
          <a:pathLst>
            <a:path>
              <a:moveTo>
                <a:pt x="4088987" y="0"/>
              </a:moveTo>
              <a:lnTo>
                <a:pt x="4088987" y="101379"/>
              </a:lnTo>
              <a:lnTo>
                <a:pt x="0" y="101379"/>
              </a:lnTo>
              <a:lnTo>
                <a:pt x="0" y="2027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AD066-B647-4DF6-9BF3-AAF524DB0E5B}">
      <dsp:nvSpPr>
        <dsp:cNvPr id="0" name=""/>
        <dsp:cNvSpPr/>
      </dsp:nvSpPr>
      <dsp:spPr>
        <a:xfrm>
          <a:off x="4089238" y="1987608"/>
          <a:ext cx="965522" cy="48276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>
              <a:solidFill>
                <a:sysClr val="windowText" lastClr="000000"/>
              </a:solidFill>
            </a:rPr>
            <a:t>Diretoria de Ensino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b="1" kern="1200" dirty="0"/>
        </a:p>
      </dsp:txBody>
      <dsp:txXfrm>
        <a:off x="4089238" y="1987608"/>
        <a:ext cx="965522" cy="482761"/>
      </dsp:txXfrm>
    </dsp:sp>
    <dsp:sp modelId="{E79E1BCA-35E0-430D-A146-2E2EE1071D2A}">
      <dsp:nvSpPr>
        <dsp:cNvPr id="0" name=""/>
        <dsp:cNvSpPr/>
      </dsp:nvSpPr>
      <dsp:spPr>
        <a:xfrm>
          <a:off x="251" y="2673129"/>
          <a:ext cx="965522" cy="48276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>
              <a:solidFill>
                <a:sysClr val="windowText" lastClr="000000"/>
              </a:solidFill>
            </a:rPr>
            <a:t>Departamento de </a:t>
          </a:r>
          <a:r>
            <a:rPr lang="pt-BR" sz="800" b="1" kern="1200" dirty="0" smtClean="0">
              <a:solidFill>
                <a:sysClr val="windowText" lastClr="000000"/>
              </a:solidFill>
            </a:rPr>
            <a:t>Apoio Pedagógico</a:t>
          </a:r>
          <a:endParaRPr lang="pt-BR" sz="800" b="1" kern="1200" dirty="0">
            <a:solidFill>
              <a:sysClr val="windowText" lastClr="000000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>
            <a:solidFill>
              <a:sysClr val="windowText" lastClr="000000"/>
            </a:solidFill>
          </a:endParaRPr>
        </a:p>
      </dsp:txBody>
      <dsp:txXfrm>
        <a:off x="251" y="2673129"/>
        <a:ext cx="965522" cy="482761"/>
      </dsp:txXfrm>
    </dsp:sp>
    <dsp:sp modelId="{225FF9BD-33C1-4B44-8CE4-3074A88B015C}">
      <dsp:nvSpPr>
        <dsp:cNvPr id="0" name=""/>
        <dsp:cNvSpPr/>
      </dsp:nvSpPr>
      <dsp:spPr>
        <a:xfrm>
          <a:off x="1168533" y="2673129"/>
          <a:ext cx="965522" cy="48276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ysClr val="windowText" lastClr="000000"/>
              </a:solidFill>
            </a:rPr>
            <a:t>Departamento</a:t>
          </a:r>
          <a:r>
            <a:rPr lang="pt-BR" sz="600" b="1" kern="1200" dirty="0" smtClean="0">
              <a:solidFill>
                <a:sysClr val="windowText" lastClr="000000"/>
              </a:solidFill>
            </a:rPr>
            <a:t> </a:t>
          </a:r>
          <a:r>
            <a:rPr lang="pt-BR" sz="800" b="1" kern="1200" dirty="0" smtClean="0">
              <a:solidFill>
                <a:sysClr val="windowText" lastClr="000000"/>
              </a:solidFill>
            </a:rPr>
            <a:t>de Ensino Técnico </a:t>
          </a:r>
          <a:r>
            <a:rPr lang="pt-BR" sz="800" b="1" kern="1200" dirty="0">
              <a:solidFill>
                <a:sysClr val="windowText" lastClr="000000"/>
              </a:solidFill>
            </a:rPr>
            <a:t>na área de </a:t>
          </a:r>
          <a:r>
            <a:rPr lang="pt-BR" sz="800" b="1" kern="1200" dirty="0" smtClean="0">
              <a:solidFill>
                <a:sysClr val="windowText" lastClr="000000"/>
              </a:solidFill>
            </a:rPr>
            <a:t>Gestão </a:t>
          </a:r>
          <a:r>
            <a:rPr lang="pt-BR" sz="800" b="1" kern="1200" dirty="0">
              <a:solidFill>
                <a:sysClr val="windowText" lastClr="000000"/>
              </a:solidFill>
            </a:rPr>
            <a:t>e Saúde </a:t>
          </a:r>
          <a:endParaRPr lang="pt-BR" sz="800" b="1" kern="1200" dirty="0"/>
        </a:p>
      </dsp:txBody>
      <dsp:txXfrm>
        <a:off x="1168533" y="2673129"/>
        <a:ext cx="965522" cy="482761"/>
      </dsp:txXfrm>
    </dsp:sp>
    <dsp:sp modelId="{2A1350AE-36E1-4BF7-840E-7327C4232E70}">
      <dsp:nvSpPr>
        <dsp:cNvPr id="0" name=""/>
        <dsp:cNvSpPr/>
      </dsp:nvSpPr>
      <dsp:spPr>
        <a:xfrm>
          <a:off x="2336815" y="2673129"/>
          <a:ext cx="965522" cy="48276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b="1" kern="1200" baseline="0" dirty="0" smtClean="0">
            <a:solidFill>
              <a:sysClr val="windowText" lastClr="000000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b="1" kern="1200" baseline="0" dirty="0" smtClean="0">
            <a:solidFill>
              <a:sysClr val="windowText" lastClr="000000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baseline="0" dirty="0" smtClean="0">
              <a:solidFill>
                <a:sysClr val="windowText" lastClr="000000"/>
              </a:solidFill>
            </a:rPr>
            <a:t>Dep. de Ens.  Téc.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baseline="0" dirty="0" smtClean="0">
              <a:solidFill>
                <a:sysClr val="windowText" lastClr="000000"/>
              </a:solidFill>
            </a:rPr>
            <a:t>na </a:t>
          </a:r>
          <a:r>
            <a:rPr lang="pt-BR" sz="800" b="1" kern="1200" baseline="0" dirty="0">
              <a:solidFill>
                <a:sysClr val="windowText" lastClr="000000"/>
              </a:solidFill>
            </a:rPr>
            <a:t>área de </a:t>
          </a:r>
          <a:r>
            <a:rPr lang="pt-BR" sz="800" b="1" kern="1200" baseline="0" dirty="0" smtClean="0">
              <a:solidFill>
                <a:sysClr val="windowText" lastClr="000000"/>
              </a:solidFill>
            </a:rPr>
            <a:t>Inf.  Infra </a:t>
          </a:r>
          <a:r>
            <a:rPr lang="pt-BR" sz="800" b="1" kern="1200" baseline="0" dirty="0">
              <a:solidFill>
                <a:sysClr val="windowText" lastClr="000000"/>
              </a:solidFill>
            </a:rPr>
            <a:t>e Indústria  </a:t>
          </a:r>
          <a:r>
            <a:rPr lang="pt-BR" sz="800" b="1" kern="1200" baseline="0" dirty="0" smtClean="0">
              <a:solidFill>
                <a:sysClr val="windowText" lastClr="000000"/>
              </a:solidFill>
            </a:rPr>
            <a:t> </a:t>
          </a:r>
          <a:endParaRPr lang="pt-BR" sz="800" b="1" kern="1200" baseline="0" dirty="0">
            <a:solidFill>
              <a:sysClr val="windowText" lastClr="000000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b="1" kern="1200" baseline="0" dirty="0"/>
        </a:p>
      </dsp:txBody>
      <dsp:txXfrm>
        <a:off x="2336815" y="2673129"/>
        <a:ext cx="965522" cy="482761"/>
      </dsp:txXfrm>
    </dsp:sp>
    <dsp:sp modelId="{DB8CF368-7855-4620-90B0-1773FDE19C32}">
      <dsp:nvSpPr>
        <dsp:cNvPr id="0" name=""/>
        <dsp:cNvSpPr/>
      </dsp:nvSpPr>
      <dsp:spPr>
        <a:xfrm>
          <a:off x="3505097" y="2673129"/>
          <a:ext cx="965522" cy="48276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ysClr val="windowText" lastClr="000000"/>
              </a:solidFill>
            </a:rPr>
            <a:t>Departamento </a:t>
          </a:r>
          <a:r>
            <a:rPr lang="pt-BR" sz="800" b="1" kern="1200" dirty="0">
              <a:solidFill>
                <a:sysClr val="windowText" lastClr="000000"/>
              </a:solidFill>
            </a:rPr>
            <a:t>de </a:t>
          </a:r>
          <a:r>
            <a:rPr lang="pt-BR" sz="800" b="1" kern="1200" dirty="0" smtClean="0">
              <a:solidFill>
                <a:sysClr val="windowText" lastClr="000000"/>
              </a:solidFill>
            </a:rPr>
            <a:t>Ensino de Graduação </a:t>
          </a:r>
          <a:endParaRPr lang="pt-BR" sz="800" b="1" kern="1200" dirty="0">
            <a:solidFill>
              <a:sysClr val="windowText" lastClr="000000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b="1" kern="1200" dirty="0"/>
        </a:p>
      </dsp:txBody>
      <dsp:txXfrm>
        <a:off x="3505097" y="2673129"/>
        <a:ext cx="965522" cy="482761"/>
      </dsp:txXfrm>
    </dsp:sp>
    <dsp:sp modelId="{CB9C63E6-E463-4AE5-B558-15EF1DE2D627}">
      <dsp:nvSpPr>
        <dsp:cNvPr id="0" name=""/>
        <dsp:cNvSpPr/>
      </dsp:nvSpPr>
      <dsp:spPr>
        <a:xfrm>
          <a:off x="4673379" y="2673129"/>
          <a:ext cx="965522" cy="48276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do Núcleo de Educação a Distância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4673379" y="2673129"/>
        <a:ext cx="965522" cy="482761"/>
      </dsp:txXfrm>
    </dsp:sp>
    <dsp:sp modelId="{1678AD29-1B0F-4070-AFB2-79462F839523}">
      <dsp:nvSpPr>
        <dsp:cNvPr id="0" name=""/>
        <dsp:cNvSpPr/>
      </dsp:nvSpPr>
      <dsp:spPr>
        <a:xfrm>
          <a:off x="5841662" y="2673129"/>
          <a:ext cx="965522" cy="48276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</a:t>
          </a:r>
          <a:r>
            <a:rPr lang="pt-BR" sz="800" b="1" kern="1200" dirty="0">
              <a:solidFill>
                <a:schemeClr val="tx1"/>
              </a:solidFill>
            </a:rPr>
            <a:t>Biblioteca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b="1" kern="1200" dirty="0">
            <a:solidFill>
              <a:schemeClr val="tx1"/>
            </a:solidFill>
          </a:endParaRPr>
        </a:p>
      </dsp:txBody>
      <dsp:txXfrm>
        <a:off x="5841662" y="2673129"/>
        <a:ext cx="965522" cy="482761"/>
      </dsp:txXfrm>
    </dsp:sp>
    <dsp:sp modelId="{540264AD-6BF2-423F-AB9D-6AB42BCD07EA}">
      <dsp:nvSpPr>
        <dsp:cNvPr id="0" name=""/>
        <dsp:cNvSpPr/>
      </dsp:nvSpPr>
      <dsp:spPr>
        <a:xfrm>
          <a:off x="7009944" y="2673129"/>
          <a:ext cx="965522" cy="48276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do </a:t>
          </a:r>
          <a:r>
            <a:rPr lang="pt-BR" sz="800" b="1" kern="1200" dirty="0">
              <a:solidFill>
                <a:schemeClr val="tx1"/>
              </a:solidFill>
            </a:rPr>
            <a:t>Bloco de Artes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b="1" kern="1200" dirty="0">
            <a:solidFill>
              <a:schemeClr val="tx1"/>
            </a:solidFill>
          </a:endParaRPr>
        </a:p>
      </dsp:txBody>
      <dsp:txXfrm>
        <a:off x="7009944" y="2673129"/>
        <a:ext cx="965522" cy="482761"/>
      </dsp:txXfrm>
    </dsp:sp>
    <dsp:sp modelId="{6FAEACA5-B6B8-469F-97E8-A5E362D511C0}">
      <dsp:nvSpPr>
        <dsp:cNvPr id="0" name=""/>
        <dsp:cNvSpPr/>
      </dsp:nvSpPr>
      <dsp:spPr>
        <a:xfrm>
          <a:off x="8178226" y="2673129"/>
          <a:ext cx="965522" cy="48276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</a:t>
          </a:r>
          <a:r>
            <a:rPr lang="pt-BR" sz="1300" kern="1200" dirty="0" smtClean="0"/>
            <a:t> </a:t>
          </a:r>
          <a:r>
            <a:rPr lang="pt-BR" sz="800" b="1" kern="1200" dirty="0" smtClean="0">
              <a:solidFill>
                <a:schemeClr val="tx1"/>
              </a:solidFill>
            </a:rPr>
            <a:t>de Ensino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8178226" y="2673129"/>
        <a:ext cx="965522" cy="4827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2D308-B4FF-4ECF-99A4-B16135DFB892}">
      <dsp:nvSpPr>
        <dsp:cNvPr id="0" name=""/>
        <dsp:cNvSpPr/>
      </dsp:nvSpPr>
      <dsp:spPr>
        <a:xfrm>
          <a:off x="4366896" y="2366645"/>
          <a:ext cx="205103" cy="2285441"/>
        </a:xfrm>
        <a:custGeom>
          <a:avLst/>
          <a:gdLst/>
          <a:ahLst/>
          <a:cxnLst/>
          <a:rect l="0" t="0" r="0" b="0"/>
          <a:pathLst>
            <a:path>
              <a:moveTo>
                <a:pt x="205103" y="0"/>
              </a:moveTo>
              <a:lnTo>
                <a:pt x="205103" y="2285441"/>
              </a:lnTo>
              <a:lnTo>
                <a:pt x="0" y="22854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F285D9-5F2A-4700-95E0-6DD59DB9FA4B}">
      <dsp:nvSpPr>
        <dsp:cNvPr id="0" name=""/>
        <dsp:cNvSpPr/>
      </dsp:nvSpPr>
      <dsp:spPr>
        <a:xfrm>
          <a:off x="4572000" y="2366645"/>
          <a:ext cx="205103" cy="898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8549"/>
              </a:lnTo>
              <a:lnTo>
                <a:pt x="205103" y="8985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DA1D6-15D3-4601-95EF-15BD6CEE67C4}">
      <dsp:nvSpPr>
        <dsp:cNvPr id="0" name=""/>
        <dsp:cNvSpPr/>
      </dsp:nvSpPr>
      <dsp:spPr>
        <a:xfrm>
          <a:off x="4366896" y="2366645"/>
          <a:ext cx="205103" cy="898549"/>
        </a:xfrm>
        <a:custGeom>
          <a:avLst/>
          <a:gdLst/>
          <a:ahLst/>
          <a:cxnLst/>
          <a:rect l="0" t="0" r="0" b="0"/>
          <a:pathLst>
            <a:path>
              <a:moveTo>
                <a:pt x="205103" y="0"/>
              </a:moveTo>
              <a:lnTo>
                <a:pt x="205103" y="898549"/>
              </a:lnTo>
              <a:lnTo>
                <a:pt x="0" y="8985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AB852-D500-4D72-849C-71D64BBEEFDB}">
      <dsp:nvSpPr>
        <dsp:cNvPr id="0" name=""/>
        <dsp:cNvSpPr/>
      </dsp:nvSpPr>
      <dsp:spPr>
        <a:xfrm>
          <a:off x="4526280" y="979753"/>
          <a:ext cx="91440" cy="410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02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AD066-B647-4DF6-9BF3-AAF524DB0E5B}">
      <dsp:nvSpPr>
        <dsp:cNvPr id="0" name=""/>
        <dsp:cNvSpPr/>
      </dsp:nvSpPr>
      <dsp:spPr>
        <a:xfrm>
          <a:off x="3595315" y="3069"/>
          <a:ext cx="1953369" cy="976684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>
              <a:solidFill>
                <a:sysClr val="windowText" lastClr="000000"/>
              </a:solidFill>
            </a:rPr>
            <a:t>Diretoria de Ensino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b="1" kern="1200" dirty="0"/>
        </a:p>
      </dsp:txBody>
      <dsp:txXfrm>
        <a:off x="3595315" y="3069"/>
        <a:ext cx="1953369" cy="976684"/>
      </dsp:txXfrm>
    </dsp:sp>
    <dsp:sp modelId="{E79E1BCA-35E0-430D-A146-2E2EE1071D2A}">
      <dsp:nvSpPr>
        <dsp:cNvPr id="0" name=""/>
        <dsp:cNvSpPr/>
      </dsp:nvSpPr>
      <dsp:spPr>
        <a:xfrm>
          <a:off x="3595315" y="1389961"/>
          <a:ext cx="1953369" cy="976684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>
              <a:solidFill>
                <a:sysClr val="windowText" lastClr="000000"/>
              </a:solidFill>
            </a:rPr>
            <a:t>Departamento de </a:t>
          </a:r>
          <a:r>
            <a:rPr lang="pt-BR" sz="2000" b="1" kern="1200" dirty="0" smtClean="0">
              <a:solidFill>
                <a:sysClr val="windowText" lastClr="000000"/>
              </a:solidFill>
            </a:rPr>
            <a:t>Apoio Pedagógico</a:t>
          </a:r>
          <a:endParaRPr lang="pt-BR" sz="2000" b="1" kern="1200" dirty="0">
            <a:solidFill>
              <a:sysClr val="windowText" lastClr="00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700" kern="1200" dirty="0">
            <a:solidFill>
              <a:sysClr val="windowText" lastClr="000000"/>
            </a:solidFill>
          </a:endParaRPr>
        </a:p>
      </dsp:txBody>
      <dsp:txXfrm>
        <a:off x="3595315" y="1389961"/>
        <a:ext cx="1953369" cy="976684"/>
      </dsp:txXfrm>
    </dsp:sp>
    <dsp:sp modelId="{DE92DC36-EBD2-45F4-A18F-0F44A4962EF2}">
      <dsp:nvSpPr>
        <dsp:cNvPr id="0" name=""/>
        <dsp:cNvSpPr/>
      </dsp:nvSpPr>
      <dsp:spPr>
        <a:xfrm>
          <a:off x="2413527" y="2776853"/>
          <a:ext cx="1953369" cy="97668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tx1"/>
              </a:solidFill>
            </a:rPr>
            <a:t>Núcleo de Estudos Afro-brasileiros</a:t>
          </a:r>
          <a:endParaRPr lang="pt-BR" sz="2000" b="1" kern="1200" dirty="0">
            <a:solidFill>
              <a:schemeClr val="tx1"/>
            </a:solidFill>
          </a:endParaRPr>
        </a:p>
      </dsp:txBody>
      <dsp:txXfrm>
        <a:off x="2413527" y="2776853"/>
        <a:ext cx="1953369" cy="976684"/>
      </dsp:txXfrm>
    </dsp:sp>
    <dsp:sp modelId="{2AE70ADB-C9C7-4C1D-ABA2-4FD8C7239474}">
      <dsp:nvSpPr>
        <dsp:cNvPr id="0" name=""/>
        <dsp:cNvSpPr/>
      </dsp:nvSpPr>
      <dsp:spPr>
        <a:xfrm>
          <a:off x="4777103" y="2776853"/>
          <a:ext cx="1953369" cy="97668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solidFill>
                <a:schemeClr val="tx1"/>
              </a:solidFill>
            </a:rPr>
            <a:t>Núcleo de ações afirmativas</a:t>
          </a:r>
          <a:endParaRPr lang="pt-BR" sz="2000" b="1" kern="1200" dirty="0">
            <a:solidFill>
              <a:schemeClr val="tx1"/>
            </a:solidFill>
          </a:endParaRPr>
        </a:p>
      </dsp:txBody>
      <dsp:txXfrm>
        <a:off x="4777103" y="2776853"/>
        <a:ext cx="1953369" cy="976684"/>
      </dsp:txXfrm>
    </dsp:sp>
    <dsp:sp modelId="{AFEFC7AF-9BB9-492C-B6AB-78882BFE8C45}">
      <dsp:nvSpPr>
        <dsp:cNvPr id="0" name=""/>
        <dsp:cNvSpPr/>
      </dsp:nvSpPr>
      <dsp:spPr>
        <a:xfrm>
          <a:off x="2413527" y="4163745"/>
          <a:ext cx="1953369" cy="97668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>
              <a:solidFill>
                <a:schemeClr val="tx1"/>
              </a:solidFill>
            </a:rPr>
            <a:t>Coordenação de Assistência Estudantil</a:t>
          </a:r>
          <a:endParaRPr lang="pt-BR" sz="2200" b="1" kern="1200" dirty="0">
            <a:solidFill>
              <a:schemeClr val="tx1"/>
            </a:solidFill>
          </a:endParaRPr>
        </a:p>
      </dsp:txBody>
      <dsp:txXfrm>
        <a:off x="2413527" y="4163745"/>
        <a:ext cx="1953369" cy="9766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382DF-8225-4C45-8DD0-2BDAE27B3837}">
      <dsp:nvSpPr>
        <dsp:cNvPr id="0" name=""/>
        <dsp:cNvSpPr/>
      </dsp:nvSpPr>
      <dsp:spPr>
        <a:xfrm>
          <a:off x="4410554" y="1864462"/>
          <a:ext cx="161445" cy="2890651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2890651"/>
              </a:lnTo>
              <a:lnTo>
                <a:pt x="0" y="28906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35C47-49C2-4156-9BA4-3ADC2400DB4E}">
      <dsp:nvSpPr>
        <dsp:cNvPr id="0" name=""/>
        <dsp:cNvSpPr/>
      </dsp:nvSpPr>
      <dsp:spPr>
        <a:xfrm>
          <a:off x="4572000" y="1864462"/>
          <a:ext cx="161445" cy="1798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969"/>
              </a:lnTo>
              <a:lnTo>
                <a:pt x="161445" y="17989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3AE32-0D7E-4459-9521-ABEBBC51D763}">
      <dsp:nvSpPr>
        <dsp:cNvPr id="0" name=""/>
        <dsp:cNvSpPr/>
      </dsp:nvSpPr>
      <dsp:spPr>
        <a:xfrm>
          <a:off x="4410554" y="1864462"/>
          <a:ext cx="161445" cy="1798969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1798969"/>
              </a:lnTo>
              <a:lnTo>
                <a:pt x="0" y="17989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44E74-AC4D-4853-9CCC-EE0D79FC4FF6}">
      <dsp:nvSpPr>
        <dsp:cNvPr id="0" name=""/>
        <dsp:cNvSpPr/>
      </dsp:nvSpPr>
      <dsp:spPr>
        <a:xfrm>
          <a:off x="4572000" y="1864462"/>
          <a:ext cx="161445" cy="707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7287"/>
              </a:lnTo>
              <a:lnTo>
                <a:pt x="161445" y="7072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4E988-C539-46A1-8FDF-F176FBEE382B}">
      <dsp:nvSpPr>
        <dsp:cNvPr id="0" name=""/>
        <dsp:cNvSpPr/>
      </dsp:nvSpPr>
      <dsp:spPr>
        <a:xfrm>
          <a:off x="4410554" y="1864462"/>
          <a:ext cx="161445" cy="707287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707287"/>
              </a:lnTo>
              <a:lnTo>
                <a:pt x="0" y="7072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518B26-3C6E-41A0-8D3F-D30354051C40}">
      <dsp:nvSpPr>
        <dsp:cNvPr id="0" name=""/>
        <dsp:cNvSpPr/>
      </dsp:nvSpPr>
      <dsp:spPr>
        <a:xfrm>
          <a:off x="4526279" y="772780"/>
          <a:ext cx="91440" cy="322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8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AD066-B647-4DF6-9BF3-AAF524DB0E5B}">
      <dsp:nvSpPr>
        <dsp:cNvPr id="0" name=""/>
        <dsp:cNvSpPr/>
      </dsp:nvSpPr>
      <dsp:spPr>
        <a:xfrm>
          <a:off x="3803209" y="3989"/>
          <a:ext cx="1537580" cy="76879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>
              <a:solidFill>
                <a:sysClr val="windowText" lastClr="000000"/>
              </a:solidFill>
            </a:rPr>
            <a:t>Diretoria de Ensino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b="1" kern="1200" dirty="0"/>
        </a:p>
      </dsp:txBody>
      <dsp:txXfrm>
        <a:off x="3803209" y="3989"/>
        <a:ext cx="1537580" cy="768790"/>
      </dsp:txXfrm>
    </dsp:sp>
    <dsp:sp modelId="{225FF9BD-33C1-4B44-8CE4-3074A88B015C}">
      <dsp:nvSpPr>
        <dsp:cNvPr id="0" name=""/>
        <dsp:cNvSpPr/>
      </dsp:nvSpPr>
      <dsp:spPr>
        <a:xfrm>
          <a:off x="3803209" y="1095672"/>
          <a:ext cx="1537580" cy="768790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ysClr val="windowText" lastClr="000000"/>
              </a:solidFill>
            </a:rPr>
            <a:t>Departamento de </a:t>
          </a:r>
          <a:r>
            <a:rPr lang="pt-BR" sz="1400" b="1" kern="1200" dirty="0">
              <a:solidFill>
                <a:sysClr val="windowText" lastClr="000000"/>
              </a:solidFill>
            </a:rPr>
            <a:t>Ensino Técnico na área de </a:t>
          </a:r>
          <a:r>
            <a:rPr lang="pt-BR" sz="1400" b="1" kern="1200" dirty="0" smtClean="0">
              <a:solidFill>
                <a:sysClr val="windowText" lastClr="000000"/>
              </a:solidFill>
            </a:rPr>
            <a:t>Gestão </a:t>
          </a:r>
          <a:r>
            <a:rPr lang="pt-BR" sz="1400" b="1" kern="1200" dirty="0">
              <a:solidFill>
                <a:sysClr val="windowText" lastClr="000000"/>
              </a:solidFill>
            </a:rPr>
            <a:t>e Saúde </a:t>
          </a:r>
          <a:endParaRPr lang="pt-BR" sz="1400" b="1" kern="1200" dirty="0"/>
        </a:p>
      </dsp:txBody>
      <dsp:txXfrm>
        <a:off x="3803209" y="1095672"/>
        <a:ext cx="1537580" cy="768790"/>
      </dsp:txXfrm>
    </dsp:sp>
    <dsp:sp modelId="{1C2348B9-D0BE-4165-B0E4-CBD4B228F844}">
      <dsp:nvSpPr>
        <dsp:cNvPr id="0" name=""/>
        <dsp:cNvSpPr/>
      </dsp:nvSpPr>
      <dsp:spPr>
        <a:xfrm>
          <a:off x="2872973" y="2187354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Coordenação do curso técnico em enfermagem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2872973" y="2187354"/>
        <a:ext cx="1537580" cy="768790"/>
      </dsp:txXfrm>
    </dsp:sp>
    <dsp:sp modelId="{CA8344A2-64BE-4C97-B8A7-97651507E533}">
      <dsp:nvSpPr>
        <dsp:cNvPr id="0" name=""/>
        <dsp:cNvSpPr/>
      </dsp:nvSpPr>
      <dsp:spPr>
        <a:xfrm>
          <a:off x="4733445" y="2187354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Coordenação do curso técnico em análises clínicas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4733445" y="2187354"/>
        <a:ext cx="1537580" cy="768790"/>
      </dsp:txXfrm>
    </dsp:sp>
    <dsp:sp modelId="{279492F1-8ACA-41C7-8D18-625532C0408E}">
      <dsp:nvSpPr>
        <dsp:cNvPr id="0" name=""/>
        <dsp:cNvSpPr/>
      </dsp:nvSpPr>
      <dsp:spPr>
        <a:xfrm>
          <a:off x="2872973" y="3279036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Coordenação do curso técnico integrado em secretariado 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2872973" y="3279036"/>
        <a:ext cx="1537580" cy="768790"/>
      </dsp:txXfrm>
    </dsp:sp>
    <dsp:sp modelId="{1744083D-7326-4DF5-AF52-07524A2EA2E3}">
      <dsp:nvSpPr>
        <dsp:cNvPr id="0" name=""/>
        <dsp:cNvSpPr/>
      </dsp:nvSpPr>
      <dsp:spPr>
        <a:xfrm>
          <a:off x="4733445" y="3279036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Laboratório de análises clínicas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4733445" y="3279036"/>
        <a:ext cx="1537580" cy="768790"/>
      </dsp:txXfrm>
    </dsp:sp>
    <dsp:sp modelId="{7BFDA18A-B5D9-45DB-AAA7-7929147947F0}">
      <dsp:nvSpPr>
        <dsp:cNvPr id="0" name=""/>
        <dsp:cNvSpPr/>
      </dsp:nvSpPr>
      <dsp:spPr>
        <a:xfrm>
          <a:off x="2872973" y="4370718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tx1"/>
              </a:solidFill>
            </a:rPr>
            <a:t>Laboratório de enfermagem</a:t>
          </a:r>
          <a:endParaRPr lang="pt-BR" sz="1300" kern="1200" dirty="0">
            <a:solidFill>
              <a:schemeClr val="tx1"/>
            </a:solidFill>
          </a:endParaRPr>
        </a:p>
      </dsp:txBody>
      <dsp:txXfrm>
        <a:off x="2872973" y="4370718"/>
        <a:ext cx="1537580" cy="7687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72921-E99B-448D-B895-3C604DAC287A}">
      <dsp:nvSpPr>
        <dsp:cNvPr id="0" name=""/>
        <dsp:cNvSpPr/>
      </dsp:nvSpPr>
      <dsp:spPr>
        <a:xfrm>
          <a:off x="4572000" y="1864462"/>
          <a:ext cx="161445" cy="2890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0651"/>
              </a:lnTo>
              <a:lnTo>
                <a:pt x="161445" y="28906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8B761-735D-49F1-B960-BEACF3DF556D}">
      <dsp:nvSpPr>
        <dsp:cNvPr id="0" name=""/>
        <dsp:cNvSpPr/>
      </dsp:nvSpPr>
      <dsp:spPr>
        <a:xfrm>
          <a:off x="4410554" y="1864462"/>
          <a:ext cx="161445" cy="2890651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2890651"/>
              </a:lnTo>
              <a:lnTo>
                <a:pt x="0" y="28906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B77AF-2ED2-4A4F-90C3-EF13E268BEA5}">
      <dsp:nvSpPr>
        <dsp:cNvPr id="0" name=""/>
        <dsp:cNvSpPr/>
      </dsp:nvSpPr>
      <dsp:spPr>
        <a:xfrm>
          <a:off x="4572000" y="1864462"/>
          <a:ext cx="161445" cy="1798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8969"/>
              </a:lnTo>
              <a:lnTo>
                <a:pt x="161445" y="17989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FEAE1-4FF8-4DC7-B2EC-0BF9D3B98960}">
      <dsp:nvSpPr>
        <dsp:cNvPr id="0" name=""/>
        <dsp:cNvSpPr/>
      </dsp:nvSpPr>
      <dsp:spPr>
        <a:xfrm>
          <a:off x="4410554" y="1864462"/>
          <a:ext cx="161445" cy="1798969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1798969"/>
              </a:lnTo>
              <a:lnTo>
                <a:pt x="0" y="17989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3289A-9837-4A5D-9ABA-2B3486F2A9B5}">
      <dsp:nvSpPr>
        <dsp:cNvPr id="0" name=""/>
        <dsp:cNvSpPr/>
      </dsp:nvSpPr>
      <dsp:spPr>
        <a:xfrm>
          <a:off x="4572000" y="1864462"/>
          <a:ext cx="161445" cy="707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7287"/>
              </a:lnTo>
              <a:lnTo>
                <a:pt x="161445" y="7072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B55AD-6623-405E-ABA6-49825E84813A}">
      <dsp:nvSpPr>
        <dsp:cNvPr id="0" name=""/>
        <dsp:cNvSpPr/>
      </dsp:nvSpPr>
      <dsp:spPr>
        <a:xfrm>
          <a:off x="4410554" y="1864462"/>
          <a:ext cx="161445" cy="707287"/>
        </a:xfrm>
        <a:custGeom>
          <a:avLst/>
          <a:gdLst/>
          <a:ahLst/>
          <a:cxnLst/>
          <a:rect l="0" t="0" r="0" b="0"/>
          <a:pathLst>
            <a:path>
              <a:moveTo>
                <a:pt x="161445" y="0"/>
              </a:moveTo>
              <a:lnTo>
                <a:pt x="161445" y="707287"/>
              </a:lnTo>
              <a:lnTo>
                <a:pt x="0" y="7072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381E9-1F54-4F8F-9A68-16252AEC5E5A}">
      <dsp:nvSpPr>
        <dsp:cNvPr id="0" name=""/>
        <dsp:cNvSpPr/>
      </dsp:nvSpPr>
      <dsp:spPr>
        <a:xfrm>
          <a:off x="4526279" y="772780"/>
          <a:ext cx="91440" cy="322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8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AD066-B647-4DF6-9BF3-AAF524DB0E5B}">
      <dsp:nvSpPr>
        <dsp:cNvPr id="0" name=""/>
        <dsp:cNvSpPr/>
      </dsp:nvSpPr>
      <dsp:spPr>
        <a:xfrm>
          <a:off x="3803209" y="3989"/>
          <a:ext cx="1537580" cy="76879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>
              <a:solidFill>
                <a:sysClr val="windowText" lastClr="000000"/>
              </a:solidFill>
            </a:rPr>
            <a:t>Diretoria de Ensino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b="1" kern="1200" dirty="0"/>
        </a:p>
      </dsp:txBody>
      <dsp:txXfrm>
        <a:off x="3803209" y="3989"/>
        <a:ext cx="1537580" cy="768790"/>
      </dsp:txXfrm>
    </dsp:sp>
    <dsp:sp modelId="{2A1350AE-36E1-4BF7-840E-7327C4232E70}">
      <dsp:nvSpPr>
        <dsp:cNvPr id="0" name=""/>
        <dsp:cNvSpPr/>
      </dsp:nvSpPr>
      <dsp:spPr>
        <a:xfrm>
          <a:off x="3803209" y="1095672"/>
          <a:ext cx="1537580" cy="768790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444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50" b="1" kern="1200" dirty="0" smtClean="0">
            <a:solidFill>
              <a:sysClr val="windowText" lastClr="000000"/>
            </a:solidFill>
          </a:endParaRPr>
        </a:p>
        <a:p>
          <a:pPr lvl="0" algn="ctr" defTabSz="2444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50" b="1" kern="1200" dirty="0" smtClean="0">
            <a:solidFill>
              <a:sysClr val="windowText" lastClr="000000"/>
            </a:solidFill>
          </a:endParaRPr>
        </a:p>
        <a:p>
          <a:pPr lvl="0" algn="ctr" defTabSz="2444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ysClr val="windowText" lastClr="000000"/>
              </a:solidFill>
            </a:rPr>
            <a:t>Departamento </a:t>
          </a:r>
        </a:p>
        <a:p>
          <a:pPr lvl="0" algn="ctr" defTabSz="2444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ysClr val="windowText" lastClr="000000"/>
              </a:solidFill>
            </a:rPr>
            <a:t>de </a:t>
          </a:r>
          <a:r>
            <a:rPr lang="pt-BR" sz="1100" b="1" kern="1200" dirty="0">
              <a:solidFill>
                <a:sysClr val="windowText" lastClr="000000"/>
              </a:solidFill>
            </a:rPr>
            <a:t>Ensino </a:t>
          </a:r>
          <a:r>
            <a:rPr lang="pt-BR" sz="1100" b="1" kern="1200" dirty="0" smtClean="0">
              <a:solidFill>
                <a:sysClr val="windowText" lastClr="000000"/>
              </a:solidFill>
            </a:rPr>
            <a:t>Técnico</a:t>
          </a:r>
        </a:p>
        <a:p>
          <a:pPr lvl="0" algn="ctr" defTabSz="2444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ysClr val="windowText" lastClr="000000"/>
              </a:solidFill>
            </a:rPr>
            <a:t>na </a:t>
          </a:r>
          <a:r>
            <a:rPr lang="pt-BR" sz="1100" b="1" kern="1200" dirty="0">
              <a:solidFill>
                <a:sysClr val="windowText" lastClr="000000"/>
              </a:solidFill>
            </a:rPr>
            <a:t>área de </a:t>
          </a:r>
          <a:r>
            <a:rPr lang="pt-BR" sz="1100" b="1" kern="1200" dirty="0" smtClean="0">
              <a:solidFill>
                <a:sysClr val="windowText" lastClr="000000"/>
              </a:solidFill>
            </a:rPr>
            <a:t>Informática,  Infraestrutura </a:t>
          </a:r>
          <a:r>
            <a:rPr lang="pt-BR" sz="1100" b="1" kern="1200" dirty="0">
              <a:solidFill>
                <a:sysClr val="windowText" lastClr="000000"/>
              </a:solidFill>
            </a:rPr>
            <a:t>e Indústria  </a:t>
          </a:r>
          <a:r>
            <a:rPr lang="pt-BR" sz="1100" b="1" kern="1200" dirty="0" smtClean="0">
              <a:solidFill>
                <a:sysClr val="windowText" lastClr="000000"/>
              </a:solidFill>
            </a:rPr>
            <a:t> </a:t>
          </a:r>
          <a:endParaRPr lang="pt-BR" sz="1100" b="1" kern="1200" dirty="0">
            <a:solidFill>
              <a:sysClr val="windowText" lastClr="000000"/>
            </a:solidFill>
          </a:endParaRPr>
        </a:p>
        <a:p>
          <a:pPr lvl="0" algn="ctr" defTabSz="2444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50" b="1" kern="1200" dirty="0"/>
        </a:p>
      </dsp:txBody>
      <dsp:txXfrm>
        <a:off x="3803209" y="1095672"/>
        <a:ext cx="1537580" cy="768790"/>
      </dsp:txXfrm>
    </dsp:sp>
    <dsp:sp modelId="{A7C14AFA-E30C-4D35-9A78-DA7231B75FB7}">
      <dsp:nvSpPr>
        <dsp:cNvPr id="0" name=""/>
        <dsp:cNvSpPr/>
      </dsp:nvSpPr>
      <dsp:spPr>
        <a:xfrm>
          <a:off x="2872973" y="2187354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do Curso técnico integrado em informática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2872973" y="2187354"/>
        <a:ext cx="1537580" cy="768790"/>
      </dsp:txXfrm>
    </dsp:sp>
    <dsp:sp modelId="{F990CB97-6F07-4B34-A75D-0C8B432C91CB}">
      <dsp:nvSpPr>
        <dsp:cNvPr id="0" name=""/>
        <dsp:cNvSpPr/>
      </dsp:nvSpPr>
      <dsp:spPr>
        <a:xfrm>
          <a:off x="4733445" y="2187354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do curso técnico em eletrônica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4733445" y="2187354"/>
        <a:ext cx="1537580" cy="768790"/>
      </dsp:txXfrm>
    </dsp:sp>
    <dsp:sp modelId="{2D8A8CA5-DB75-4A3D-9B6C-897BEECC19A7}">
      <dsp:nvSpPr>
        <dsp:cNvPr id="0" name=""/>
        <dsp:cNvSpPr/>
      </dsp:nvSpPr>
      <dsp:spPr>
        <a:xfrm>
          <a:off x="2872973" y="3279036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do Curso técnico em edificações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2872973" y="3279036"/>
        <a:ext cx="1537580" cy="768790"/>
      </dsp:txXfrm>
    </dsp:sp>
    <dsp:sp modelId="{194347CA-4CF6-401E-865B-452677F5B050}">
      <dsp:nvSpPr>
        <dsp:cNvPr id="0" name=""/>
        <dsp:cNvSpPr/>
      </dsp:nvSpPr>
      <dsp:spPr>
        <a:xfrm>
          <a:off x="4733445" y="3279036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do curso técnico em eletrotécnica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4733445" y="3279036"/>
        <a:ext cx="1537580" cy="768790"/>
      </dsp:txXfrm>
    </dsp:sp>
    <dsp:sp modelId="{1E5F91FB-7D00-486A-879D-5EF28E579BF5}">
      <dsp:nvSpPr>
        <dsp:cNvPr id="0" name=""/>
        <dsp:cNvSpPr/>
      </dsp:nvSpPr>
      <dsp:spPr>
        <a:xfrm>
          <a:off x="2872973" y="4370718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Laboratório de eletro e eletrônico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2872973" y="4370718"/>
        <a:ext cx="1537580" cy="768790"/>
      </dsp:txXfrm>
    </dsp:sp>
    <dsp:sp modelId="{B20A122D-61D5-4FE9-83CF-0981C54163FF}">
      <dsp:nvSpPr>
        <dsp:cNvPr id="0" name=""/>
        <dsp:cNvSpPr/>
      </dsp:nvSpPr>
      <dsp:spPr>
        <a:xfrm>
          <a:off x="4733445" y="4370718"/>
          <a:ext cx="1537580" cy="76879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Laboratório de </a:t>
          </a:r>
          <a:r>
            <a:rPr lang="pt-BR" sz="1100" b="1" kern="1200" dirty="0" err="1" smtClean="0">
              <a:solidFill>
                <a:schemeClr val="tx1"/>
              </a:solidFill>
            </a:rPr>
            <a:t>Macomeso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4733445" y="4370718"/>
        <a:ext cx="1537580" cy="7687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6C5CD-694A-43F4-8E8A-BA27441CAA9A}">
      <dsp:nvSpPr>
        <dsp:cNvPr id="0" name=""/>
        <dsp:cNvSpPr/>
      </dsp:nvSpPr>
      <dsp:spPr>
        <a:xfrm>
          <a:off x="4526280" y="1008384"/>
          <a:ext cx="91440" cy="39250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25044"/>
              </a:lnTo>
              <a:lnTo>
                <a:pt x="133035" y="39250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7975A0-D542-4325-9C0C-960D67A3B898}">
      <dsp:nvSpPr>
        <dsp:cNvPr id="0" name=""/>
        <dsp:cNvSpPr/>
      </dsp:nvSpPr>
      <dsp:spPr>
        <a:xfrm>
          <a:off x="4438964" y="1008384"/>
          <a:ext cx="91440" cy="3925044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3925044"/>
              </a:lnTo>
              <a:lnTo>
                <a:pt x="45720" y="39250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B90D8-D2E4-4B8F-B07B-10B1B1161A8E}">
      <dsp:nvSpPr>
        <dsp:cNvPr id="0" name=""/>
        <dsp:cNvSpPr/>
      </dsp:nvSpPr>
      <dsp:spPr>
        <a:xfrm>
          <a:off x="4526280" y="1008384"/>
          <a:ext cx="91440" cy="3334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4624"/>
              </a:lnTo>
              <a:lnTo>
                <a:pt x="133035" y="3334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EE2BA-5686-486B-A94B-777D643711F7}">
      <dsp:nvSpPr>
        <dsp:cNvPr id="0" name=""/>
        <dsp:cNvSpPr/>
      </dsp:nvSpPr>
      <dsp:spPr>
        <a:xfrm>
          <a:off x="4438964" y="1008384"/>
          <a:ext cx="91440" cy="3334624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3334624"/>
              </a:lnTo>
              <a:lnTo>
                <a:pt x="45720" y="3334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89EBA-0E52-49DB-A3F4-6EAE6C085929}">
      <dsp:nvSpPr>
        <dsp:cNvPr id="0" name=""/>
        <dsp:cNvSpPr/>
      </dsp:nvSpPr>
      <dsp:spPr>
        <a:xfrm>
          <a:off x="4526280" y="1008384"/>
          <a:ext cx="91440" cy="27442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4204"/>
              </a:lnTo>
              <a:lnTo>
                <a:pt x="133035" y="27442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EAB53-C0CE-4B1F-A03A-9FF787DC9C8D}">
      <dsp:nvSpPr>
        <dsp:cNvPr id="0" name=""/>
        <dsp:cNvSpPr/>
      </dsp:nvSpPr>
      <dsp:spPr>
        <a:xfrm>
          <a:off x="4438964" y="1008384"/>
          <a:ext cx="91440" cy="2744204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2744204"/>
              </a:lnTo>
              <a:lnTo>
                <a:pt x="45720" y="27442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7EE01E-2889-45A4-9A96-57F780FA73D6}">
      <dsp:nvSpPr>
        <dsp:cNvPr id="0" name=""/>
        <dsp:cNvSpPr/>
      </dsp:nvSpPr>
      <dsp:spPr>
        <a:xfrm>
          <a:off x="4526280" y="1008384"/>
          <a:ext cx="91440" cy="21537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784"/>
              </a:lnTo>
              <a:lnTo>
                <a:pt x="133035" y="21537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DF5C01-7E10-4566-A3E4-BBE7AF3C039A}">
      <dsp:nvSpPr>
        <dsp:cNvPr id="0" name=""/>
        <dsp:cNvSpPr/>
      </dsp:nvSpPr>
      <dsp:spPr>
        <a:xfrm>
          <a:off x="4438964" y="1008384"/>
          <a:ext cx="91440" cy="2153784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2153784"/>
              </a:lnTo>
              <a:lnTo>
                <a:pt x="45720" y="21537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E714F-CB5B-416B-8BAC-A3531CC3D1AA}">
      <dsp:nvSpPr>
        <dsp:cNvPr id="0" name=""/>
        <dsp:cNvSpPr/>
      </dsp:nvSpPr>
      <dsp:spPr>
        <a:xfrm>
          <a:off x="4526280" y="1008384"/>
          <a:ext cx="91440" cy="15633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3365"/>
              </a:lnTo>
              <a:lnTo>
                <a:pt x="133035" y="1563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9040A-5EFE-4FDF-9372-1C1842D122E4}">
      <dsp:nvSpPr>
        <dsp:cNvPr id="0" name=""/>
        <dsp:cNvSpPr/>
      </dsp:nvSpPr>
      <dsp:spPr>
        <a:xfrm>
          <a:off x="4438964" y="1008384"/>
          <a:ext cx="91440" cy="156336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1563365"/>
              </a:lnTo>
              <a:lnTo>
                <a:pt x="45720" y="1563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15C66-0CF4-427D-B2FE-19F778426FDE}">
      <dsp:nvSpPr>
        <dsp:cNvPr id="0" name=""/>
        <dsp:cNvSpPr/>
      </dsp:nvSpPr>
      <dsp:spPr>
        <a:xfrm>
          <a:off x="4526280" y="1008384"/>
          <a:ext cx="91440" cy="9729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2945"/>
              </a:lnTo>
              <a:lnTo>
                <a:pt x="133035" y="972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E7FF36-C274-4434-9EF8-E4BEB29E5CD8}">
      <dsp:nvSpPr>
        <dsp:cNvPr id="0" name=""/>
        <dsp:cNvSpPr/>
      </dsp:nvSpPr>
      <dsp:spPr>
        <a:xfrm>
          <a:off x="4438964" y="1008384"/>
          <a:ext cx="91440" cy="97294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972945"/>
              </a:lnTo>
              <a:lnTo>
                <a:pt x="45720" y="972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8D2B0C-AD44-4FED-9F1C-D609DDCFD9AF}">
      <dsp:nvSpPr>
        <dsp:cNvPr id="0" name=""/>
        <dsp:cNvSpPr/>
      </dsp:nvSpPr>
      <dsp:spPr>
        <a:xfrm>
          <a:off x="4526280" y="1008384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525"/>
              </a:lnTo>
              <a:lnTo>
                <a:pt x="133035" y="382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3129B5-2C8D-4D4E-B8FF-9B8A14707F30}">
      <dsp:nvSpPr>
        <dsp:cNvPr id="0" name=""/>
        <dsp:cNvSpPr/>
      </dsp:nvSpPr>
      <dsp:spPr>
        <a:xfrm>
          <a:off x="4438964" y="1008384"/>
          <a:ext cx="91440" cy="382525"/>
        </a:xfrm>
        <a:custGeom>
          <a:avLst/>
          <a:gdLst/>
          <a:ahLst/>
          <a:cxnLst/>
          <a:rect l="0" t="0" r="0" b="0"/>
          <a:pathLst>
            <a:path>
              <a:moveTo>
                <a:pt x="133035" y="0"/>
              </a:moveTo>
              <a:lnTo>
                <a:pt x="133035" y="382525"/>
              </a:lnTo>
              <a:lnTo>
                <a:pt x="45720" y="3825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C64C8-180D-41B8-8ADD-A19EC3BB03C8}">
      <dsp:nvSpPr>
        <dsp:cNvPr id="0" name=""/>
        <dsp:cNvSpPr/>
      </dsp:nvSpPr>
      <dsp:spPr>
        <a:xfrm>
          <a:off x="4526280" y="417964"/>
          <a:ext cx="91440" cy="1746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46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AD066-B647-4DF6-9BF3-AAF524DB0E5B}">
      <dsp:nvSpPr>
        <dsp:cNvPr id="0" name=""/>
        <dsp:cNvSpPr/>
      </dsp:nvSpPr>
      <dsp:spPr>
        <a:xfrm>
          <a:off x="4156211" y="2176"/>
          <a:ext cx="831577" cy="415788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>
              <a:solidFill>
                <a:sysClr val="windowText" lastClr="000000"/>
              </a:solidFill>
            </a:rPr>
            <a:t>Diretoria de Ensino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/>
        </a:p>
      </dsp:txBody>
      <dsp:txXfrm>
        <a:off x="4156211" y="2176"/>
        <a:ext cx="831577" cy="415788"/>
      </dsp:txXfrm>
    </dsp:sp>
    <dsp:sp modelId="{DB8CF368-7855-4620-90B0-1773FDE19C32}">
      <dsp:nvSpPr>
        <dsp:cNvPr id="0" name=""/>
        <dsp:cNvSpPr/>
      </dsp:nvSpPr>
      <dsp:spPr>
        <a:xfrm>
          <a:off x="4156211" y="592595"/>
          <a:ext cx="831577" cy="415788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900" b="1" kern="1200" dirty="0" smtClean="0">
            <a:solidFill>
              <a:sysClr val="windowText" lastClr="000000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 smtClean="0">
              <a:solidFill>
                <a:sysClr val="windowText" lastClr="000000"/>
              </a:solidFill>
            </a:rPr>
            <a:t>Departamento </a:t>
          </a:r>
          <a:r>
            <a:rPr lang="pt-BR" sz="900" b="1" kern="1200" dirty="0">
              <a:solidFill>
                <a:sysClr val="windowText" lastClr="000000"/>
              </a:solidFill>
            </a:rPr>
            <a:t>de </a:t>
          </a:r>
          <a:r>
            <a:rPr lang="pt-BR" sz="900" b="1" kern="1200" dirty="0" smtClean="0">
              <a:solidFill>
                <a:sysClr val="windowText" lastClr="000000"/>
              </a:solidFill>
            </a:rPr>
            <a:t>Ensino de Graduação </a:t>
          </a:r>
          <a:endParaRPr lang="pt-BR" sz="900" b="1" kern="1200" dirty="0">
            <a:solidFill>
              <a:sysClr val="windowText" lastClr="000000"/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b="1" kern="1200" dirty="0"/>
        </a:p>
      </dsp:txBody>
      <dsp:txXfrm>
        <a:off x="4156211" y="592595"/>
        <a:ext cx="831577" cy="415788"/>
      </dsp:txXfrm>
    </dsp:sp>
    <dsp:sp modelId="{5FAAF19C-0FF4-447A-8A7E-85D1226D7F3E}">
      <dsp:nvSpPr>
        <dsp:cNvPr id="0" name=""/>
        <dsp:cNvSpPr/>
      </dsp:nvSpPr>
      <dsp:spPr>
        <a:xfrm>
          <a:off x="3653107" y="118301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de tecnologia em análise e desenvolvimento de sistemas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653107" y="1183015"/>
        <a:ext cx="831577" cy="415788"/>
      </dsp:txXfrm>
    </dsp:sp>
    <dsp:sp modelId="{50CA4166-901D-42A1-A30E-2F8AF52CB39A}">
      <dsp:nvSpPr>
        <dsp:cNvPr id="0" name=""/>
        <dsp:cNvSpPr/>
      </dsp:nvSpPr>
      <dsp:spPr>
        <a:xfrm>
          <a:off x="4659315" y="118301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de Licenciatura em Ciências Biológicas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59315" y="1183015"/>
        <a:ext cx="831577" cy="415788"/>
      </dsp:txXfrm>
    </dsp:sp>
    <dsp:sp modelId="{91E7E6C2-700C-4F9C-A4DA-A1C35912E09C}">
      <dsp:nvSpPr>
        <dsp:cNvPr id="0" name=""/>
        <dsp:cNvSpPr/>
      </dsp:nvSpPr>
      <dsp:spPr>
        <a:xfrm>
          <a:off x="3653107" y="177343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de Licenciatura em </a:t>
          </a:r>
          <a:r>
            <a:rPr lang="pt-BR" sz="600" b="1" kern="1200" dirty="0" smtClean="0">
              <a:solidFill>
                <a:schemeClr val="tx1"/>
              </a:solidFill>
            </a:rPr>
            <a:t>Letras Espanhol e Literatura Hispânica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653107" y="1773435"/>
        <a:ext cx="831577" cy="415788"/>
      </dsp:txXfrm>
    </dsp:sp>
    <dsp:sp modelId="{ACB2FB6E-9E75-40D2-B8B3-FA964A2BBDDB}">
      <dsp:nvSpPr>
        <dsp:cNvPr id="0" name=""/>
        <dsp:cNvSpPr/>
      </dsp:nvSpPr>
      <dsp:spPr>
        <a:xfrm>
          <a:off x="4659315" y="177343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de Licenciatura em Matemática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59315" y="1773435"/>
        <a:ext cx="831577" cy="415788"/>
      </dsp:txXfrm>
    </dsp:sp>
    <dsp:sp modelId="{DC4B4CCA-27E4-49CD-B276-6EB49F6CA0B4}">
      <dsp:nvSpPr>
        <dsp:cNvPr id="0" name=""/>
        <dsp:cNvSpPr/>
      </dsp:nvSpPr>
      <dsp:spPr>
        <a:xfrm>
          <a:off x="3653107" y="236385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 de Tecnologia em Gestão Hospitalar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653107" y="2363855"/>
        <a:ext cx="831577" cy="415788"/>
      </dsp:txXfrm>
    </dsp:sp>
    <dsp:sp modelId="{68DD7962-70D0-4462-8367-DBBFE0C94AC1}">
      <dsp:nvSpPr>
        <dsp:cNvPr id="0" name=""/>
        <dsp:cNvSpPr/>
      </dsp:nvSpPr>
      <dsp:spPr>
        <a:xfrm>
          <a:off x="4659315" y="2363855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 de Tecnologia em Gestão de Turismo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59315" y="2363855"/>
        <a:ext cx="831577" cy="415788"/>
      </dsp:txXfrm>
    </dsp:sp>
    <dsp:sp modelId="{900CFFEB-820B-4220-894D-9E7D070DEAE3}">
      <dsp:nvSpPr>
        <dsp:cNvPr id="0" name=""/>
        <dsp:cNvSpPr/>
      </dsp:nvSpPr>
      <dsp:spPr>
        <a:xfrm>
          <a:off x="3653107" y="295427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 de Tecnologia em  Saneamento Ambiental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653107" y="2954274"/>
        <a:ext cx="831577" cy="415788"/>
      </dsp:txXfrm>
    </dsp:sp>
    <dsp:sp modelId="{2C0F7039-1F28-42C9-BA74-22001AA95DE0}">
      <dsp:nvSpPr>
        <dsp:cNvPr id="0" name=""/>
        <dsp:cNvSpPr/>
      </dsp:nvSpPr>
      <dsp:spPr>
        <a:xfrm>
          <a:off x="4659315" y="295427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de Licenciatura em Educação Física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59315" y="2954274"/>
        <a:ext cx="831577" cy="415788"/>
      </dsp:txXfrm>
    </dsp:sp>
    <dsp:sp modelId="{93120645-07DE-4ABC-8B2C-2EE78E6A883A}">
      <dsp:nvSpPr>
        <dsp:cNvPr id="0" name=""/>
        <dsp:cNvSpPr/>
      </dsp:nvSpPr>
      <dsp:spPr>
        <a:xfrm>
          <a:off x="3653107" y="354469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Laboratório de Matemática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653107" y="3544694"/>
        <a:ext cx="831577" cy="415788"/>
      </dsp:txXfrm>
    </dsp:sp>
    <dsp:sp modelId="{8B40B77E-0983-411C-B4EE-1C44D0D01FD0}">
      <dsp:nvSpPr>
        <dsp:cNvPr id="0" name=""/>
        <dsp:cNvSpPr/>
      </dsp:nvSpPr>
      <dsp:spPr>
        <a:xfrm>
          <a:off x="4659315" y="354469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Laboratório de biologia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59315" y="3544694"/>
        <a:ext cx="831577" cy="415788"/>
      </dsp:txXfrm>
    </dsp:sp>
    <dsp:sp modelId="{3F1D0E48-4FDF-4CE8-B39F-06DF9C579A4B}">
      <dsp:nvSpPr>
        <dsp:cNvPr id="0" name=""/>
        <dsp:cNvSpPr/>
      </dsp:nvSpPr>
      <dsp:spPr>
        <a:xfrm>
          <a:off x="3653107" y="413511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Laboratório em Saneamento Ambiental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653107" y="4135114"/>
        <a:ext cx="831577" cy="415788"/>
      </dsp:txXfrm>
    </dsp:sp>
    <dsp:sp modelId="{73A44F81-D365-4BDB-B0C9-804B167F1217}">
      <dsp:nvSpPr>
        <dsp:cNvPr id="0" name=""/>
        <dsp:cNvSpPr/>
      </dsp:nvSpPr>
      <dsp:spPr>
        <a:xfrm>
          <a:off x="4659315" y="413511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Laboratório de Línguas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59315" y="4135114"/>
        <a:ext cx="831577" cy="415788"/>
      </dsp:txXfrm>
    </dsp:sp>
    <dsp:sp modelId="{21A1CC4C-057B-4C89-8564-AD4B721A08FF}">
      <dsp:nvSpPr>
        <dsp:cNvPr id="0" name=""/>
        <dsp:cNvSpPr/>
      </dsp:nvSpPr>
      <dsp:spPr>
        <a:xfrm>
          <a:off x="3653107" y="472553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Curso de Licenciatura em Química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653107" y="4725534"/>
        <a:ext cx="831577" cy="415788"/>
      </dsp:txXfrm>
    </dsp:sp>
    <dsp:sp modelId="{2AED2570-8C1A-493E-A8A9-9E07FDBD3BE4}">
      <dsp:nvSpPr>
        <dsp:cNvPr id="0" name=""/>
        <dsp:cNvSpPr/>
      </dsp:nvSpPr>
      <dsp:spPr>
        <a:xfrm>
          <a:off x="4659315" y="4725534"/>
          <a:ext cx="831577" cy="41578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Laboratório de Química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59315" y="4725534"/>
        <a:ext cx="831577" cy="4157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ABCF8-8C00-424B-AAC7-E5AED9582CC0}">
      <dsp:nvSpPr>
        <dsp:cNvPr id="0" name=""/>
        <dsp:cNvSpPr/>
      </dsp:nvSpPr>
      <dsp:spPr>
        <a:xfrm>
          <a:off x="3947166" y="1574678"/>
          <a:ext cx="1214170" cy="80944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</a:rPr>
            <a:t>Diretoria de Extensão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 dirty="0"/>
        </a:p>
      </dsp:txBody>
      <dsp:txXfrm>
        <a:off x="3970874" y="1598386"/>
        <a:ext cx="1166754" cy="762031"/>
      </dsp:txXfrm>
    </dsp:sp>
    <dsp:sp modelId="{A0377682-4CF6-4359-863D-F0AB28223CE3}">
      <dsp:nvSpPr>
        <dsp:cNvPr id="0" name=""/>
        <dsp:cNvSpPr/>
      </dsp:nvSpPr>
      <dsp:spPr>
        <a:xfrm>
          <a:off x="608197" y="2384125"/>
          <a:ext cx="3946054" cy="323778"/>
        </a:xfrm>
        <a:custGeom>
          <a:avLst/>
          <a:gdLst/>
          <a:ahLst/>
          <a:cxnLst/>
          <a:rect l="0" t="0" r="0" b="0"/>
          <a:pathLst>
            <a:path>
              <a:moveTo>
                <a:pt x="3946054" y="0"/>
              </a:moveTo>
              <a:lnTo>
                <a:pt x="3946054" y="161889"/>
              </a:lnTo>
              <a:lnTo>
                <a:pt x="0" y="161889"/>
              </a:lnTo>
              <a:lnTo>
                <a:pt x="0" y="323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74BBA-92B1-4CCF-9ED1-958E2DD534F2}">
      <dsp:nvSpPr>
        <dsp:cNvPr id="0" name=""/>
        <dsp:cNvSpPr/>
      </dsp:nvSpPr>
      <dsp:spPr>
        <a:xfrm>
          <a:off x="1111" y="2707904"/>
          <a:ext cx="1214170" cy="8094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</a:t>
          </a:r>
          <a:r>
            <a:rPr lang="pt-BR" sz="1100" b="1" kern="1200" dirty="0">
              <a:solidFill>
                <a:schemeClr val="tx1"/>
              </a:solidFill>
            </a:rPr>
            <a:t>de  Convênios  e  Articulações Comunitárias </a:t>
          </a:r>
        </a:p>
      </dsp:txBody>
      <dsp:txXfrm>
        <a:off x="24819" y="2731612"/>
        <a:ext cx="1166754" cy="762031"/>
      </dsp:txXfrm>
    </dsp:sp>
    <dsp:sp modelId="{02A0AC3A-9DB4-4166-9A54-414C61F3AB50}">
      <dsp:nvSpPr>
        <dsp:cNvPr id="0" name=""/>
        <dsp:cNvSpPr/>
      </dsp:nvSpPr>
      <dsp:spPr>
        <a:xfrm>
          <a:off x="2186619" y="2384125"/>
          <a:ext cx="2367632" cy="323778"/>
        </a:xfrm>
        <a:custGeom>
          <a:avLst/>
          <a:gdLst/>
          <a:ahLst/>
          <a:cxnLst/>
          <a:rect l="0" t="0" r="0" b="0"/>
          <a:pathLst>
            <a:path>
              <a:moveTo>
                <a:pt x="2367632" y="0"/>
              </a:moveTo>
              <a:lnTo>
                <a:pt x="2367632" y="161889"/>
              </a:lnTo>
              <a:lnTo>
                <a:pt x="0" y="161889"/>
              </a:lnTo>
              <a:lnTo>
                <a:pt x="0" y="323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A95A7-45DB-4522-B38B-81E84B2B99C9}">
      <dsp:nvSpPr>
        <dsp:cNvPr id="0" name=""/>
        <dsp:cNvSpPr/>
      </dsp:nvSpPr>
      <dsp:spPr>
        <a:xfrm>
          <a:off x="1579533" y="2707904"/>
          <a:ext cx="1214170" cy="8094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de Projetos e Programas  de  Extensão  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1603241" y="2731612"/>
        <a:ext cx="1166754" cy="762031"/>
      </dsp:txXfrm>
    </dsp:sp>
    <dsp:sp modelId="{1E88D355-3406-4B70-B3F1-4FE2BACAB57C}">
      <dsp:nvSpPr>
        <dsp:cNvPr id="0" name=""/>
        <dsp:cNvSpPr/>
      </dsp:nvSpPr>
      <dsp:spPr>
        <a:xfrm>
          <a:off x="3765041" y="2384125"/>
          <a:ext cx="789210" cy="323778"/>
        </a:xfrm>
        <a:custGeom>
          <a:avLst/>
          <a:gdLst/>
          <a:ahLst/>
          <a:cxnLst/>
          <a:rect l="0" t="0" r="0" b="0"/>
          <a:pathLst>
            <a:path>
              <a:moveTo>
                <a:pt x="789210" y="0"/>
              </a:moveTo>
              <a:lnTo>
                <a:pt x="789210" y="161889"/>
              </a:lnTo>
              <a:lnTo>
                <a:pt x="0" y="161889"/>
              </a:lnTo>
              <a:lnTo>
                <a:pt x="0" y="323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006D8-7E82-4734-9433-88552A36871A}">
      <dsp:nvSpPr>
        <dsp:cNvPr id="0" name=""/>
        <dsp:cNvSpPr/>
      </dsp:nvSpPr>
      <dsp:spPr>
        <a:xfrm>
          <a:off x="3157955" y="2707904"/>
          <a:ext cx="1214170" cy="8094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de Cultura, Lazer e Promoção   Estudantil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3181663" y="2731612"/>
        <a:ext cx="1166754" cy="762031"/>
      </dsp:txXfrm>
    </dsp:sp>
    <dsp:sp modelId="{F2B8388A-2978-4F89-B50E-8DD939446C58}">
      <dsp:nvSpPr>
        <dsp:cNvPr id="0" name=""/>
        <dsp:cNvSpPr/>
      </dsp:nvSpPr>
      <dsp:spPr>
        <a:xfrm>
          <a:off x="4554252" y="2384125"/>
          <a:ext cx="789210" cy="323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89"/>
              </a:lnTo>
              <a:lnTo>
                <a:pt x="789210" y="161889"/>
              </a:lnTo>
              <a:lnTo>
                <a:pt x="789210" y="323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26586-4EFB-40D2-9475-3E4DF6C8C2F4}">
      <dsp:nvSpPr>
        <dsp:cNvPr id="0" name=""/>
        <dsp:cNvSpPr/>
      </dsp:nvSpPr>
      <dsp:spPr>
        <a:xfrm>
          <a:off x="4736377" y="2707904"/>
          <a:ext cx="1214170" cy="8094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de Formação e Qualificação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4760085" y="2731612"/>
        <a:ext cx="1166754" cy="762031"/>
      </dsp:txXfrm>
    </dsp:sp>
    <dsp:sp modelId="{C422E1D5-A1BD-4508-ADFB-DD360A1F42BC}">
      <dsp:nvSpPr>
        <dsp:cNvPr id="0" name=""/>
        <dsp:cNvSpPr/>
      </dsp:nvSpPr>
      <dsp:spPr>
        <a:xfrm>
          <a:off x="4554252" y="2384125"/>
          <a:ext cx="2367632" cy="323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89"/>
              </a:lnTo>
              <a:lnTo>
                <a:pt x="2367632" y="161889"/>
              </a:lnTo>
              <a:lnTo>
                <a:pt x="2367632" y="323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43E91-5EE1-4E20-9480-6482FD511A4F}">
      <dsp:nvSpPr>
        <dsp:cNvPr id="0" name=""/>
        <dsp:cNvSpPr/>
      </dsp:nvSpPr>
      <dsp:spPr>
        <a:xfrm>
          <a:off x="6314799" y="2707904"/>
          <a:ext cx="1214170" cy="8094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de Estágio e Acompanhamento de Egressos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6338507" y="2731612"/>
        <a:ext cx="1166754" cy="762031"/>
      </dsp:txXfrm>
    </dsp:sp>
    <dsp:sp modelId="{009644EE-6CEC-4482-BC46-6FB0BC36586A}">
      <dsp:nvSpPr>
        <dsp:cNvPr id="0" name=""/>
        <dsp:cNvSpPr/>
      </dsp:nvSpPr>
      <dsp:spPr>
        <a:xfrm>
          <a:off x="4554252" y="2384125"/>
          <a:ext cx="3946054" cy="323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89"/>
              </a:lnTo>
              <a:lnTo>
                <a:pt x="3946054" y="161889"/>
              </a:lnTo>
              <a:lnTo>
                <a:pt x="3946054" y="3237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5F493-19E4-464B-9A7A-2A5195226941}">
      <dsp:nvSpPr>
        <dsp:cNvPr id="0" name=""/>
        <dsp:cNvSpPr/>
      </dsp:nvSpPr>
      <dsp:spPr>
        <a:xfrm>
          <a:off x="7893221" y="2707904"/>
          <a:ext cx="1214170" cy="80944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</a:rPr>
            <a:t>Coordenação de Esportes</a:t>
          </a:r>
          <a:endParaRPr lang="pt-BR" sz="1100" b="1" kern="1200" dirty="0">
            <a:solidFill>
              <a:schemeClr val="tx1"/>
            </a:solidFill>
          </a:endParaRPr>
        </a:p>
      </dsp:txBody>
      <dsp:txXfrm>
        <a:off x="7916929" y="2731612"/>
        <a:ext cx="1166754" cy="7620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1427A-7B0A-4E84-848B-6331507DD6DB}">
      <dsp:nvSpPr>
        <dsp:cNvPr id="0" name=""/>
        <dsp:cNvSpPr/>
      </dsp:nvSpPr>
      <dsp:spPr>
        <a:xfrm>
          <a:off x="4554252" y="2266405"/>
          <a:ext cx="3222166" cy="559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609"/>
              </a:lnTo>
              <a:lnTo>
                <a:pt x="3222166" y="279609"/>
              </a:lnTo>
              <a:lnTo>
                <a:pt x="3222166" y="559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57A0D-2D03-4995-A8E7-4A8489B7A6CF}">
      <dsp:nvSpPr>
        <dsp:cNvPr id="0" name=""/>
        <dsp:cNvSpPr/>
      </dsp:nvSpPr>
      <dsp:spPr>
        <a:xfrm>
          <a:off x="4508532" y="2266405"/>
          <a:ext cx="91440" cy="5592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9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8FF493-CFA6-4FB8-96A6-277C50B01ED7}">
      <dsp:nvSpPr>
        <dsp:cNvPr id="0" name=""/>
        <dsp:cNvSpPr/>
      </dsp:nvSpPr>
      <dsp:spPr>
        <a:xfrm>
          <a:off x="1332085" y="2266405"/>
          <a:ext cx="3222166" cy="559219"/>
        </a:xfrm>
        <a:custGeom>
          <a:avLst/>
          <a:gdLst/>
          <a:ahLst/>
          <a:cxnLst/>
          <a:rect l="0" t="0" r="0" b="0"/>
          <a:pathLst>
            <a:path>
              <a:moveTo>
                <a:pt x="3222166" y="0"/>
              </a:moveTo>
              <a:lnTo>
                <a:pt x="3222166" y="279609"/>
              </a:lnTo>
              <a:lnTo>
                <a:pt x="0" y="279609"/>
              </a:lnTo>
              <a:lnTo>
                <a:pt x="0" y="559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FBDBE-4448-4F2F-B6E6-1AD52A54946F}">
      <dsp:nvSpPr>
        <dsp:cNvPr id="0" name=""/>
        <dsp:cNvSpPr/>
      </dsp:nvSpPr>
      <dsp:spPr>
        <a:xfrm>
          <a:off x="3222778" y="934931"/>
          <a:ext cx="2662947" cy="1331473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>
              <a:solidFill>
                <a:sysClr val="windowText" lastClr="000000"/>
              </a:solidFill>
            </a:rPr>
            <a:t>Diretoria de </a:t>
          </a:r>
          <a:r>
            <a:rPr lang="pt-BR" sz="2100" b="1" kern="1200" dirty="0" smtClean="0">
              <a:solidFill>
                <a:sysClr val="windowText" lastClr="000000"/>
              </a:solidFill>
            </a:rPr>
            <a:t>Pesquisa,  Pós-Graduação e Inovação Tecnológica  </a:t>
          </a:r>
          <a:endParaRPr lang="pt-BR" sz="2100" b="1" kern="1200" dirty="0">
            <a:solidFill>
              <a:sysClr val="windowText" lastClr="000000"/>
            </a:solidFill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100" b="1" kern="1200" dirty="0"/>
        </a:p>
      </dsp:txBody>
      <dsp:txXfrm>
        <a:off x="3222778" y="934931"/>
        <a:ext cx="2662947" cy="1331473"/>
      </dsp:txXfrm>
    </dsp:sp>
    <dsp:sp modelId="{03A22BA1-A753-47C6-9D7C-64666F720B65}">
      <dsp:nvSpPr>
        <dsp:cNvPr id="0" name=""/>
        <dsp:cNvSpPr/>
      </dsp:nvSpPr>
      <dsp:spPr>
        <a:xfrm>
          <a:off x="611" y="2825624"/>
          <a:ext cx="2662947" cy="133147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>
              <a:solidFill>
                <a:schemeClr val="tx1"/>
              </a:solidFill>
            </a:rPr>
            <a:t>Coordenação de Pesquisa e Inovação Tecnológica</a:t>
          </a:r>
          <a:endParaRPr lang="pt-BR" sz="2100" b="1" kern="1200" dirty="0">
            <a:solidFill>
              <a:schemeClr val="tx1"/>
            </a:solidFill>
          </a:endParaRPr>
        </a:p>
      </dsp:txBody>
      <dsp:txXfrm>
        <a:off x="611" y="2825624"/>
        <a:ext cx="2662947" cy="1331473"/>
      </dsp:txXfrm>
    </dsp:sp>
    <dsp:sp modelId="{2D3C5B98-05F9-42EB-ACB4-5D37DA98B41C}">
      <dsp:nvSpPr>
        <dsp:cNvPr id="0" name=""/>
        <dsp:cNvSpPr/>
      </dsp:nvSpPr>
      <dsp:spPr>
        <a:xfrm>
          <a:off x="3222778" y="2825624"/>
          <a:ext cx="2662947" cy="133147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>
              <a:solidFill>
                <a:schemeClr val="tx1"/>
              </a:solidFill>
            </a:rPr>
            <a:t>Coordenação do Curso de Pós-graduação</a:t>
          </a:r>
          <a:endParaRPr lang="pt-BR" sz="2100" b="1" kern="1200" dirty="0">
            <a:solidFill>
              <a:schemeClr val="tx1"/>
            </a:solidFill>
          </a:endParaRPr>
        </a:p>
      </dsp:txBody>
      <dsp:txXfrm>
        <a:off x="3222778" y="2825624"/>
        <a:ext cx="2662947" cy="1331473"/>
      </dsp:txXfrm>
    </dsp:sp>
    <dsp:sp modelId="{D10F2B0E-BC7E-4F08-8732-28EF18CD55D8}">
      <dsp:nvSpPr>
        <dsp:cNvPr id="0" name=""/>
        <dsp:cNvSpPr/>
      </dsp:nvSpPr>
      <dsp:spPr>
        <a:xfrm>
          <a:off x="6444944" y="2825624"/>
          <a:ext cx="2662947" cy="133147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>
              <a:solidFill>
                <a:schemeClr val="tx1"/>
              </a:solidFill>
            </a:rPr>
            <a:t>Coordenação do Núcleo de Inovação Tecnológica</a:t>
          </a:r>
          <a:endParaRPr lang="pt-BR" sz="2100" b="1" kern="1200" dirty="0">
            <a:solidFill>
              <a:schemeClr val="tx1"/>
            </a:solidFill>
          </a:endParaRPr>
        </a:p>
      </dsp:txBody>
      <dsp:txXfrm>
        <a:off x="6444944" y="2825624"/>
        <a:ext cx="2662947" cy="133147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18E79-DE09-49A8-8667-8A238A3916EA}">
      <dsp:nvSpPr>
        <dsp:cNvPr id="0" name=""/>
        <dsp:cNvSpPr/>
      </dsp:nvSpPr>
      <dsp:spPr>
        <a:xfrm>
          <a:off x="4422133" y="0"/>
          <a:ext cx="754965" cy="50331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>
              <a:solidFill>
                <a:sysClr val="windowText" lastClr="000000"/>
              </a:solidFill>
            </a:rPr>
            <a:t>Diretoria de Administração e Planejamento </a:t>
          </a:r>
          <a:endParaRPr lang="pt-BR" sz="800" b="1" kern="1200" dirty="0"/>
        </a:p>
      </dsp:txBody>
      <dsp:txXfrm>
        <a:off x="4436874" y="14741"/>
        <a:ext cx="725483" cy="473828"/>
      </dsp:txXfrm>
    </dsp:sp>
    <dsp:sp modelId="{50578AA2-BAD9-4446-9E82-877D0075F231}">
      <dsp:nvSpPr>
        <dsp:cNvPr id="0" name=""/>
        <dsp:cNvSpPr/>
      </dsp:nvSpPr>
      <dsp:spPr>
        <a:xfrm>
          <a:off x="873797" y="503310"/>
          <a:ext cx="3925818" cy="201324"/>
        </a:xfrm>
        <a:custGeom>
          <a:avLst/>
          <a:gdLst/>
          <a:ahLst/>
          <a:cxnLst/>
          <a:rect l="0" t="0" r="0" b="0"/>
          <a:pathLst>
            <a:path>
              <a:moveTo>
                <a:pt x="3925818" y="0"/>
              </a:moveTo>
              <a:lnTo>
                <a:pt x="3925818" y="100662"/>
              </a:lnTo>
              <a:lnTo>
                <a:pt x="0" y="100662"/>
              </a:lnTo>
              <a:lnTo>
                <a:pt x="0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8DF7A-3C79-4C49-9865-9FA5047E91AC}">
      <dsp:nvSpPr>
        <dsp:cNvPr id="0" name=""/>
        <dsp:cNvSpPr/>
      </dsp:nvSpPr>
      <dsp:spPr>
        <a:xfrm>
          <a:off x="496314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b="1" kern="1200" dirty="0">
              <a:solidFill>
                <a:sysClr val="windowText" lastClr="000000"/>
              </a:solidFill>
            </a:rPr>
            <a:t>Departamento de </a:t>
          </a:r>
          <a:r>
            <a:rPr lang="pt-BR" sz="700" b="1" kern="1200" dirty="0">
              <a:solidFill>
                <a:schemeClr val="tx1"/>
              </a:solidFill>
            </a:rPr>
            <a:t>Administração</a:t>
          </a:r>
          <a:r>
            <a:rPr lang="pt-BR" sz="700" b="1" kern="1200" dirty="0">
              <a:solidFill>
                <a:sysClr val="windowText" lastClr="000000"/>
              </a:solidFill>
            </a:rPr>
            <a:t> e Manutenção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 dirty="0"/>
        </a:p>
      </dsp:txBody>
      <dsp:txXfrm>
        <a:off x="511055" y="719375"/>
        <a:ext cx="725483" cy="473828"/>
      </dsp:txXfrm>
    </dsp:sp>
    <dsp:sp modelId="{F94C62AF-40A2-4C1C-95B3-561C17E9B1B6}">
      <dsp:nvSpPr>
        <dsp:cNvPr id="0" name=""/>
        <dsp:cNvSpPr/>
      </dsp:nvSpPr>
      <dsp:spPr>
        <a:xfrm>
          <a:off x="383069" y="1207944"/>
          <a:ext cx="490727" cy="201324"/>
        </a:xfrm>
        <a:custGeom>
          <a:avLst/>
          <a:gdLst/>
          <a:ahLst/>
          <a:cxnLst/>
          <a:rect l="0" t="0" r="0" b="0"/>
          <a:pathLst>
            <a:path>
              <a:moveTo>
                <a:pt x="490727" y="0"/>
              </a:moveTo>
              <a:lnTo>
                <a:pt x="490727" y="100662"/>
              </a:lnTo>
              <a:lnTo>
                <a:pt x="0" y="100662"/>
              </a:lnTo>
              <a:lnTo>
                <a:pt x="0" y="2013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C22EC-137E-40E2-BCE1-C88DF13EC458}">
      <dsp:nvSpPr>
        <dsp:cNvPr id="0" name=""/>
        <dsp:cNvSpPr/>
      </dsp:nvSpPr>
      <dsp:spPr>
        <a:xfrm>
          <a:off x="5587" y="1409268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ysClr val="windowText" lastClr="000000"/>
              </a:solidFill>
            </a:rPr>
            <a:t>Coordenação </a:t>
          </a:r>
          <a:r>
            <a:rPr lang="pt-BR" sz="800" b="1" kern="1200" dirty="0">
              <a:solidFill>
                <a:sysClr val="windowText" lastClr="000000"/>
              </a:solidFill>
            </a:rPr>
            <a:t>de  Manutenção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b="1" kern="1200" dirty="0"/>
        </a:p>
      </dsp:txBody>
      <dsp:txXfrm>
        <a:off x="20328" y="1424009"/>
        <a:ext cx="725483" cy="473828"/>
      </dsp:txXfrm>
    </dsp:sp>
    <dsp:sp modelId="{99B07AFF-DA11-4BB1-868F-600D39799751}">
      <dsp:nvSpPr>
        <dsp:cNvPr id="0" name=""/>
        <dsp:cNvSpPr/>
      </dsp:nvSpPr>
      <dsp:spPr>
        <a:xfrm>
          <a:off x="873797" y="1207944"/>
          <a:ext cx="490727" cy="201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662"/>
              </a:lnTo>
              <a:lnTo>
                <a:pt x="490727" y="100662"/>
              </a:lnTo>
              <a:lnTo>
                <a:pt x="490727" y="2013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A0357-B08E-47CF-8A01-9CC30F8AE2A0}">
      <dsp:nvSpPr>
        <dsp:cNvPr id="0" name=""/>
        <dsp:cNvSpPr/>
      </dsp:nvSpPr>
      <dsp:spPr>
        <a:xfrm>
          <a:off x="987041" y="1409268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transporte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1001782" y="1424009"/>
        <a:ext cx="725483" cy="473828"/>
      </dsp:txXfrm>
    </dsp:sp>
    <dsp:sp modelId="{D913C7F1-E00D-48C4-A809-DE13F67FD6E7}">
      <dsp:nvSpPr>
        <dsp:cNvPr id="0" name=""/>
        <dsp:cNvSpPr/>
      </dsp:nvSpPr>
      <dsp:spPr>
        <a:xfrm>
          <a:off x="1855251" y="503310"/>
          <a:ext cx="2944363" cy="201324"/>
        </a:xfrm>
        <a:custGeom>
          <a:avLst/>
          <a:gdLst/>
          <a:ahLst/>
          <a:cxnLst/>
          <a:rect l="0" t="0" r="0" b="0"/>
          <a:pathLst>
            <a:path>
              <a:moveTo>
                <a:pt x="2944363" y="0"/>
              </a:moveTo>
              <a:lnTo>
                <a:pt x="2944363" y="100662"/>
              </a:lnTo>
              <a:lnTo>
                <a:pt x="0" y="100662"/>
              </a:lnTo>
              <a:lnTo>
                <a:pt x="0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74868-D31A-49A9-B1FB-2BAD1FEC0418}">
      <dsp:nvSpPr>
        <dsp:cNvPr id="0" name=""/>
        <dsp:cNvSpPr/>
      </dsp:nvSpPr>
      <dsp:spPr>
        <a:xfrm>
          <a:off x="1477769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>
              <a:solidFill>
                <a:schemeClr val="tx1"/>
              </a:solidFill>
            </a:rPr>
            <a:t>Coordenação de Almoxarifado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800" kern="1200" dirty="0"/>
        </a:p>
      </dsp:txBody>
      <dsp:txXfrm>
        <a:off x="1492510" y="719375"/>
        <a:ext cx="725483" cy="473828"/>
      </dsp:txXfrm>
    </dsp:sp>
    <dsp:sp modelId="{319E88B3-FB86-46F6-B88C-053EBE3EECFF}">
      <dsp:nvSpPr>
        <dsp:cNvPr id="0" name=""/>
        <dsp:cNvSpPr/>
      </dsp:nvSpPr>
      <dsp:spPr>
        <a:xfrm>
          <a:off x="2836706" y="503310"/>
          <a:ext cx="1962909" cy="201324"/>
        </a:xfrm>
        <a:custGeom>
          <a:avLst/>
          <a:gdLst/>
          <a:ahLst/>
          <a:cxnLst/>
          <a:rect l="0" t="0" r="0" b="0"/>
          <a:pathLst>
            <a:path>
              <a:moveTo>
                <a:pt x="1962909" y="0"/>
              </a:moveTo>
              <a:lnTo>
                <a:pt x="1962909" y="100662"/>
              </a:lnTo>
              <a:lnTo>
                <a:pt x="0" y="100662"/>
              </a:lnTo>
              <a:lnTo>
                <a:pt x="0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926C2-8E93-40F4-9139-316415AAFD1A}">
      <dsp:nvSpPr>
        <dsp:cNvPr id="0" name=""/>
        <dsp:cNvSpPr/>
      </dsp:nvSpPr>
      <dsp:spPr>
        <a:xfrm>
          <a:off x="2459223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Gestão de Contratos 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2473964" y="719375"/>
        <a:ext cx="725483" cy="473828"/>
      </dsp:txXfrm>
    </dsp:sp>
    <dsp:sp modelId="{4504C2BD-EAC1-48F5-BD73-C47138DC2BA7}">
      <dsp:nvSpPr>
        <dsp:cNvPr id="0" name=""/>
        <dsp:cNvSpPr/>
      </dsp:nvSpPr>
      <dsp:spPr>
        <a:xfrm>
          <a:off x="3818161" y="503310"/>
          <a:ext cx="981454" cy="201324"/>
        </a:xfrm>
        <a:custGeom>
          <a:avLst/>
          <a:gdLst/>
          <a:ahLst/>
          <a:cxnLst/>
          <a:rect l="0" t="0" r="0" b="0"/>
          <a:pathLst>
            <a:path>
              <a:moveTo>
                <a:pt x="981454" y="0"/>
              </a:moveTo>
              <a:lnTo>
                <a:pt x="981454" y="100662"/>
              </a:lnTo>
              <a:lnTo>
                <a:pt x="0" y="100662"/>
              </a:lnTo>
              <a:lnTo>
                <a:pt x="0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52C80-DE54-4CCA-8E85-3850BB9B20CE}">
      <dsp:nvSpPr>
        <dsp:cNvPr id="0" name=""/>
        <dsp:cNvSpPr/>
      </dsp:nvSpPr>
      <dsp:spPr>
        <a:xfrm>
          <a:off x="3440678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Tecnologia da Informação 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3455419" y="719375"/>
        <a:ext cx="725483" cy="473828"/>
      </dsp:txXfrm>
    </dsp:sp>
    <dsp:sp modelId="{05AB4224-988F-4B5F-B49B-8327810D416A}">
      <dsp:nvSpPr>
        <dsp:cNvPr id="0" name=""/>
        <dsp:cNvSpPr/>
      </dsp:nvSpPr>
      <dsp:spPr>
        <a:xfrm>
          <a:off x="4753895" y="503310"/>
          <a:ext cx="91440" cy="2013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1D71B-4D58-4D95-9CAC-9A404A9E99F3}">
      <dsp:nvSpPr>
        <dsp:cNvPr id="0" name=""/>
        <dsp:cNvSpPr/>
      </dsp:nvSpPr>
      <dsp:spPr>
        <a:xfrm>
          <a:off x="4422133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contabilidade e finanças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4436874" y="719375"/>
        <a:ext cx="725483" cy="473828"/>
      </dsp:txXfrm>
    </dsp:sp>
    <dsp:sp modelId="{7EC88E8E-1BAB-4D90-8487-3A506CF04182}">
      <dsp:nvSpPr>
        <dsp:cNvPr id="0" name=""/>
        <dsp:cNvSpPr/>
      </dsp:nvSpPr>
      <dsp:spPr>
        <a:xfrm>
          <a:off x="4799615" y="503310"/>
          <a:ext cx="981454" cy="201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662"/>
              </a:lnTo>
              <a:lnTo>
                <a:pt x="981454" y="100662"/>
              </a:lnTo>
              <a:lnTo>
                <a:pt x="981454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CD939-555C-4B89-A3F0-00996196DD4B}">
      <dsp:nvSpPr>
        <dsp:cNvPr id="0" name=""/>
        <dsp:cNvSpPr/>
      </dsp:nvSpPr>
      <dsp:spPr>
        <a:xfrm>
          <a:off x="5403587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Protocolo e  Arquivo 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5418328" y="719375"/>
        <a:ext cx="725483" cy="473828"/>
      </dsp:txXfrm>
    </dsp:sp>
    <dsp:sp modelId="{026F5289-1BCD-49A1-AAA5-10666DF5E5E4}">
      <dsp:nvSpPr>
        <dsp:cNvPr id="0" name=""/>
        <dsp:cNvSpPr/>
      </dsp:nvSpPr>
      <dsp:spPr>
        <a:xfrm>
          <a:off x="4799615" y="503310"/>
          <a:ext cx="1962909" cy="201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662"/>
              </a:lnTo>
              <a:lnTo>
                <a:pt x="1962909" y="100662"/>
              </a:lnTo>
              <a:lnTo>
                <a:pt x="1962909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DF4999-C5B2-4DFF-8F55-D22A36803998}">
      <dsp:nvSpPr>
        <dsp:cNvPr id="0" name=""/>
        <dsp:cNvSpPr/>
      </dsp:nvSpPr>
      <dsp:spPr>
        <a:xfrm>
          <a:off x="6385042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Patrimônio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6399783" y="719375"/>
        <a:ext cx="725483" cy="473828"/>
      </dsp:txXfrm>
    </dsp:sp>
    <dsp:sp modelId="{A9F50DE5-9BBE-4A6B-B696-BE545C9F1724}">
      <dsp:nvSpPr>
        <dsp:cNvPr id="0" name=""/>
        <dsp:cNvSpPr/>
      </dsp:nvSpPr>
      <dsp:spPr>
        <a:xfrm>
          <a:off x="4799615" y="503310"/>
          <a:ext cx="2944363" cy="201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662"/>
              </a:lnTo>
              <a:lnTo>
                <a:pt x="2944363" y="100662"/>
              </a:lnTo>
              <a:lnTo>
                <a:pt x="2944363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1035C-F4FE-460B-BA39-617C0AF10A6B}">
      <dsp:nvSpPr>
        <dsp:cNvPr id="0" name=""/>
        <dsp:cNvSpPr/>
      </dsp:nvSpPr>
      <dsp:spPr>
        <a:xfrm>
          <a:off x="7366497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Planejamento e Orçamento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7381238" y="719375"/>
        <a:ext cx="725483" cy="473828"/>
      </dsp:txXfrm>
    </dsp:sp>
    <dsp:sp modelId="{46FAFF11-DB69-4A8B-B507-7D60D7B1F2BA}">
      <dsp:nvSpPr>
        <dsp:cNvPr id="0" name=""/>
        <dsp:cNvSpPr/>
      </dsp:nvSpPr>
      <dsp:spPr>
        <a:xfrm>
          <a:off x="4799615" y="503310"/>
          <a:ext cx="3925818" cy="201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662"/>
              </a:lnTo>
              <a:lnTo>
                <a:pt x="3925818" y="100662"/>
              </a:lnTo>
              <a:lnTo>
                <a:pt x="3925818" y="2013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6BEE9-BF26-461A-9D42-672899769543}">
      <dsp:nvSpPr>
        <dsp:cNvPr id="0" name=""/>
        <dsp:cNvSpPr/>
      </dsp:nvSpPr>
      <dsp:spPr>
        <a:xfrm>
          <a:off x="8347951" y="704634"/>
          <a:ext cx="754965" cy="503310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b="1" kern="1200" dirty="0" smtClean="0">
              <a:solidFill>
                <a:schemeClr val="tx1"/>
              </a:solidFill>
            </a:rPr>
            <a:t>Coordenação de Engenharia e Obras</a:t>
          </a:r>
          <a:endParaRPr lang="pt-BR" sz="800" b="1" kern="1200" dirty="0">
            <a:solidFill>
              <a:schemeClr val="tx1"/>
            </a:solidFill>
          </a:endParaRPr>
        </a:p>
      </dsp:txBody>
      <dsp:txXfrm>
        <a:off x="8362692" y="719375"/>
        <a:ext cx="725483" cy="473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F709B-AF00-4DD0-A261-2F1FCB1456D2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AD9FA-29BF-4589-BFEA-0830DF60A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7310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9E4BF-6E75-4541-9824-A4B02D86944E}" type="datetimeFigureOut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B9363-4ECF-4634-990F-A6EE3A11DD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6759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63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5A77-72D7-46FF-9380-23116016A33E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D547-B7AE-4914-B9DD-29B38A684261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DD10-A96E-4194-8140-3E389BABA2F2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209-D22E-4169-9583-9983AAC45BA1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9E5E-A4C0-4010-90B8-28BC60EB135C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7F73-B9DF-4349-BD57-61CFE55B4B02}" type="datetime1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6B345-C66E-4E95-94B7-BC2820AA55D0}" type="datetime1">
              <a:rPr lang="pt-BR" smtClean="0"/>
              <a:t>25/05/2015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3A9E-FC2C-460F-B648-28691C2AF1C1}" type="datetime1">
              <a:rPr lang="pt-BR" smtClean="0"/>
              <a:t>25/05/2015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6ED0-0838-4B1E-B56C-AEFDB5BC0533}" type="datetime1">
              <a:rPr lang="pt-BR" smtClean="0"/>
              <a:t>25/05/2015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F26-8FE4-4BEC-A2AE-00941E2F3737}" type="datetime1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D2E-6511-4D09-9380-9CDDCF645164}" type="datetime1">
              <a:rPr lang="pt-BR" smtClean="0"/>
              <a:t>25/05/2015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9AAE7-4CBA-4E1F-B71A-718E8AAE875F}" type="datetime1">
              <a:rPr lang="pt-BR" smtClean="0"/>
              <a:t>25/05/2015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3637"/>
            <a:ext cx="8229600" cy="3030985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000" b="1" dirty="0" smtClean="0"/>
              <a:t>Estrutura Organizacional  </a:t>
            </a:r>
          </a:p>
          <a:p>
            <a:pPr marL="0" indent="0" algn="ctr">
              <a:buNone/>
            </a:pPr>
            <a:r>
              <a:rPr lang="pt-BR" sz="3000" b="1" dirty="0" smtClean="0"/>
              <a:t> </a:t>
            </a:r>
            <a:r>
              <a:rPr lang="pt-BR" sz="3000" b="1" dirty="0" err="1" smtClean="0"/>
              <a:t>Câmpus</a:t>
            </a:r>
            <a:r>
              <a:rPr lang="pt-BR" sz="3000" b="1" dirty="0" smtClean="0"/>
              <a:t> Boa Vista Centro - IFRR </a:t>
            </a:r>
          </a:p>
          <a:p>
            <a:pPr marL="0" indent="0" algn="ctr">
              <a:buNone/>
            </a:pPr>
            <a:endParaRPr lang="pt-BR" sz="3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366" y="123478"/>
            <a:ext cx="284162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571708" y="1347614"/>
            <a:ext cx="4448563" cy="489868"/>
          </a:xfrm>
        </p:spPr>
        <p:txBody>
          <a:bodyPr/>
          <a:lstStyle/>
          <a:p>
            <a:r>
              <a:rPr lang="pt-BR" sz="2000" dirty="0" smtClean="0">
                <a:solidFill>
                  <a:schemeClr val="tx1"/>
                </a:solidFill>
              </a:rPr>
              <a:t>Pró – Reitoria de Desenvolvimento Institucional - PRODIN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560133"/>
              </p:ext>
            </p:extLst>
          </p:nvPr>
        </p:nvGraphicFramePr>
        <p:xfrm>
          <a:off x="35496" y="627534"/>
          <a:ext cx="9108504" cy="4515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0" y="149900"/>
            <a:ext cx="355741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707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Fluxo do 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94254642"/>
              </p:ext>
            </p:extLst>
          </p:nvPr>
        </p:nvGraphicFramePr>
        <p:xfrm>
          <a:off x="323528" y="62753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843808" y="19548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FLUXO DE PROCEDIMENTOS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33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981736"/>
              </p:ext>
            </p:extLst>
          </p:nvPr>
        </p:nvGraphicFramePr>
        <p:xfrm>
          <a:off x="35496" y="51470"/>
          <a:ext cx="9108504" cy="5092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0" y="149900"/>
            <a:ext cx="327585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ORGANOGRAMA GERAL DO</a:t>
            </a:r>
          </a:p>
          <a:p>
            <a:r>
              <a:rPr lang="pt-BR" sz="20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CÂMPUS BOA </a:t>
            </a:r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VISTA CENTRO - SINTÉTICO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154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697817"/>
              </p:ext>
            </p:extLst>
          </p:nvPr>
        </p:nvGraphicFramePr>
        <p:xfrm>
          <a:off x="0" y="0"/>
          <a:ext cx="9144000" cy="514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107504" y="-4026"/>
            <a:ext cx="219573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DIR. DE ENSINO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3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293328"/>
              </p:ext>
            </p:extLst>
          </p:nvPr>
        </p:nvGraphicFramePr>
        <p:xfrm>
          <a:off x="0" y="0"/>
          <a:ext cx="9144000" cy="514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107504" y="-4026"/>
            <a:ext cx="273630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DIR. DE ENSINO/DEP. APOIO PEDAGÓGICO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02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042291"/>
              </p:ext>
            </p:extLst>
          </p:nvPr>
        </p:nvGraphicFramePr>
        <p:xfrm>
          <a:off x="0" y="0"/>
          <a:ext cx="9144000" cy="514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1622" y="339"/>
            <a:ext cx="341825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DIR. DE ENSINO/DEP. DE ENSINO TÉCNICO  NA ÁREA DE GESTÃO E SAÚDE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726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363250"/>
              </p:ext>
            </p:extLst>
          </p:nvPr>
        </p:nvGraphicFramePr>
        <p:xfrm>
          <a:off x="0" y="0"/>
          <a:ext cx="9144000" cy="514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107504" y="-4026"/>
            <a:ext cx="288032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DIR. DE ENSINO/DEP. DE ENS. TÉC. NA ÁREA DE INFORMÁTICA, INFRA E IND.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3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495814"/>
              </p:ext>
            </p:extLst>
          </p:nvPr>
        </p:nvGraphicFramePr>
        <p:xfrm>
          <a:off x="0" y="0"/>
          <a:ext cx="9144000" cy="5143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107504" y="-4026"/>
            <a:ext cx="219573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DIR. DE ENSINO/DEP. DE ENSINO </a:t>
            </a:r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GRADUAÇÃO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23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000387"/>
              </p:ext>
            </p:extLst>
          </p:nvPr>
        </p:nvGraphicFramePr>
        <p:xfrm>
          <a:off x="35496" y="51470"/>
          <a:ext cx="9108504" cy="5092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DIR. DE EXTENSÃO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055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856610"/>
              </p:ext>
            </p:extLst>
          </p:nvPr>
        </p:nvGraphicFramePr>
        <p:xfrm>
          <a:off x="35496" y="51470"/>
          <a:ext cx="9108504" cy="5092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BOA VISTA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DIR. DE PESQ. E PÓS-GRAD.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291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8121</TotalTime>
  <Words>586</Words>
  <Application>Microsoft Office PowerPoint</Application>
  <PresentationFormat>Apresentação na tela (16:9)</PresentationFormat>
  <Paragraphs>119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Fluxo do organograma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Carlos</dc:creator>
  <cp:lastModifiedBy>Luciano Monteiro Amaral</cp:lastModifiedBy>
  <cp:revision>617</cp:revision>
  <cp:lastPrinted>2015-05-07T21:33:34Z</cp:lastPrinted>
  <dcterms:created xsi:type="dcterms:W3CDTF">2013-03-11T14:17:59Z</dcterms:created>
  <dcterms:modified xsi:type="dcterms:W3CDTF">2015-05-25T14:06:03Z</dcterms:modified>
</cp:coreProperties>
</file>