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4" r:id="rId2"/>
    <p:sldId id="279" r:id="rId3"/>
    <p:sldId id="278" r:id="rId4"/>
    <p:sldId id="274" r:id="rId5"/>
  </p:sldIdLst>
  <p:sldSz cx="9144000" cy="5143500" type="screen16x9"/>
  <p:notesSz cx="6797675" cy="987425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DA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642" y="-462"/>
      </p:cViewPr>
      <p:guideLst>
        <p:guide orient="horz" pos="198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DEC40F-6BB4-4005-93D1-77BA3FA5B9D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83736704-0FE1-4530-BEB0-28911BF4CF82}">
      <dgm:prSet phldrT="[Texto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Direção Geral</a:t>
          </a:r>
          <a:endParaRPr lang="pt-BR" sz="1000" b="1" dirty="0">
            <a:solidFill>
              <a:schemeClr val="tx1"/>
            </a:solidFill>
          </a:endParaRPr>
        </a:p>
      </dgm:t>
    </dgm:pt>
    <dgm:pt modelId="{937C0E5F-7439-4CB3-8205-D14A55037ED5}" type="parTrans" cxnId="{0104A5DC-57B8-4619-B7A3-CC1D239B52AF}">
      <dgm:prSet/>
      <dgm:spPr/>
      <dgm:t>
        <a:bodyPr/>
        <a:lstStyle/>
        <a:p>
          <a:endParaRPr lang="pt-BR"/>
        </a:p>
      </dgm:t>
    </dgm:pt>
    <dgm:pt modelId="{1A32F44D-2856-4EC0-9CD9-0B1A95439986}" type="sibTrans" cxnId="{0104A5DC-57B8-4619-B7A3-CC1D239B52AF}">
      <dgm:prSet/>
      <dgm:spPr/>
      <dgm:t>
        <a:bodyPr/>
        <a:lstStyle/>
        <a:p>
          <a:endParaRPr lang="pt-BR"/>
        </a:p>
      </dgm:t>
    </dgm:pt>
    <dgm:pt modelId="{27FB4EE8-B52D-450A-9E66-2AF680F5201D}" type="asst">
      <dgm:prSet phldrT="[Texto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FFFF00"/>
        </a:solidFill>
      </dgm:spPr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Chefia de Gabinete</a:t>
          </a:r>
          <a:endParaRPr lang="pt-BR" sz="1000" b="1" dirty="0">
            <a:solidFill>
              <a:schemeClr val="tx1"/>
            </a:solidFill>
          </a:endParaRPr>
        </a:p>
      </dgm:t>
    </dgm:pt>
    <dgm:pt modelId="{A0591DA1-B6F9-4AD5-9AB8-AF5F801E64D8}" type="parTrans" cxnId="{4DC2CE9C-FFAB-493F-AF5A-FE95111B343F}">
      <dgm:prSet/>
      <dgm:spPr/>
      <dgm:t>
        <a:bodyPr/>
        <a:lstStyle/>
        <a:p>
          <a:endParaRPr lang="pt-BR"/>
        </a:p>
      </dgm:t>
    </dgm:pt>
    <dgm:pt modelId="{72D7BA10-4D2E-454D-85B5-7222BDA8CE90}" type="sibTrans" cxnId="{4DC2CE9C-FFAB-493F-AF5A-FE95111B343F}">
      <dgm:prSet/>
      <dgm:spPr/>
      <dgm:t>
        <a:bodyPr/>
        <a:lstStyle/>
        <a:p>
          <a:endParaRPr lang="pt-BR"/>
        </a:p>
      </dgm:t>
    </dgm:pt>
    <dgm:pt modelId="{A087A6F3-5DF8-4013-9949-3396A2496216}">
      <dgm:prSet phldrT="[Texto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Departamento de Ensino</a:t>
          </a:r>
          <a:endParaRPr lang="pt-BR" sz="1000" b="1" dirty="0">
            <a:solidFill>
              <a:schemeClr val="tx1"/>
            </a:solidFill>
          </a:endParaRPr>
        </a:p>
      </dgm:t>
    </dgm:pt>
    <dgm:pt modelId="{F988D5E7-A20B-471F-9A3A-81F06906359B}" type="parTrans" cxnId="{BAF2DF26-49D5-4FA1-85BE-4E51D838FD70}">
      <dgm:prSet/>
      <dgm:spPr/>
      <dgm:t>
        <a:bodyPr/>
        <a:lstStyle/>
        <a:p>
          <a:endParaRPr lang="pt-BR"/>
        </a:p>
      </dgm:t>
    </dgm:pt>
    <dgm:pt modelId="{4A7873B1-8176-4113-86CA-1CDFEC1C243D}" type="sibTrans" cxnId="{BAF2DF26-49D5-4FA1-85BE-4E51D838FD70}">
      <dgm:prSet/>
      <dgm:spPr/>
      <dgm:t>
        <a:bodyPr/>
        <a:lstStyle/>
        <a:p>
          <a:endParaRPr lang="pt-BR"/>
        </a:p>
      </dgm:t>
    </dgm:pt>
    <dgm:pt modelId="{377F4AEA-5458-4426-B8A8-E0E77E204D00}">
      <dgm:prSet phldrT="[Texto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Coord. de Pesquisa, Pós-Graduação e Inovação Tecnológica</a:t>
          </a:r>
          <a:endParaRPr lang="pt-BR" sz="1000" b="1" dirty="0">
            <a:solidFill>
              <a:schemeClr val="tx1"/>
            </a:solidFill>
          </a:endParaRPr>
        </a:p>
      </dgm:t>
    </dgm:pt>
    <dgm:pt modelId="{8D661BF5-D334-45AB-B3E3-6A9C1AC58962}" type="parTrans" cxnId="{EA1150C9-663F-4FAB-9425-7067AF3DF892}">
      <dgm:prSet/>
      <dgm:spPr/>
      <dgm:t>
        <a:bodyPr/>
        <a:lstStyle/>
        <a:p>
          <a:endParaRPr lang="pt-BR"/>
        </a:p>
      </dgm:t>
    </dgm:pt>
    <dgm:pt modelId="{4E07E9E2-BC31-45B6-9539-D874B84895CD}" type="sibTrans" cxnId="{EA1150C9-663F-4FAB-9425-7067AF3DF892}">
      <dgm:prSet/>
      <dgm:spPr/>
      <dgm:t>
        <a:bodyPr/>
        <a:lstStyle/>
        <a:p>
          <a:endParaRPr lang="pt-BR"/>
        </a:p>
      </dgm:t>
    </dgm:pt>
    <dgm:pt modelId="{5168DEC6-01B0-48DE-994E-273F6CE556DE}">
      <dgm:prSet phldrT="[Texto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Coordenação de Extensão</a:t>
          </a:r>
          <a:endParaRPr lang="pt-BR" sz="1000" b="1" dirty="0">
            <a:solidFill>
              <a:schemeClr val="tx1"/>
            </a:solidFill>
          </a:endParaRPr>
        </a:p>
      </dgm:t>
    </dgm:pt>
    <dgm:pt modelId="{FA39ADE2-3C38-4B54-AFB1-4F412FC3F561}" type="parTrans" cxnId="{0BDF0276-3D6E-446A-B8BF-FBE85A3E3A33}">
      <dgm:prSet/>
      <dgm:spPr/>
      <dgm:t>
        <a:bodyPr/>
        <a:lstStyle/>
        <a:p>
          <a:endParaRPr lang="pt-BR"/>
        </a:p>
      </dgm:t>
    </dgm:pt>
    <dgm:pt modelId="{136904FC-BB86-4268-8FAA-5FFF9083EA4F}" type="sibTrans" cxnId="{0BDF0276-3D6E-446A-B8BF-FBE85A3E3A33}">
      <dgm:prSet/>
      <dgm:spPr/>
      <dgm:t>
        <a:bodyPr/>
        <a:lstStyle/>
        <a:p>
          <a:endParaRPr lang="pt-BR"/>
        </a:p>
      </dgm:t>
    </dgm:pt>
    <dgm:pt modelId="{47E69A01-0BED-4DD8-A64F-93330CC8AC38}" type="asst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Coordenação de Comunicação Social</a:t>
          </a:r>
          <a:endParaRPr lang="pt-BR" sz="1000" b="1" dirty="0">
            <a:solidFill>
              <a:schemeClr val="tx1"/>
            </a:solidFill>
          </a:endParaRPr>
        </a:p>
      </dgm:t>
    </dgm:pt>
    <dgm:pt modelId="{1DD5D8EB-C7FC-4AAB-BC80-D3DAFE3CADD4}" type="parTrans" cxnId="{46D6855D-A3B9-47B1-A0A4-3F6057D9B1C1}">
      <dgm:prSet/>
      <dgm:spPr/>
      <dgm:t>
        <a:bodyPr/>
        <a:lstStyle/>
        <a:p>
          <a:endParaRPr lang="pt-BR"/>
        </a:p>
      </dgm:t>
    </dgm:pt>
    <dgm:pt modelId="{B1243D50-7D0F-42D6-B6D3-6B1E90710DEF}" type="sibTrans" cxnId="{46D6855D-A3B9-47B1-A0A4-3F6057D9B1C1}">
      <dgm:prSet/>
      <dgm:spPr/>
      <dgm:t>
        <a:bodyPr/>
        <a:lstStyle/>
        <a:p>
          <a:endParaRPr lang="pt-BR"/>
        </a:p>
      </dgm:t>
    </dgm:pt>
    <dgm:pt modelId="{7E2ED827-9937-4B61-A0AB-D0030958F2BB}" type="asst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3"/>
        </a:solidFill>
      </dgm:spPr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Conselho Comunitário Escolar</a:t>
          </a:r>
          <a:endParaRPr lang="pt-BR" sz="1000" b="1" dirty="0">
            <a:solidFill>
              <a:schemeClr val="tx1"/>
            </a:solidFill>
          </a:endParaRPr>
        </a:p>
      </dgm:t>
    </dgm:pt>
    <dgm:pt modelId="{511BB0EF-AAB6-40E1-A68C-E7CF68C9CCF5}" type="parTrans" cxnId="{A82F1A67-D7A9-4214-8155-5487D12B0BE0}">
      <dgm:prSet/>
      <dgm:spPr/>
      <dgm:t>
        <a:bodyPr/>
        <a:lstStyle/>
        <a:p>
          <a:endParaRPr lang="pt-BR"/>
        </a:p>
      </dgm:t>
    </dgm:pt>
    <dgm:pt modelId="{0AC7CBF3-EDD4-4586-A13E-FC3D4A5E84C1}" type="sibTrans" cxnId="{A82F1A67-D7A9-4214-8155-5487D12B0BE0}">
      <dgm:prSet/>
      <dgm:spPr/>
      <dgm:t>
        <a:bodyPr/>
        <a:lstStyle/>
        <a:p>
          <a:endParaRPr lang="pt-BR"/>
        </a:p>
      </dgm:t>
    </dgm:pt>
    <dgm:pt modelId="{45B575B2-781A-4C70-A860-6190731E68B0}" type="asst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Coordenação de Gestão  de Pessoas</a:t>
          </a:r>
          <a:endParaRPr lang="pt-BR" sz="1000" b="1" dirty="0">
            <a:solidFill>
              <a:schemeClr val="tx1"/>
            </a:solidFill>
          </a:endParaRPr>
        </a:p>
      </dgm:t>
    </dgm:pt>
    <dgm:pt modelId="{289FFBD6-75D1-418C-AEAB-BEF4735F7669}" type="parTrans" cxnId="{EB54F74E-B9EA-45E9-8EB4-A073E7FD85E7}">
      <dgm:prSet/>
      <dgm:spPr/>
      <dgm:t>
        <a:bodyPr/>
        <a:lstStyle/>
        <a:p>
          <a:endParaRPr lang="pt-BR"/>
        </a:p>
      </dgm:t>
    </dgm:pt>
    <dgm:pt modelId="{4FC4EBD2-3C1B-4AD7-8668-21CE535B3134}" type="sibTrans" cxnId="{EB54F74E-B9EA-45E9-8EB4-A073E7FD85E7}">
      <dgm:prSet/>
      <dgm:spPr/>
      <dgm:t>
        <a:bodyPr/>
        <a:lstStyle/>
        <a:p>
          <a:endParaRPr lang="pt-BR"/>
        </a:p>
      </dgm:t>
    </dgm:pt>
    <dgm:pt modelId="{A62922C1-CE43-46DB-8F97-9AEBDCABC324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Departamento  Técnico</a:t>
          </a:r>
          <a:endParaRPr lang="pt-BR" sz="1000" b="1" dirty="0">
            <a:solidFill>
              <a:schemeClr val="tx1"/>
            </a:solidFill>
          </a:endParaRPr>
        </a:p>
      </dgm:t>
    </dgm:pt>
    <dgm:pt modelId="{605D2C3F-165E-44AA-8D98-B964DB72BBA1}" type="parTrans" cxnId="{1F68EA07-7BAD-4619-BBD3-1ACF6E94179B}">
      <dgm:prSet/>
      <dgm:spPr/>
      <dgm:t>
        <a:bodyPr/>
        <a:lstStyle/>
        <a:p>
          <a:endParaRPr lang="pt-BR"/>
        </a:p>
      </dgm:t>
    </dgm:pt>
    <dgm:pt modelId="{17E5690F-9F1B-40A4-882F-FCAF566C34AB}" type="sibTrans" cxnId="{1F68EA07-7BAD-4619-BBD3-1ACF6E94179B}">
      <dgm:prSet/>
      <dgm:spPr/>
      <dgm:t>
        <a:bodyPr/>
        <a:lstStyle/>
        <a:p>
          <a:endParaRPr lang="pt-BR"/>
        </a:p>
      </dgm:t>
    </dgm:pt>
    <dgm:pt modelId="{3489B76B-7E4E-47AF-85A4-CC770BA7B1F7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Departamento de Administração e Planejamento</a:t>
          </a:r>
          <a:endParaRPr lang="pt-BR" sz="1000" b="1" dirty="0">
            <a:solidFill>
              <a:schemeClr val="tx1"/>
            </a:solidFill>
          </a:endParaRPr>
        </a:p>
      </dgm:t>
    </dgm:pt>
    <dgm:pt modelId="{54CBAA4B-F689-4AA8-9FD1-6A5157DD30B9}" type="parTrans" cxnId="{4814124D-2EC7-4AAD-933E-913B223A31DF}">
      <dgm:prSet/>
      <dgm:spPr/>
      <dgm:t>
        <a:bodyPr/>
        <a:lstStyle/>
        <a:p>
          <a:endParaRPr lang="pt-BR"/>
        </a:p>
      </dgm:t>
    </dgm:pt>
    <dgm:pt modelId="{31B615F2-F7F7-41C3-A1E1-67916AD66814}" type="sibTrans" cxnId="{4814124D-2EC7-4AAD-933E-913B223A31DF}">
      <dgm:prSet/>
      <dgm:spPr/>
      <dgm:t>
        <a:bodyPr/>
        <a:lstStyle/>
        <a:p>
          <a:endParaRPr lang="pt-BR"/>
        </a:p>
      </dgm:t>
    </dgm:pt>
    <dgm:pt modelId="{8DD62802-F096-4FF1-A899-1B3ECE8C3AAF}" type="asst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Coordenação de Registros Escolares</a:t>
          </a:r>
          <a:endParaRPr lang="pt-BR" sz="1000" b="1" dirty="0">
            <a:solidFill>
              <a:schemeClr val="tx1"/>
            </a:solidFill>
          </a:endParaRPr>
        </a:p>
      </dgm:t>
    </dgm:pt>
    <dgm:pt modelId="{8F679703-4753-444C-9FEF-1363CEF66525}" type="sibTrans" cxnId="{D0406E22-C933-467C-993A-C19E9AE5314B}">
      <dgm:prSet/>
      <dgm:spPr/>
      <dgm:t>
        <a:bodyPr/>
        <a:lstStyle/>
        <a:p>
          <a:endParaRPr lang="pt-BR"/>
        </a:p>
      </dgm:t>
    </dgm:pt>
    <dgm:pt modelId="{46ED85ED-E706-4229-AAEF-800154568F82}" type="parTrans" cxnId="{D0406E22-C933-467C-993A-C19E9AE5314B}">
      <dgm:prSet/>
      <dgm:spPr/>
      <dgm:t>
        <a:bodyPr/>
        <a:lstStyle/>
        <a:p>
          <a:endParaRPr lang="pt-BR"/>
        </a:p>
      </dgm:t>
    </dgm:pt>
    <dgm:pt modelId="{C5A89F2B-B690-4FA3-8ACD-7F1B4D3F4A6D}" type="asst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Coordenação de Eventos</a:t>
          </a:r>
          <a:endParaRPr lang="pt-BR" sz="1000" b="1" dirty="0">
            <a:solidFill>
              <a:schemeClr val="tx1"/>
            </a:solidFill>
          </a:endParaRPr>
        </a:p>
      </dgm:t>
    </dgm:pt>
    <dgm:pt modelId="{3DE2ABE1-3DA5-48C4-BFA6-8D19D5DF6F4D}" type="parTrans" cxnId="{AC2C84E9-E23E-43ED-8CD6-D1E1DBEFB91D}">
      <dgm:prSet/>
      <dgm:spPr/>
      <dgm:t>
        <a:bodyPr/>
        <a:lstStyle/>
        <a:p>
          <a:endParaRPr lang="pt-BR"/>
        </a:p>
      </dgm:t>
    </dgm:pt>
    <dgm:pt modelId="{A8134973-F000-4157-8D37-8833A977150F}" type="sibTrans" cxnId="{AC2C84E9-E23E-43ED-8CD6-D1E1DBEFB91D}">
      <dgm:prSet/>
      <dgm:spPr/>
      <dgm:t>
        <a:bodyPr/>
        <a:lstStyle/>
        <a:p>
          <a:endParaRPr lang="pt-BR"/>
        </a:p>
      </dgm:t>
    </dgm:pt>
    <dgm:pt modelId="{5A07B277-7730-4B13-A4D1-06ECEFCDCA72}" type="asst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Coordenação do Núcleo de Educação a Distância</a:t>
          </a:r>
          <a:endParaRPr lang="pt-BR" sz="1000" b="1" dirty="0">
            <a:solidFill>
              <a:schemeClr val="tx1"/>
            </a:solidFill>
          </a:endParaRPr>
        </a:p>
      </dgm:t>
    </dgm:pt>
    <dgm:pt modelId="{71242C2D-0C5B-4D10-A8B4-15DDA08E714C}" type="parTrans" cxnId="{31553C62-579D-41CE-A829-E984325A1CC3}">
      <dgm:prSet/>
      <dgm:spPr/>
      <dgm:t>
        <a:bodyPr/>
        <a:lstStyle/>
        <a:p>
          <a:endParaRPr lang="pt-BR"/>
        </a:p>
      </dgm:t>
    </dgm:pt>
    <dgm:pt modelId="{3F57316A-60AD-430B-A89B-EB1D90CA154B}" type="sibTrans" cxnId="{31553C62-579D-41CE-A829-E984325A1CC3}">
      <dgm:prSet/>
      <dgm:spPr/>
      <dgm:t>
        <a:bodyPr/>
        <a:lstStyle/>
        <a:p>
          <a:endParaRPr lang="pt-BR"/>
        </a:p>
      </dgm:t>
    </dgm:pt>
    <dgm:pt modelId="{3AD16E87-CDC3-4095-8B76-58B67EB567D8}" type="pres">
      <dgm:prSet presAssocID="{D7DEC40F-6BB4-4005-93D1-77BA3FA5B9D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845CBAA0-1E8D-41CF-B480-038C6719DA3C}" type="pres">
      <dgm:prSet presAssocID="{83736704-0FE1-4530-BEB0-28911BF4CF82}" presName="hierRoot1" presStyleCnt="0">
        <dgm:presLayoutVars>
          <dgm:hierBranch val="init"/>
        </dgm:presLayoutVars>
      </dgm:prSet>
      <dgm:spPr/>
    </dgm:pt>
    <dgm:pt modelId="{101FFD07-E2ED-46F0-8F7C-B9057A736CED}" type="pres">
      <dgm:prSet presAssocID="{83736704-0FE1-4530-BEB0-28911BF4CF82}" presName="rootComposite1" presStyleCnt="0"/>
      <dgm:spPr/>
    </dgm:pt>
    <dgm:pt modelId="{DE6F300D-757E-41D1-B7D4-B291D4F303AA}" type="pres">
      <dgm:prSet presAssocID="{83736704-0FE1-4530-BEB0-28911BF4CF8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66BB76D-A1B5-4D2D-9E0C-BCCC62458919}" type="pres">
      <dgm:prSet presAssocID="{83736704-0FE1-4530-BEB0-28911BF4CF82}" presName="rootConnector1" presStyleLbl="node1" presStyleIdx="0" presStyleCnt="0"/>
      <dgm:spPr/>
      <dgm:t>
        <a:bodyPr/>
        <a:lstStyle/>
        <a:p>
          <a:endParaRPr lang="pt-BR"/>
        </a:p>
      </dgm:t>
    </dgm:pt>
    <dgm:pt modelId="{ECCEAF07-EC12-49CC-A3C6-4D8D40F562BC}" type="pres">
      <dgm:prSet presAssocID="{83736704-0FE1-4530-BEB0-28911BF4CF82}" presName="hierChild2" presStyleCnt="0"/>
      <dgm:spPr/>
    </dgm:pt>
    <dgm:pt modelId="{BDBDB665-59C2-4B34-893A-FC31AC52BB1A}" type="pres">
      <dgm:prSet presAssocID="{F988D5E7-A20B-471F-9A3A-81F06906359B}" presName="Name37" presStyleLbl="parChTrans1D2" presStyleIdx="0" presStyleCnt="12"/>
      <dgm:spPr/>
      <dgm:t>
        <a:bodyPr/>
        <a:lstStyle/>
        <a:p>
          <a:endParaRPr lang="pt-BR"/>
        </a:p>
      </dgm:t>
    </dgm:pt>
    <dgm:pt modelId="{26C7EA37-FE25-4F54-9BD8-E7F8FF5899B1}" type="pres">
      <dgm:prSet presAssocID="{A087A6F3-5DF8-4013-9949-3396A2496216}" presName="hierRoot2" presStyleCnt="0">
        <dgm:presLayoutVars>
          <dgm:hierBranch val="init"/>
        </dgm:presLayoutVars>
      </dgm:prSet>
      <dgm:spPr/>
    </dgm:pt>
    <dgm:pt modelId="{977AD220-DA43-4209-B44B-C1721F89A74E}" type="pres">
      <dgm:prSet presAssocID="{A087A6F3-5DF8-4013-9949-3396A2496216}" presName="rootComposite" presStyleCnt="0"/>
      <dgm:spPr/>
    </dgm:pt>
    <dgm:pt modelId="{C7D4EDA7-CD50-49FE-BD25-926D13878BCF}" type="pres">
      <dgm:prSet presAssocID="{A087A6F3-5DF8-4013-9949-3396A2496216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AB83509-D540-427B-863B-39065379DFD9}" type="pres">
      <dgm:prSet presAssocID="{A087A6F3-5DF8-4013-9949-3396A2496216}" presName="rootConnector" presStyleLbl="node2" presStyleIdx="0" presStyleCnt="5"/>
      <dgm:spPr/>
      <dgm:t>
        <a:bodyPr/>
        <a:lstStyle/>
        <a:p>
          <a:endParaRPr lang="pt-BR"/>
        </a:p>
      </dgm:t>
    </dgm:pt>
    <dgm:pt modelId="{DDA58481-D792-444A-B03A-8FECAE557BBD}" type="pres">
      <dgm:prSet presAssocID="{A087A6F3-5DF8-4013-9949-3396A2496216}" presName="hierChild4" presStyleCnt="0"/>
      <dgm:spPr/>
    </dgm:pt>
    <dgm:pt modelId="{6ACCF689-AFB9-45D1-8E77-DACEDC5BE4F6}" type="pres">
      <dgm:prSet presAssocID="{A087A6F3-5DF8-4013-9949-3396A2496216}" presName="hierChild5" presStyleCnt="0"/>
      <dgm:spPr/>
    </dgm:pt>
    <dgm:pt modelId="{61FC4BFE-EEBD-455C-96F4-3696419EFF98}" type="pres">
      <dgm:prSet presAssocID="{8D661BF5-D334-45AB-B3E3-6A9C1AC58962}" presName="Name37" presStyleLbl="parChTrans1D2" presStyleIdx="1" presStyleCnt="12"/>
      <dgm:spPr/>
      <dgm:t>
        <a:bodyPr/>
        <a:lstStyle/>
        <a:p>
          <a:endParaRPr lang="pt-BR"/>
        </a:p>
      </dgm:t>
    </dgm:pt>
    <dgm:pt modelId="{520E9A24-6969-4A28-A2CD-4C477D184800}" type="pres">
      <dgm:prSet presAssocID="{377F4AEA-5458-4426-B8A8-E0E77E204D00}" presName="hierRoot2" presStyleCnt="0">
        <dgm:presLayoutVars>
          <dgm:hierBranch val="init"/>
        </dgm:presLayoutVars>
      </dgm:prSet>
      <dgm:spPr/>
    </dgm:pt>
    <dgm:pt modelId="{FED43D15-A925-479B-B19E-F4487BB8AA94}" type="pres">
      <dgm:prSet presAssocID="{377F4AEA-5458-4426-B8A8-E0E77E204D00}" presName="rootComposite" presStyleCnt="0"/>
      <dgm:spPr/>
    </dgm:pt>
    <dgm:pt modelId="{0242BF9E-F042-426B-A2EF-55AFDA8CD75F}" type="pres">
      <dgm:prSet presAssocID="{377F4AEA-5458-4426-B8A8-E0E77E204D00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99DE95F-947C-4319-97B6-2AFDABF8F97A}" type="pres">
      <dgm:prSet presAssocID="{377F4AEA-5458-4426-B8A8-E0E77E204D00}" presName="rootConnector" presStyleLbl="node2" presStyleIdx="1" presStyleCnt="5"/>
      <dgm:spPr/>
      <dgm:t>
        <a:bodyPr/>
        <a:lstStyle/>
        <a:p>
          <a:endParaRPr lang="pt-BR"/>
        </a:p>
      </dgm:t>
    </dgm:pt>
    <dgm:pt modelId="{593C2AE8-EE09-4819-BF27-3A3FF78897CB}" type="pres">
      <dgm:prSet presAssocID="{377F4AEA-5458-4426-B8A8-E0E77E204D00}" presName="hierChild4" presStyleCnt="0"/>
      <dgm:spPr/>
    </dgm:pt>
    <dgm:pt modelId="{07AD1C76-3811-4371-BF71-0D8C7E39C7D0}" type="pres">
      <dgm:prSet presAssocID="{377F4AEA-5458-4426-B8A8-E0E77E204D00}" presName="hierChild5" presStyleCnt="0"/>
      <dgm:spPr/>
    </dgm:pt>
    <dgm:pt modelId="{303A24FE-6F37-4BFF-98E4-C64B6F33B9B2}" type="pres">
      <dgm:prSet presAssocID="{FA39ADE2-3C38-4B54-AFB1-4F412FC3F561}" presName="Name37" presStyleLbl="parChTrans1D2" presStyleIdx="2" presStyleCnt="12"/>
      <dgm:spPr/>
      <dgm:t>
        <a:bodyPr/>
        <a:lstStyle/>
        <a:p>
          <a:endParaRPr lang="pt-BR"/>
        </a:p>
      </dgm:t>
    </dgm:pt>
    <dgm:pt modelId="{8734E44D-BDCD-45E3-91CE-9710F893B089}" type="pres">
      <dgm:prSet presAssocID="{5168DEC6-01B0-48DE-994E-273F6CE556DE}" presName="hierRoot2" presStyleCnt="0">
        <dgm:presLayoutVars>
          <dgm:hierBranch val="init"/>
        </dgm:presLayoutVars>
      </dgm:prSet>
      <dgm:spPr/>
    </dgm:pt>
    <dgm:pt modelId="{5442470B-21B7-41EA-A0A1-F6E59EB17E18}" type="pres">
      <dgm:prSet presAssocID="{5168DEC6-01B0-48DE-994E-273F6CE556DE}" presName="rootComposite" presStyleCnt="0"/>
      <dgm:spPr/>
    </dgm:pt>
    <dgm:pt modelId="{773A1542-5205-4691-BFF9-A5602E44DF18}" type="pres">
      <dgm:prSet presAssocID="{5168DEC6-01B0-48DE-994E-273F6CE556DE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748C5D9-F245-4EF1-914C-2A3B759F7F66}" type="pres">
      <dgm:prSet presAssocID="{5168DEC6-01B0-48DE-994E-273F6CE556DE}" presName="rootConnector" presStyleLbl="node2" presStyleIdx="2" presStyleCnt="5"/>
      <dgm:spPr/>
      <dgm:t>
        <a:bodyPr/>
        <a:lstStyle/>
        <a:p>
          <a:endParaRPr lang="pt-BR"/>
        </a:p>
      </dgm:t>
    </dgm:pt>
    <dgm:pt modelId="{4C8F936A-6C9D-444A-90B0-3E9C6C02749B}" type="pres">
      <dgm:prSet presAssocID="{5168DEC6-01B0-48DE-994E-273F6CE556DE}" presName="hierChild4" presStyleCnt="0"/>
      <dgm:spPr/>
    </dgm:pt>
    <dgm:pt modelId="{67C84720-0FAB-4E71-AC8F-ABAAEA0601FD}" type="pres">
      <dgm:prSet presAssocID="{5168DEC6-01B0-48DE-994E-273F6CE556DE}" presName="hierChild5" presStyleCnt="0"/>
      <dgm:spPr/>
    </dgm:pt>
    <dgm:pt modelId="{774F6848-232E-4959-B054-DC1694BE2A74}" type="pres">
      <dgm:prSet presAssocID="{605D2C3F-165E-44AA-8D98-B964DB72BBA1}" presName="Name37" presStyleLbl="parChTrans1D2" presStyleIdx="3" presStyleCnt="12"/>
      <dgm:spPr/>
      <dgm:t>
        <a:bodyPr/>
        <a:lstStyle/>
        <a:p>
          <a:endParaRPr lang="pt-BR"/>
        </a:p>
      </dgm:t>
    </dgm:pt>
    <dgm:pt modelId="{16A294B4-6F38-42CE-A0C5-D99B0A075026}" type="pres">
      <dgm:prSet presAssocID="{A62922C1-CE43-46DB-8F97-9AEBDCABC324}" presName="hierRoot2" presStyleCnt="0">
        <dgm:presLayoutVars>
          <dgm:hierBranch val="init"/>
        </dgm:presLayoutVars>
      </dgm:prSet>
      <dgm:spPr/>
    </dgm:pt>
    <dgm:pt modelId="{DACCEC05-0476-4BF7-B7EB-8CFBC74448E5}" type="pres">
      <dgm:prSet presAssocID="{A62922C1-CE43-46DB-8F97-9AEBDCABC324}" presName="rootComposite" presStyleCnt="0"/>
      <dgm:spPr/>
    </dgm:pt>
    <dgm:pt modelId="{E382F402-1B11-4233-9A76-4DF9B819F486}" type="pres">
      <dgm:prSet presAssocID="{A62922C1-CE43-46DB-8F97-9AEBDCABC324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AEC1091-DC22-44CB-879C-9F0CFF153D7C}" type="pres">
      <dgm:prSet presAssocID="{A62922C1-CE43-46DB-8F97-9AEBDCABC324}" presName="rootConnector" presStyleLbl="node2" presStyleIdx="3" presStyleCnt="5"/>
      <dgm:spPr/>
      <dgm:t>
        <a:bodyPr/>
        <a:lstStyle/>
        <a:p>
          <a:endParaRPr lang="pt-BR"/>
        </a:p>
      </dgm:t>
    </dgm:pt>
    <dgm:pt modelId="{44B72C55-AF3C-47AE-B852-94EE5D5F30B5}" type="pres">
      <dgm:prSet presAssocID="{A62922C1-CE43-46DB-8F97-9AEBDCABC324}" presName="hierChild4" presStyleCnt="0"/>
      <dgm:spPr/>
    </dgm:pt>
    <dgm:pt modelId="{8AACC182-4F13-4DBB-ADCE-F62F33F5D132}" type="pres">
      <dgm:prSet presAssocID="{A62922C1-CE43-46DB-8F97-9AEBDCABC324}" presName="hierChild5" presStyleCnt="0"/>
      <dgm:spPr/>
    </dgm:pt>
    <dgm:pt modelId="{16AE3299-C87D-4C32-8BF5-45AC12280B38}" type="pres">
      <dgm:prSet presAssocID="{54CBAA4B-F689-4AA8-9FD1-6A5157DD30B9}" presName="Name37" presStyleLbl="parChTrans1D2" presStyleIdx="4" presStyleCnt="12"/>
      <dgm:spPr/>
      <dgm:t>
        <a:bodyPr/>
        <a:lstStyle/>
        <a:p>
          <a:endParaRPr lang="pt-BR"/>
        </a:p>
      </dgm:t>
    </dgm:pt>
    <dgm:pt modelId="{E39ECA2A-E113-483A-A20F-CF035A22AAE7}" type="pres">
      <dgm:prSet presAssocID="{3489B76B-7E4E-47AF-85A4-CC770BA7B1F7}" presName="hierRoot2" presStyleCnt="0">
        <dgm:presLayoutVars>
          <dgm:hierBranch val="init"/>
        </dgm:presLayoutVars>
      </dgm:prSet>
      <dgm:spPr/>
    </dgm:pt>
    <dgm:pt modelId="{F127A85F-46A0-4534-B394-7BB78C8D50EC}" type="pres">
      <dgm:prSet presAssocID="{3489B76B-7E4E-47AF-85A4-CC770BA7B1F7}" presName="rootComposite" presStyleCnt="0"/>
      <dgm:spPr/>
    </dgm:pt>
    <dgm:pt modelId="{BDA91002-4B40-404A-BC21-F2660AE5F28A}" type="pres">
      <dgm:prSet presAssocID="{3489B76B-7E4E-47AF-85A4-CC770BA7B1F7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F57EBD0-11E3-49AD-B5A6-7E3996D71DC4}" type="pres">
      <dgm:prSet presAssocID="{3489B76B-7E4E-47AF-85A4-CC770BA7B1F7}" presName="rootConnector" presStyleLbl="node2" presStyleIdx="4" presStyleCnt="5"/>
      <dgm:spPr/>
      <dgm:t>
        <a:bodyPr/>
        <a:lstStyle/>
        <a:p>
          <a:endParaRPr lang="pt-BR"/>
        </a:p>
      </dgm:t>
    </dgm:pt>
    <dgm:pt modelId="{B9F91DFD-99B0-4F25-8EB9-4E651492DADE}" type="pres">
      <dgm:prSet presAssocID="{3489B76B-7E4E-47AF-85A4-CC770BA7B1F7}" presName="hierChild4" presStyleCnt="0"/>
      <dgm:spPr/>
    </dgm:pt>
    <dgm:pt modelId="{25C22793-BEB6-4810-84C8-F539055D0FA9}" type="pres">
      <dgm:prSet presAssocID="{3489B76B-7E4E-47AF-85A4-CC770BA7B1F7}" presName="hierChild5" presStyleCnt="0"/>
      <dgm:spPr/>
    </dgm:pt>
    <dgm:pt modelId="{0ADCF131-F9A4-4736-B258-AA079BAC2C2F}" type="pres">
      <dgm:prSet presAssocID="{83736704-0FE1-4530-BEB0-28911BF4CF82}" presName="hierChild3" presStyleCnt="0"/>
      <dgm:spPr/>
    </dgm:pt>
    <dgm:pt modelId="{7F6AC275-FD42-4CA1-9141-C1DF52C57842}" type="pres">
      <dgm:prSet presAssocID="{A0591DA1-B6F9-4AD5-9AB8-AF5F801E64D8}" presName="Name111" presStyleLbl="parChTrans1D2" presStyleIdx="5" presStyleCnt="12"/>
      <dgm:spPr/>
      <dgm:t>
        <a:bodyPr/>
        <a:lstStyle/>
        <a:p>
          <a:endParaRPr lang="pt-BR"/>
        </a:p>
      </dgm:t>
    </dgm:pt>
    <dgm:pt modelId="{CBCBE30D-FB9A-42BB-8365-B1380716F01D}" type="pres">
      <dgm:prSet presAssocID="{27FB4EE8-B52D-450A-9E66-2AF680F5201D}" presName="hierRoot3" presStyleCnt="0">
        <dgm:presLayoutVars>
          <dgm:hierBranch val="init"/>
        </dgm:presLayoutVars>
      </dgm:prSet>
      <dgm:spPr/>
    </dgm:pt>
    <dgm:pt modelId="{A8E8A28F-3FCD-42F9-A1E3-390F8E9EA218}" type="pres">
      <dgm:prSet presAssocID="{27FB4EE8-B52D-450A-9E66-2AF680F5201D}" presName="rootComposite3" presStyleCnt="0"/>
      <dgm:spPr/>
    </dgm:pt>
    <dgm:pt modelId="{BB86EFAE-BF99-4CBB-8C32-41DA4F24712B}" type="pres">
      <dgm:prSet presAssocID="{27FB4EE8-B52D-450A-9E66-2AF680F5201D}" presName="rootText3" presStyleLbl="asst1" presStyleIdx="0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5C306E3-E07B-432E-973D-3A703933AA08}" type="pres">
      <dgm:prSet presAssocID="{27FB4EE8-B52D-450A-9E66-2AF680F5201D}" presName="rootConnector3" presStyleLbl="asst1" presStyleIdx="0" presStyleCnt="7"/>
      <dgm:spPr/>
      <dgm:t>
        <a:bodyPr/>
        <a:lstStyle/>
        <a:p>
          <a:endParaRPr lang="pt-BR"/>
        </a:p>
      </dgm:t>
    </dgm:pt>
    <dgm:pt modelId="{F1B3F730-6E6D-4A76-A7EF-7ACAF2E91DDD}" type="pres">
      <dgm:prSet presAssocID="{27FB4EE8-B52D-450A-9E66-2AF680F5201D}" presName="hierChild6" presStyleCnt="0"/>
      <dgm:spPr/>
    </dgm:pt>
    <dgm:pt modelId="{E4E3ECE5-0DD3-446A-A007-DBA3A6EB5814}" type="pres">
      <dgm:prSet presAssocID="{27FB4EE8-B52D-450A-9E66-2AF680F5201D}" presName="hierChild7" presStyleCnt="0"/>
      <dgm:spPr/>
    </dgm:pt>
    <dgm:pt modelId="{4E5BF7BA-7932-4375-8768-F3F9F6EFE72C}" type="pres">
      <dgm:prSet presAssocID="{1DD5D8EB-C7FC-4AAB-BC80-D3DAFE3CADD4}" presName="Name111" presStyleLbl="parChTrans1D2" presStyleIdx="6" presStyleCnt="12"/>
      <dgm:spPr/>
      <dgm:t>
        <a:bodyPr/>
        <a:lstStyle/>
        <a:p>
          <a:endParaRPr lang="pt-BR"/>
        </a:p>
      </dgm:t>
    </dgm:pt>
    <dgm:pt modelId="{59F5C4E9-C98D-42E6-9B4F-0E491E28E39E}" type="pres">
      <dgm:prSet presAssocID="{47E69A01-0BED-4DD8-A64F-93330CC8AC38}" presName="hierRoot3" presStyleCnt="0">
        <dgm:presLayoutVars>
          <dgm:hierBranch val="init"/>
        </dgm:presLayoutVars>
      </dgm:prSet>
      <dgm:spPr/>
    </dgm:pt>
    <dgm:pt modelId="{377A0CCD-8DD3-44CC-8937-37DE5A36124F}" type="pres">
      <dgm:prSet presAssocID="{47E69A01-0BED-4DD8-A64F-93330CC8AC38}" presName="rootComposite3" presStyleCnt="0"/>
      <dgm:spPr/>
    </dgm:pt>
    <dgm:pt modelId="{B450CCEE-37D7-4C07-AAA8-1BF9DC739FC0}" type="pres">
      <dgm:prSet presAssocID="{47E69A01-0BED-4DD8-A64F-93330CC8AC38}" presName="rootText3" presStyleLbl="asst1" presStyleIdx="1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7A67BEB-FB66-4FCE-835E-977EB2030C2C}" type="pres">
      <dgm:prSet presAssocID="{47E69A01-0BED-4DD8-A64F-93330CC8AC38}" presName="rootConnector3" presStyleLbl="asst1" presStyleIdx="1" presStyleCnt="7"/>
      <dgm:spPr/>
      <dgm:t>
        <a:bodyPr/>
        <a:lstStyle/>
        <a:p>
          <a:endParaRPr lang="pt-BR"/>
        </a:p>
      </dgm:t>
    </dgm:pt>
    <dgm:pt modelId="{25F91AB0-62FF-4E7A-8C04-71DBCC93046D}" type="pres">
      <dgm:prSet presAssocID="{47E69A01-0BED-4DD8-A64F-93330CC8AC38}" presName="hierChild6" presStyleCnt="0"/>
      <dgm:spPr/>
    </dgm:pt>
    <dgm:pt modelId="{56B4C2ED-94FE-4B28-BB03-8880F0F3322E}" type="pres">
      <dgm:prSet presAssocID="{47E69A01-0BED-4DD8-A64F-93330CC8AC38}" presName="hierChild7" presStyleCnt="0"/>
      <dgm:spPr/>
    </dgm:pt>
    <dgm:pt modelId="{950AC7C4-C91A-40F6-9067-0C9444D5D7EA}" type="pres">
      <dgm:prSet presAssocID="{46ED85ED-E706-4229-AAEF-800154568F82}" presName="Name111" presStyleLbl="parChTrans1D2" presStyleIdx="7" presStyleCnt="12"/>
      <dgm:spPr/>
      <dgm:t>
        <a:bodyPr/>
        <a:lstStyle/>
        <a:p>
          <a:endParaRPr lang="pt-BR"/>
        </a:p>
      </dgm:t>
    </dgm:pt>
    <dgm:pt modelId="{D8E3DCB2-BBBA-4CF9-8E63-0F8B2FEDDB7B}" type="pres">
      <dgm:prSet presAssocID="{8DD62802-F096-4FF1-A899-1B3ECE8C3AAF}" presName="hierRoot3" presStyleCnt="0">
        <dgm:presLayoutVars>
          <dgm:hierBranch val="init"/>
        </dgm:presLayoutVars>
      </dgm:prSet>
      <dgm:spPr/>
    </dgm:pt>
    <dgm:pt modelId="{7A78423E-E982-4421-BAB4-4885B78A1DD7}" type="pres">
      <dgm:prSet presAssocID="{8DD62802-F096-4FF1-A899-1B3ECE8C3AAF}" presName="rootComposite3" presStyleCnt="0"/>
      <dgm:spPr/>
    </dgm:pt>
    <dgm:pt modelId="{F69BCF6B-197C-45AB-A0C5-15872D263468}" type="pres">
      <dgm:prSet presAssocID="{8DD62802-F096-4FF1-A899-1B3ECE8C3AAF}" presName="rootText3" presStyleLbl="asst1" presStyleIdx="2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860F92C-EA09-4F26-8414-368FAB678E29}" type="pres">
      <dgm:prSet presAssocID="{8DD62802-F096-4FF1-A899-1B3ECE8C3AAF}" presName="rootConnector3" presStyleLbl="asst1" presStyleIdx="2" presStyleCnt="7"/>
      <dgm:spPr/>
      <dgm:t>
        <a:bodyPr/>
        <a:lstStyle/>
        <a:p>
          <a:endParaRPr lang="pt-BR"/>
        </a:p>
      </dgm:t>
    </dgm:pt>
    <dgm:pt modelId="{FEF39CE3-8875-41DC-8F48-326E0D0AF0DF}" type="pres">
      <dgm:prSet presAssocID="{8DD62802-F096-4FF1-A899-1B3ECE8C3AAF}" presName="hierChild6" presStyleCnt="0"/>
      <dgm:spPr/>
    </dgm:pt>
    <dgm:pt modelId="{99363398-7A8B-4E28-8E24-B9280CAF337A}" type="pres">
      <dgm:prSet presAssocID="{8DD62802-F096-4FF1-A899-1B3ECE8C3AAF}" presName="hierChild7" presStyleCnt="0"/>
      <dgm:spPr/>
    </dgm:pt>
    <dgm:pt modelId="{3599218E-5660-411A-ADB1-F405E828476E}" type="pres">
      <dgm:prSet presAssocID="{511BB0EF-AAB6-40E1-A68C-E7CF68C9CCF5}" presName="Name111" presStyleLbl="parChTrans1D2" presStyleIdx="8" presStyleCnt="12"/>
      <dgm:spPr/>
      <dgm:t>
        <a:bodyPr/>
        <a:lstStyle/>
        <a:p>
          <a:endParaRPr lang="pt-BR"/>
        </a:p>
      </dgm:t>
    </dgm:pt>
    <dgm:pt modelId="{66E5B629-C57C-489D-8EAC-807B8F9BA557}" type="pres">
      <dgm:prSet presAssocID="{7E2ED827-9937-4B61-A0AB-D0030958F2BB}" presName="hierRoot3" presStyleCnt="0">
        <dgm:presLayoutVars>
          <dgm:hierBranch val="init"/>
        </dgm:presLayoutVars>
      </dgm:prSet>
      <dgm:spPr/>
    </dgm:pt>
    <dgm:pt modelId="{23297D93-6EBA-4C44-ACF1-6244FA09B611}" type="pres">
      <dgm:prSet presAssocID="{7E2ED827-9937-4B61-A0AB-D0030958F2BB}" presName="rootComposite3" presStyleCnt="0"/>
      <dgm:spPr/>
    </dgm:pt>
    <dgm:pt modelId="{6D7FDEBE-0F67-46CD-823E-49447F061DB6}" type="pres">
      <dgm:prSet presAssocID="{7E2ED827-9937-4B61-A0AB-D0030958F2BB}" presName="rootText3" presStyleLbl="asst1" presStyleIdx="3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CA4E3AB-4295-40D1-AF49-7156CE78C224}" type="pres">
      <dgm:prSet presAssocID="{7E2ED827-9937-4B61-A0AB-D0030958F2BB}" presName="rootConnector3" presStyleLbl="asst1" presStyleIdx="3" presStyleCnt="7"/>
      <dgm:spPr/>
      <dgm:t>
        <a:bodyPr/>
        <a:lstStyle/>
        <a:p>
          <a:endParaRPr lang="pt-BR"/>
        </a:p>
      </dgm:t>
    </dgm:pt>
    <dgm:pt modelId="{7FC77404-BC37-48A9-8E78-130E164303B1}" type="pres">
      <dgm:prSet presAssocID="{7E2ED827-9937-4B61-A0AB-D0030958F2BB}" presName="hierChild6" presStyleCnt="0"/>
      <dgm:spPr/>
    </dgm:pt>
    <dgm:pt modelId="{36E9A56B-0F8B-4334-BC8E-24108B163B49}" type="pres">
      <dgm:prSet presAssocID="{7E2ED827-9937-4B61-A0AB-D0030958F2BB}" presName="hierChild7" presStyleCnt="0"/>
      <dgm:spPr/>
    </dgm:pt>
    <dgm:pt modelId="{82BB96E3-51D5-4458-8F1E-3B8804DA8969}" type="pres">
      <dgm:prSet presAssocID="{289FFBD6-75D1-418C-AEAB-BEF4735F7669}" presName="Name111" presStyleLbl="parChTrans1D2" presStyleIdx="9" presStyleCnt="12"/>
      <dgm:spPr/>
      <dgm:t>
        <a:bodyPr/>
        <a:lstStyle/>
        <a:p>
          <a:endParaRPr lang="pt-BR"/>
        </a:p>
      </dgm:t>
    </dgm:pt>
    <dgm:pt modelId="{668AB322-16B8-4284-95A3-22E63FE2B605}" type="pres">
      <dgm:prSet presAssocID="{45B575B2-781A-4C70-A860-6190731E68B0}" presName="hierRoot3" presStyleCnt="0">
        <dgm:presLayoutVars>
          <dgm:hierBranch val="init"/>
        </dgm:presLayoutVars>
      </dgm:prSet>
      <dgm:spPr/>
    </dgm:pt>
    <dgm:pt modelId="{1AF259B2-C328-4888-BECE-43B40D56E0AB}" type="pres">
      <dgm:prSet presAssocID="{45B575B2-781A-4C70-A860-6190731E68B0}" presName="rootComposite3" presStyleCnt="0"/>
      <dgm:spPr/>
    </dgm:pt>
    <dgm:pt modelId="{EC96678A-71C0-4D34-B9C7-DA60C858915B}" type="pres">
      <dgm:prSet presAssocID="{45B575B2-781A-4C70-A860-6190731E68B0}" presName="rootText3" presStyleLbl="asst1" presStyleIdx="4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D83BC21-7EF5-4990-82B1-C939FF89269A}" type="pres">
      <dgm:prSet presAssocID="{45B575B2-781A-4C70-A860-6190731E68B0}" presName="rootConnector3" presStyleLbl="asst1" presStyleIdx="4" presStyleCnt="7"/>
      <dgm:spPr/>
      <dgm:t>
        <a:bodyPr/>
        <a:lstStyle/>
        <a:p>
          <a:endParaRPr lang="pt-BR"/>
        </a:p>
      </dgm:t>
    </dgm:pt>
    <dgm:pt modelId="{4EABCD62-A650-480A-98DD-B12527F211A9}" type="pres">
      <dgm:prSet presAssocID="{45B575B2-781A-4C70-A860-6190731E68B0}" presName="hierChild6" presStyleCnt="0"/>
      <dgm:spPr/>
    </dgm:pt>
    <dgm:pt modelId="{24AB7784-3D95-4573-B6AB-857020B90ED8}" type="pres">
      <dgm:prSet presAssocID="{45B575B2-781A-4C70-A860-6190731E68B0}" presName="hierChild7" presStyleCnt="0"/>
      <dgm:spPr/>
    </dgm:pt>
    <dgm:pt modelId="{C1EDD6B9-A5C4-4863-B85C-FA9B9D161AD2}" type="pres">
      <dgm:prSet presAssocID="{3DE2ABE1-3DA5-48C4-BFA6-8D19D5DF6F4D}" presName="Name111" presStyleLbl="parChTrans1D2" presStyleIdx="10" presStyleCnt="12"/>
      <dgm:spPr/>
      <dgm:t>
        <a:bodyPr/>
        <a:lstStyle/>
        <a:p>
          <a:endParaRPr lang="pt-BR"/>
        </a:p>
      </dgm:t>
    </dgm:pt>
    <dgm:pt modelId="{BAFDA2B5-29CD-45FB-8862-4E1856855DED}" type="pres">
      <dgm:prSet presAssocID="{C5A89F2B-B690-4FA3-8ACD-7F1B4D3F4A6D}" presName="hierRoot3" presStyleCnt="0">
        <dgm:presLayoutVars>
          <dgm:hierBranch val="init"/>
        </dgm:presLayoutVars>
      </dgm:prSet>
      <dgm:spPr/>
    </dgm:pt>
    <dgm:pt modelId="{0883CB53-DD18-45AF-8F53-E6BA0F2E946B}" type="pres">
      <dgm:prSet presAssocID="{C5A89F2B-B690-4FA3-8ACD-7F1B4D3F4A6D}" presName="rootComposite3" presStyleCnt="0"/>
      <dgm:spPr/>
    </dgm:pt>
    <dgm:pt modelId="{F377C35A-39AE-417C-9969-A0F56A580288}" type="pres">
      <dgm:prSet presAssocID="{C5A89F2B-B690-4FA3-8ACD-7F1B4D3F4A6D}" presName="rootText3" presStyleLbl="asst1" presStyleIdx="5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BB803D8-1CC4-4FD9-A7C6-9E187A00D215}" type="pres">
      <dgm:prSet presAssocID="{C5A89F2B-B690-4FA3-8ACD-7F1B4D3F4A6D}" presName="rootConnector3" presStyleLbl="asst1" presStyleIdx="5" presStyleCnt="7"/>
      <dgm:spPr/>
      <dgm:t>
        <a:bodyPr/>
        <a:lstStyle/>
        <a:p>
          <a:endParaRPr lang="pt-BR"/>
        </a:p>
      </dgm:t>
    </dgm:pt>
    <dgm:pt modelId="{13D849BB-AAC8-4A65-9C09-BF59EAF9C2C1}" type="pres">
      <dgm:prSet presAssocID="{C5A89F2B-B690-4FA3-8ACD-7F1B4D3F4A6D}" presName="hierChild6" presStyleCnt="0"/>
      <dgm:spPr/>
    </dgm:pt>
    <dgm:pt modelId="{01A52971-C98E-42C8-8338-E3BD2DA46704}" type="pres">
      <dgm:prSet presAssocID="{C5A89F2B-B690-4FA3-8ACD-7F1B4D3F4A6D}" presName="hierChild7" presStyleCnt="0"/>
      <dgm:spPr/>
    </dgm:pt>
    <dgm:pt modelId="{2E863B95-5D80-45CE-B794-1E0F8CB0D45A}" type="pres">
      <dgm:prSet presAssocID="{71242C2D-0C5B-4D10-A8B4-15DDA08E714C}" presName="Name111" presStyleLbl="parChTrans1D2" presStyleIdx="11" presStyleCnt="12"/>
      <dgm:spPr/>
      <dgm:t>
        <a:bodyPr/>
        <a:lstStyle/>
        <a:p>
          <a:endParaRPr lang="pt-BR"/>
        </a:p>
      </dgm:t>
    </dgm:pt>
    <dgm:pt modelId="{D112D812-A68D-4E04-9189-65687336F6CA}" type="pres">
      <dgm:prSet presAssocID="{5A07B277-7730-4B13-A4D1-06ECEFCDCA72}" presName="hierRoot3" presStyleCnt="0">
        <dgm:presLayoutVars>
          <dgm:hierBranch val="init"/>
        </dgm:presLayoutVars>
      </dgm:prSet>
      <dgm:spPr/>
    </dgm:pt>
    <dgm:pt modelId="{935AD4FE-5D4B-4E47-9FD7-54D99C7F2648}" type="pres">
      <dgm:prSet presAssocID="{5A07B277-7730-4B13-A4D1-06ECEFCDCA72}" presName="rootComposite3" presStyleCnt="0"/>
      <dgm:spPr/>
    </dgm:pt>
    <dgm:pt modelId="{B7D0CC68-E6DC-4625-AF9E-A204DA9D5C72}" type="pres">
      <dgm:prSet presAssocID="{5A07B277-7730-4B13-A4D1-06ECEFCDCA72}" presName="rootText3" presStyleLbl="asst1" presStyleIdx="6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DA23350-2534-4E60-B1AD-0FC16771E5D6}" type="pres">
      <dgm:prSet presAssocID="{5A07B277-7730-4B13-A4D1-06ECEFCDCA72}" presName="rootConnector3" presStyleLbl="asst1" presStyleIdx="6" presStyleCnt="7"/>
      <dgm:spPr/>
      <dgm:t>
        <a:bodyPr/>
        <a:lstStyle/>
        <a:p>
          <a:endParaRPr lang="pt-BR"/>
        </a:p>
      </dgm:t>
    </dgm:pt>
    <dgm:pt modelId="{2CF6D2BE-6BA7-4888-99E1-7F7BC87077BC}" type="pres">
      <dgm:prSet presAssocID="{5A07B277-7730-4B13-A4D1-06ECEFCDCA72}" presName="hierChild6" presStyleCnt="0"/>
      <dgm:spPr/>
    </dgm:pt>
    <dgm:pt modelId="{244DF00A-CD17-4D90-82E7-F57B46328D87}" type="pres">
      <dgm:prSet presAssocID="{5A07B277-7730-4B13-A4D1-06ECEFCDCA72}" presName="hierChild7" presStyleCnt="0"/>
      <dgm:spPr/>
    </dgm:pt>
  </dgm:ptLst>
  <dgm:cxnLst>
    <dgm:cxn modelId="{A82F1A67-D7A9-4214-8155-5487D12B0BE0}" srcId="{83736704-0FE1-4530-BEB0-28911BF4CF82}" destId="{7E2ED827-9937-4B61-A0AB-D0030958F2BB}" srcOrd="8" destOrd="0" parTransId="{511BB0EF-AAB6-40E1-A68C-E7CF68C9CCF5}" sibTransId="{0AC7CBF3-EDD4-4586-A13E-FC3D4A5E84C1}"/>
    <dgm:cxn modelId="{0ED841EC-4EB9-4835-9A2B-1E788D2371BF}" type="presOf" srcId="{3489B76B-7E4E-47AF-85A4-CC770BA7B1F7}" destId="{BDA91002-4B40-404A-BC21-F2660AE5F28A}" srcOrd="0" destOrd="0" presId="urn:microsoft.com/office/officeart/2005/8/layout/orgChart1"/>
    <dgm:cxn modelId="{AC2C84E9-E23E-43ED-8CD6-D1E1DBEFB91D}" srcId="{83736704-0FE1-4530-BEB0-28911BF4CF82}" destId="{C5A89F2B-B690-4FA3-8ACD-7F1B4D3F4A6D}" srcOrd="10" destOrd="0" parTransId="{3DE2ABE1-3DA5-48C4-BFA6-8D19D5DF6F4D}" sibTransId="{A8134973-F000-4157-8D37-8833A977150F}"/>
    <dgm:cxn modelId="{62989B07-A005-4820-BB31-83FBDE3ECA14}" type="presOf" srcId="{377F4AEA-5458-4426-B8A8-E0E77E204D00}" destId="{A99DE95F-947C-4319-97B6-2AFDABF8F97A}" srcOrd="1" destOrd="0" presId="urn:microsoft.com/office/officeart/2005/8/layout/orgChart1"/>
    <dgm:cxn modelId="{DF2D9903-9940-481F-A4A5-2E0675F03F86}" type="presOf" srcId="{71242C2D-0C5B-4D10-A8B4-15DDA08E714C}" destId="{2E863B95-5D80-45CE-B794-1E0F8CB0D45A}" srcOrd="0" destOrd="0" presId="urn:microsoft.com/office/officeart/2005/8/layout/orgChart1"/>
    <dgm:cxn modelId="{592B250B-4539-46A6-BAC6-220BF807212C}" type="presOf" srcId="{8D661BF5-D334-45AB-B3E3-6A9C1AC58962}" destId="{61FC4BFE-EEBD-455C-96F4-3696419EFF98}" srcOrd="0" destOrd="0" presId="urn:microsoft.com/office/officeart/2005/8/layout/orgChart1"/>
    <dgm:cxn modelId="{E5E7876F-128C-48C0-B191-029C7A68FAC5}" type="presOf" srcId="{FA39ADE2-3C38-4B54-AFB1-4F412FC3F561}" destId="{303A24FE-6F37-4BFF-98E4-C64B6F33B9B2}" srcOrd="0" destOrd="0" presId="urn:microsoft.com/office/officeart/2005/8/layout/orgChart1"/>
    <dgm:cxn modelId="{5EA4B4A4-924D-4990-B1D0-0D3475FFE11D}" type="presOf" srcId="{3DE2ABE1-3DA5-48C4-BFA6-8D19D5DF6F4D}" destId="{C1EDD6B9-A5C4-4863-B85C-FA9B9D161AD2}" srcOrd="0" destOrd="0" presId="urn:microsoft.com/office/officeart/2005/8/layout/orgChart1"/>
    <dgm:cxn modelId="{8BD27DAC-6C9F-468D-A2C0-11B7A21442E2}" type="presOf" srcId="{5A07B277-7730-4B13-A4D1-06ECEFCDCA72}" destId="{CDA23350-2534-4E60-B1AD-0FC16771E5D6}" srcOrd="1" destOrd="0" presId="urn:microsoft.com/office/officeart/2005/8/layout/orgChart1"/>
    <dgm:cxn modelId="{539EB86E-76F4-48FA-802D-24AE73AD83F7}" type="presOf" srcId="{289FFBD6-75D1-418C-AEAB-BEF4735F7669}" destId="{82BB96E3-51D5-4458-8F1E-3B8804DA8969}" srcOrd="0" destOrd="0" presId="urn:microsoft.com/office/officeart/2005/8/layout/orgChart1"/>
    <dgm:cxn modelId="{BAF2DF26-49D5-4FA1-85BE-4E51D838FD70}" srcId="{83736704-0FE1-4530-BEB0-28911BF4CF82}" destId="{A087A6F3-5DF8-4013-9949-3396A2496216}" srcOrd="1" destOrd="0" parTransId="{F988D5E7-A20B-471F-9A3A-81F06906359B}" sibTransId="{4A7873B1-8176-4113-86CA-1CDFEC1C243D}"/>
    <dgm:cxn modelId="{EB54F74E-B9EA-45E9-8EB4-A073E7FD85E7}" srcId="{83736704-0FE1-4530-BEB0-28911BF4CF82}" destId="{45B575B2-781A-4C70-A860-6190731E68B0}" srcOrd="9" destOrd="0" parTransId="{289FFBD6-75D1-418C-AEAB-BEF4735F7669}" sibTransId="{4FC4EBD2-3C1B-4AD7-8668-21CE535B3134}"/>
    <dgm:cxn modelId="{2F2B58A6-6BE8-4A33-9532-9E346199E290}" type="presOf" srcId="{83736704-0FE1-4530-BEB0-28911BF4CF82}" destId="{266BB76D-A1B5-4D2D-9E0C-BCCC62458919}" srcOrd="1" destOrd="0" presId="urn:microsoft.com/office/officeart/2005/8/layout/orgChart1"/>
    <dgm:cxn modelId="{267482DB-188C-422A-ADDB-996C0ADF3BB6}" type="presOf" srcId="{83736704-0FE1-4530-BEB0-28911BF4CF82}" destId="{DE6F300D-757E-41D1-B7D4-B291D4F303AA}" srcOrd="0" destOrd="0" presId="urn:microsoft.com/office/officeart/2005/8/layout/orgChart1"/>
    <dgm:cxn modelId="{1F68EA07-7BAD-4619-BBD3-1ACF6E94179B}" srcId="{83736704-0FE1-4530-BEB0-28911BF4CF82}" destId="{A62922C1-CE43-46DB-8F97-9AEBDCABC324}" srcOrd="4" destOrd="0" parTransId="{605D2C3F-165E-44AA-8D98-B964DB72BBA1}" sibTransId="{17E5690F-9F1B-40A4-882F-FCAF566C34AB}"/>
    <dgm:cxn modelId="{87AB9ECF-B977-43C3-BD61-FE84A15A5E57}" type="presOf" srcId="{605D2C3F-165E-44AA-8D98-B964DB72BBA1}" destId="{774F6848-232E-4959-B054-DC1694BE2A74}" srcOrd="0" destOrd="0" presId="urn:microsoft.com/office/officeart/2005/8/layout/orgChart1"/>
    <dgm:cxn modelId="{6999ED3F-3E84-485C-A094-77BE85260C0C}" type="presOf" srcId="{54CBAA4B-F689-4AA8-9FD1-6A5157DD30B9}" destId="{16AE3299-C87D-4C32-8BF5-45AC12280B38}" srcOrd="0" destOrd="0" presId="urn:microsoft.com/office/officeart/2005/8/layout/orgChart1"/>
    <dgm:cxn modelId="{46D6855D-A3B9-47B1-A0A4-3F6057D9B1C1}" srcId="{83736704-0FE1-4530-BEB0-28911BF4CF82}" destId="{47E69A01-0BED-4DD8-A64F-93330CC8AC38}" srcOrd="6" destOrd="0" parTransId="{1DD5D8EB-C7FC-4AAB-BC80-D3DAFE3CADD4}" sibTransId="{B1243D50-7D0F-42D6-B6D3-6B1E90710DEF}"/>
    <dgm:cxn modelId="{29A6071F-0DFF-4FDD-99F0-44BB7D70B5DE}" type="presOf" srcId="{A087A6F3-5DF8-4013-9949-3396A2496216}" destId="{7AB83509-D540-427B-863B-39065379DFD9}" srcOrd="1" destOrd="0" presId="urn:microsoft.com/office/officeart/2005/8/layout/orgChart1"/>
    <dgm:cxn modelId="{F4EA053C-10ED-4CC9-93F6-CDA70736F2BC}" type="presOf" srcId="{3489B76B-7E4E-47AF-85A4-CC770BA7B1F7}" destId="{FF57EBD0-11E3-49AD-B5A6-7E3996D71DC4}" srcOrd="1" destOrd="0" presId="urn:microsoft.com/office/officeart/2005/8/layout/orgChart1"/>
    <dgm:cxn modelId="{2EA0E175-B7B5-4990-8BEB-84AD1B1B7DE5}" type="presOf" srcId="{27FB4EE8-B52D-450A-9E66-2AF680F5201D}" destId="{35C306E3-E07B-432E-973D-3A703933AA08}" srcOrd="1" destOrd="0" presId="urn:microsoft.com/office/officeart/2005/8/layout/orgChart1"/>
    <dgm:cxn modelId="{5CF50E3C-EEDF-49FE-A13D-78944966C839}" type="presOf" srcId="{C5A89F2B-B690-4FA3-8ACD-7F1B4D3F4A6D}" destId="{BBB803D8-1CC4-4FD9-A7C6-9E187A00D215}" srcOrd="1" destOrd="0" presId="urn:microsoft.com/office/officeart/2005/8/layout/orgChart1"/>
    <dgm:cxn modelId="{C3E977C8-EEBB-4271-94D8-16F0C16E15A8}" type="presOf" srcId="{A62922C1-CE43-46DB-8F97-9AEBDCABC324}" destId="{E382F402-1B11-4233-9A76-4DF9B819F486}" srcOrd="0" destOrd="0" presId="urn:microsoft.com/office/officeart/2005/8/layout/orgChart1"/>
    <dgm:cxn modelId="{02EF2569-13A6-4546-B876-3E57D7F3A51F}" type="presOf" srcId="{511BB0EF-AAB6-40E1-A68C-E7CF68C9CCF5}" destId="{3599218E-5660-411A-ADB1-F405E828476E}" srcOrd="0" destOrd="0" presId="urn:microsoft.com/office/officeart/2005/8/layout/orgChart1"/>
    <dgm:cxn modelId="{B035AC2E-0146-4B30-BE52-F5A8D61D3D0C}" type="presOf" srcId="{5A07B277-7730-4B13-A4D1-06ECEFCDCA72}" destId="{B7D0CC68-E6DC-4625-AF9E-A204DA9D5C72}" srcOrd="0" destOrd="0" presId="urn:microsoft.com/office/officeart/2005/8/layout/orgChart1"/>
    <dgm:cxn modelId="{4AD07667-F982-4BA7-B2C4-FF5E59A56B57}" type="presOf" srcId="{D7DEC40F-6BB4-4005-93D1-77BA3FA5B9D0}" destId="{3AD16E87-CDC3-4095-8B76-58B67EB567D8}" srcOrd="0" destOrd="0" presId="urn:microsoft.com/office/officeart/2005/8/layout/orgChart1"/>
    <dgm:cxn modelId="{4814124D-2EC7-4AAD-933E-913B223A31DF}" srcId="{83736704-0FE1-4530-BEB0-28911BF4CF82}" destId="{3489B76B-7E4E-47AF-85A4-CC770BA7B1F7}" srcOrd="5" destOrd="0" parTransId="{54CBAA4B-F689-4AA8-9FD1-6A5157DD30B9}" sibTransId="{31B615F2-F7F7-41C3-A1E1-67916AD66814}"/>
    <dgm:cxn modelId="{0BDF0276-3D6E-446A-B8BF-FBE85A3E3A33}" srcId="{83736704-0FE1-4530-BEB0-28911BF4CF82}" destId="{5168DEC6-01B0-48DE-994E-273F6CE556DE}" srcOrd="3" destOrd="0" parTransId="{FA39ADE2-3C38-4B54-AFB1-4F412FC3F561}" sibTransId="{136904FC-BB86-4268-8FAA-5FFF9083EA4F}"/>
    <dgm:cxn modelId="{D2D2E080-88EC-4B6A-946C-A7CB693F1A95}" type="presOf" srcId="{46ED85ED-E706-4229-AAEF-800154568F82}" destId="{950AC7C4-C91A-40F6-9067-0C9444D5D7EA}" srcOrd="0" destOrd="0" presId="urn:microsoft.com/office/officeart/2005/8/layout/orgChart1"/>
    <dgm:cxn modelId="{29A36053-1E92-4D06-8F48-B8E4232C47BE}" type="presOf" srcId="{377F4AEA-5458-4426-B8A8-E0E77E204D00}" destId="{0242BF9E-F042-426B-A2EF-55AFDA8CD75F}" srcOrd="0" destOrd="0" presId="urn:microsoft.com/office/officeart/2005/8/layout/orgChart1"/>
    <dgm:cxn modelId="{CB7A228A-D15D-41F7-81B3-149F4AE25633}" type="presOf" srcId="{8DD62802-F096-4FF1-A899-1B3ECE8C3AAF}" destId="{0860F92C-EA09-4F26-8414-368FAB678E29}" srcOrd="1" destOrd="0" presId="urn:microsoft.com/office/officeart/2005/8/layout/orgChart1"/>
    <dgm:cxn modelId="{B10721CC-8C1C-4A6E-BD33-E4E3E13D57FC}" type="presOf" srcId="{A087A6F3-5DF8-4013-9949-3396A2496216}" destId="{C7D4EDA7-CD50-49FE-BD25-926D13878BCF}" srcOrd="0" destOrd="0" presId="urn:microsoft.com/office/officeart/2005/8/layout/orgChart1"/>
    <dgm:cxn modelId="{EA1150C9-663F-4FAB-9425-7067AF3DF892}" srcId="{83736704-0FE1-4530-BEB0-28911BF4CF82}" destId="{377F4AEA-5458-4426-B8A8-E0E77E204D00}" srcOrd="2" destOrd="0" parTransId="{8D661BF5-D334-45AB-B3E3-6A9C1AC58962}" sibTransId="{4E07E9E2-BC31-45B6-9539-D874B84895CD}"/>
    <dgm:cxn modelId="{0104A5DC-57B8-4619-B7A3-CC1D239B52AF}" srcId="{D7DEC40F-6BB4-4005-93D1-77BA3FA5B9D0}" destId="{83736704-0FE1-4530-BEB0-28911BF4CF82}" srcOrd="0" destOrd="0" parTransId="{937C0E5F-7439-4CB3-8205-D14A55037ED5}" sibTransId="{1A32F44D-2856-4EC0-9CD9-0B1A95439986}"/>
    <dgm:cxn modelId="{48EA73DA-1415-442A-9C9F-C9943542D7A8}" type="presOf" srcId="{A62922C1-CE43-46DB-8F97-9AEBDCABC324}" destId="{EAEC1091-DC22-44CB-879C-9F0CFF153D7C}" srcOrd="1" destOrd="0" presId="urn:microsoft.com/office/officeart/2005/8/layout/orgChart1"/>
    <dgm:cxn modelId="{31553C62-579D-41CE-A829-E984325A1CC3}" srcId="{83736704-0FE1-4530-BEB0-28911BF4CF82}" destId="{5A07B277-7730-4B13-A4D1-06ECEFCDCA72}" srcOrd="11" destOrd="0" parTransId="{71242C2D-0C5B-4D10-A8B4-15DDA08E714C}" sibTransId="{3F57316A-60AD-430B-A89B-EB1D90CA154B}"/>
    <dgm:cxn modelId="{14E5A0EB-3293-4C25-90B1-045A0A5D9D5D}" type="presOf" srcId="{5168DEC6-01B0-48DE-994E-273F6CE556DE}" destId="{7748C5D9-F245-4EF1-914C-2A3B759F7F66}" srcOrd="1" destOrd="0" presId="urn:microsoft.com/office/officeart/2005/8/layout/orgChart1"/>
    <dgm:cxn modelId="{8B9FF9A7-F7D7-4813-AE5B-369DC20CC77A}" type="presOf" srcId="{F988D5E7-A20B-471F-9A3A-81F06906359B}" destId="{BDBDB665-59C2-4B34-893A-FC31AC52BB1A}" srcOrd="0" destOrd="0" presId="urn:microsoft.com/office/officeart/2005/8/layout/orgChart1"/>
    <dgm:cxn modelId="{471819BA-E1C6-4FA2-9A5D-6B989E3B42F3}" type="presOf" srcId="{C5A89F2B-B690-4FA3-8ACD-7F1B4D3F4A6D}" destId="{F377C35A-39AE-417C-9969-A0F56A580288}" srcOrd="0" destOrd="0" presId="urn:microsoft.com/office/officeart/2005/8/layout/orgChart1"/>
    <dgm:cxn modelId="{DC75D768-0EC5-4F18-BDCC-4B8098C68C95}" type="presOf" srcId="{1DD5D8EB-C7FC-4AAB-BC80-D3DAFE3CADD4}" destId="{4E5BF7BA-7932-4375-8768-F3F9F6EFE72C}" srcOrd="0" destOrd="0" presId="urn:microsoft.com/office/officeart/2005/8/layout/orgChart1"/>
    <dgm:cxn modelId="{BAFE9F10-1418-4DD6-8B48-AAFB10511C11}" type="presOf" srcId="{27FB4EE8-B52D-450A-9E66-2AF680F5201D}" destId="{BB86EFAE-BF99-4CBB-8C32-41DA4F24712B}" srcOrd="0" destOrd="0" presId="urn:microsoft.com/office/officeart/2005/8/layout/orgChart1"/>
    <dgm:cxn modelId="{E765EC9C-5C32-4B4A-AC43-DDB6DB619607}" type="presOf" srcId="{7E2ED827-9937-4B61-A0AB-D0030958F2BB}" destId="{6D7FDEBE-0F67-46CD-823E-49447F061DB6}" srcOrd="0" destOrd="0" presId="urn:microsoft.com/office/officeart/2005/8/layout/orgChart1"/>
    <dgm:cxn modelId="{7A3E3545-B2A9-49DF-BCA5-14AF470E3B22}" type="presOf" srcId="{7E2ED827-9937-4B61-A0AB-D0030958F2BB}" destId="{3CA4E3AB-4295-40D1-AF49-7156CE78C224}" srcOrd="1" destOrd="0" presId="urn:microsoft.com/office/officeart/2005/8/layout/orgChart1"/>
    <dgm:cxn modelId="{BAB67CE1-48C3-4ECE-A7CB-4E2CBA16CCCF}" type="presOf" srcId="{45B575B2-781A-4C70-A860-6190731E68B0}" destId="{EC96678A-71C0-4D34-B9C7-DA60C858915B}" srcOrd="0" destOrd="0" presId="urn:microsoft.com/office/officeart/2005/8/layout/orgChart1"/>
    <dgm:cxn modelId="{FD8DFC80-393F-425F-B8BD-5FCFD5C147E9}" type="presOf" srcId="{47E69A01-0BED-4DD8-A64F-93330CC8AC38}" destId="{B450CCEE-37D7-4C07-AAA8-1BF9DC739FC0}" srcOrd="0" destOrd="0" presId="urn:microsoft.com/office/officeart/2005/8/layout/orgChart1"/>
    <dgm:cxn modelId="{D0406E22-C933-467C-993A-C19E9AE5314B}" srcId="{83736704-0FE1-4530-BEB0-28911BF4CF82}" destId="{8DD62802-F096-4FF1-A899-1B3ECE8C3AAF}" srcOrd="7" destOrd="0" parTransId="{46ED85ED-E706-4229-AAEF-800154568F82}" sibTransId="{8F679703-4753-444C-9FEF-1363CEF66525}"/>
    <dgm:cxn modelId="{1A8A333E-6D78-4B9B-9630-0EA15BF2CC64}" type="presOf" srcId="{45B575B2-781A-4C70-A860-6190731E68B0}" destId="{8D83BC21-7EF5-4990-82B1-C939FF89269A}" srcOrd="1" destOrd="0" presId="urn:microsoft.com/office/officeart/2005/8/layout/orgChart1"/>
    <dgm:cxn modelId="{06D30492-A7ED-4DE2-8370-F38022A7CF2F}" type="presOf" srcId="{47E69A01-0BED-4DD8-A64F-93330CC8AC38}" destId="{C7A67BEB-FB66-4FCE-835E-977EB2030C2C}" srcOrd="1" destOrd="0" presId="urn:microsoft.com/office/officeart/2005/8/layout/orgChart1"/>
    <dgm:cxn modelId="{4DC2CE9C-FFAB-493F-AF5A-FE95111B343F}" srcId="{83736704-0FE1-4530-BEB0-28911BF4CF82}" destId="{27FB4EE8-B52D-450A-9E66-2AF680F5201D}" srcOrd="0" destOrd="0" parTransId="{A0591DA1-B6F9-4AD5-9AB8-AF5F801E64D8}" sibTransId="{72D7BA10-4D2E-454D-85B5-7222BDA8CE90}"/>
    <dgm:cxn modelId="{53007358-0A4E-48BB-8245-D8444E6200E4}" type="presOf" srcId="{A0591DA1-B6F9-4AD5-9AB8-AF5F801E64D8}" destId="{7F6AC275-FD42-4CA1-9141-C1DF52C57842}" srcOrd="0" destOrd="0" presId="urn:microsoft.com/office/officeart/2005/8/layout/orgChart1"/>
    <dgm:cxn modelId="{39B71E40-AAF7-4F36-B357-B0D5596E99BD}" type="presOf" srcId="{5168DEC6-01B0-48DE-994E-273F6CE556DE}" destId="{773A1542-5205-4691-BFF9-A5602E44DF18}" srcOrd="0" destOrd="0" presId="urn:microsoft.com/office/officeart/2005/8/layout/orgChart1"/>
    <dgm:cxn modelId="{2D93ED63-A768-4244-8B7B-D50384622DAD}" type="presOf" srcId="{8DD62802-F096-4FF1-A899-1B3ECE8C3AAF}" destId="{F69BCF6B-197C-45AB-A0C5-15872D263468}" srcOrd="0" destOrd="0" presId="urn:microsoft.com/office/officeart/2005/8/layout/orgChart1"/>
    <dgm:cxn modelId="{371BC6A2-CB5C-4E85-87EF-D350FBD37DC0}" type="presParOf" srcId="{3AD16E87-CDC3-4095-8B76-58B67EB567D8}" destId="{845CBAA0-1E8D-41CF-B480-038C6719DA3C}" srcOrd="0" destOrd="0" presId="urn:microsoft.com/office/officeart/2005/8/layout/orgChart1"/>
    <dgm:cxn modelId="{42FBDBE7-C528-4F8C-8644-9CC29E2521B6}" type="presParOf" srcId="{845CBAA0-1E8D-41CF-B480-038C6719DA3C}" destId="{101FFD07-E2ED-46F0-8F7C-B9057A736CED}" srcOrd="0" destOrd="0" presId="urn:microsoft.com/office/officeart/2005/8/layout/orgChart1"/>
    <dgm:cxn modelId="{6CCA7CAD-ECB3-4657-84F2-87A4D17BD945}" type="presParOf" srcId="{101FFD07-E2ED-46F0-8F7C-B9057A736CED}" destId="{DE6F300D-757E-41D1-B7D4-B291D4F303AA}" srcOrd="0" destOrd="0" presId="urn:microsoft.com/office/officeart/2005/8/layout/orgChart1"/>
    <dgm:cxn modelId="{560D6936-2E08-416B-A796-68F0195DAC5E}" type="presParOf" srcId="{101FFD07-E2ED-46F0-8F7C-B9057A736CED}" destId="{266BB76D-A1B5-4D2D-9E0C-BCCC62458919}" srcOrd="1" destOrd="0" presId="urn:microsoft.com/office/officeart/2005/8/layout/orgChart1"/>
    <dgm:cxn modelId="{9FAAE377-CFDE-4946-8FDC-D8F2ADAC6A9E}" type="presParOf" srcId="{845CBAA0-1E8D-41CF-B480-038C6719DA3C}" destId="{ECCEAF07-EC12-49CC-A3C6-4D8D40F562BC}" srcOrd="1" destOrd="0" presId="urn:microsoft.com/office/officeart/2005/8/layout/orgChart1"/>
    <dgm:cxn modelId="{B2A48036-C219-42C7-8D3E-01698A54503B}" type="presParOf" srcId="{ECCEAF07-EC12-49CC-A3C6-4D8D40F562BC}" destId="{BDBDB665-59C2-4B34-893A-FC31AC52BB1A}" srcOrd="0" destOrd="0" presId="urn:microsoft.com/office/officeart/2005/8/layout/orgChart1"/>
    <dgm:cxn modelId="{C3A6E1B0-A5FF-4BB8-A9FE-56A7848FC78E}" type="presParOf" srcId="{ECCEAF07-EC12-49CC-A3C6-4D8D40F562BC}" destId="{26C7EA37-FE25-4F54-9BD8-E7F8FF5899B1}" srcOrd="1" destOrd="0" presId="urn:microsoft.com/office/officeart/2005/8/layout/orgChart1"/>
    <dgm:cxn modelId="{A1C585D7-ADD0-4D64-9B3A-5D3323326C6A}" type="presParOf" srcId="{26C7EA37-FE25-4F54-9BD8-E7F8FF5899B1}" destId="{977AD220-DA43-4209-B44B-C1721F89A74E}" srcOrd="0" destOrd="0" presId="urn:microsoft.com/office/officeart/2005/8/layout/orgChart1"/>
    <dgm:cxn modelId="{8491E5F8-439B-40C0-9757-EE1D2209B2A5}" type="presParOf" srcId="{977AD220-DA43-4209-B44B-C1721F89A74E}" destId="{C7D4EDA7-CD50-49FE-BD25-926D13878BCF}" srcOrd="0" destOrd="0" presId="urn:microsoft.com/office/officeart/2005/8/layout/orgChart1"/>
    <dgm:cxn modelId="{E3525FC9-FAAA-4CA9-9E61-FE6C1D450C7E}" type="presParOf" srcId="{977AD220-DA43-4209-B44B-C1721F89A74E}" destId="{7AB83509-D540-427B-863B-39065379DFD9}" srcOrd="1" destOrd="0" presId="urn:microsoft.com/office/officeart/2005/8/layout/orgChart1"/>
    <dgm:cxn modelId="{DE68756F-FA1B-4A33-8618-89DAA3CD6723}" type="presParOf" srcId="{26C7EA37-FE25-4F54-9BD8-E7F8FF5899B1}" destId="{DDA58481-D792-444A-B03A-8FECAE557BBD}" srcOrd="1" destOrd="0" presId="urn:microsoft.com/office/officeart/2005/8/layout/orgChart1"/>
    <dgm:cxn modelId="{969C1A30-F015-4434-857F-A6227796DB27}" type="presParOf" srcId="{26C7EA37-FE25-4F54-9BD8-E7F8FF5899B1}" destId="{6ACCF689-AFB9-45D1-8E77-DACEDC5BE4F6}" srcOrd="2" destOrd="0" presId="urn:microsoft.com/office/officeart/2005/8/layout/orgChart1"/>
    <dgm:cxn modelId="{16EA27D4-61A1-4DE4-852A-97D77CB4E038}" type="presParOf" srcId="{ECCEAF07-EC12-49CC-A3C6-4D8D40F562BC}" destId="{61FC4BFE-EEBD-455C-96F4-3696419EFF98}" srcOrd="2" destOrd="0" presId="urn:microsoft.com/office/officeart/2005/8/layout/orgChart1"/>
    <dgm:cxn modelId="{C42831F0-243C-42EF-BECA-A6A03C2F27A0}" type="presParOf" srcId="{ECCEAF07-EC12-49CC-A3C6-4D8D40F562BC}" destId="{520E9A24-6969-4A28-A2CD-4C477D184800}" srcOrd="3" destOrd="0" presId="urn:microsoft.com/office/officeart/2005/8/layout/orgChart1"/>
    <dgm:cxn modelId="{E71AFFB5-10E1-40DE-9C8A-C27C2084BB7A}" type="presParOf" srcId="{520E9A24-6969-4A28-A2CD-4C477D184800}" destId="{FED43D15-A925-479B-B19E-F4487BB8AA94}" srcOrd="0" destOrd="0" presId="urn:microsoft.com/office/officeart/2005/8/layout/orgChart1"/>
    <dgm:cxn modelId="{382E337F-46C7-4FE2-9090-2D4FD5103BFA}" type="presParOf" srcId="{FED43D15-A925-479B-B19E-F4487BB8AA94}" destId="{0242BF9E-F042-426B-A2EF-55AFDA8CD75F}" srcOrd="0" destOrd="0" presId="urn:microsoft.com/office/officeart/2005/8/layout/orgChart1"/>
    <dgm:cxn modelId="{0A12A724-13BA-4B67-BF86-9CF99E9F9686}" type="presParOf" srcId="{FED43D15-A925-479B-B19E-F4487BB8AA94}" destId="{A99DE95F-947C-4319-97B6-2AFDABF8F97A}" srcOrd="1" destOrd="0" presId="urn:microsoft.com/office/officeart/2005/8/layout/orgChart1"/>
    <dgm:cxn modelId="{AD05E58B-1CF2-40C4-A3D0-1DE79D54D1F0}" type="presParOf" srcId="{520E9A24-6969-4A28-A2CD-4C477D184800}" destId="{593C2AE8-EE09-4819-BF27-3A3FF78897CB}" srcOrd="1" destOrd="0" presId="urn:microsoft.com/office/officeart/2005/8/layout/orgChart1"/>
    <dgm:cxn modelId="{B9672742-E7EF-4A9C-B2EE-ED7D6FD652A4}" type="presParOf" srcId="{520E9A24-6969-4A28-A2CD-4C477D184800}" destId="{07AD1C76-3811-4371-BF71-0D8C7E39C7D0}" srcOrd="2" destOrd="0" presId="urn:microsoft.com/office/officeart/2005/8/layout/orgChart1"/>
    <dgm:cxn modelId="{3FC84854-5A5A-43EB-A93C-4FB7751D073A}" type="presParOf" srcId="{ECCEAF07-EC12-49CC-A3C6-4D8D40F562BC}" destId="{303A24FE-6F37-4BFF-98E4-C64B6F33B9B2}" srcOrd="4" destOrd="0" presId="urn:microsoft.com/office/officeart/2005/8/layout/orgChart1"/>
    <dgm:cxn modelId="{39BF7306-CCAD-4FFC-81A4-00F7FB9E98B9}" type="presParOf" srcId="{ECCEAF07-EC12-49CC-A3C6-4D8D40F562BC}" destId="{8734E44D-BDCD-45E3-91CE-9710F893B089}" srcOrd="5" destOrd="0" presId="urn:microsoft.com/office/officeart/2005/8/layout/orgChart1"/>
    <dgm:cxn modelId="{3B7857A3-51BF-4F13-9F0E-707697BE526B}" type="presParOf" srcId="{8734E44D-BDCD-45E3-91CE-9710F893B089}" destId="{5442470B-21B7-41EA-A0A1-F6E59EB17E18}" srcOrd="0" destOrd="0" presId="urn:microsoft.com/office/officeart/2005/8/layout/orgChart1"/>
    <dgm:cxn modelId="{D5F0F4A7-10EA-485B-8A59-D384353B1E75}" type="presParOf" srcId="{5442470B-21B7-41EA-A0A1-F6E59EB17E18}" destId="{773A1542-5205-4691-BFF9-A5602E44DF18}" srcOrd="0" destOrd="0" presId="urn:microsoft.com/office/officeart/2005/8/layout/orgChart1"/>
    <dgm:cxn modelId="{78951908-8856-4E6C-8243-10B0C5ADE42B}" type="presParOf" srcId="{5442470B-21B7-41EA-A0A1-F6E59EB17E18}" destId="{7748C5D9-F245-4EF1-914C-2A3B759F7F66}" srcOrd="1" destOrd="0" presId="urn:microsoft.com/office/officeart/2005/8/layout/orgChart1"/>
    <dgm:cxn modelId="{90BC3095-3504-4E61-BF66-4E719B77182A}" type="presParOf" srcId="{8734E44D-BDCD-45E3-91CE-9710F893B089}" destId="{4C8F936A-6C9D-444A-90B0-3E9C6C02749B}" srcOrd="1" destOrd="0" presId="urn:microsoft.com/office/officeart/2005/8/layout/orgChart1"/>
    <dgm:cxn modelId="{99647AEC-B4FE-41E7-8408-F67931C3DB46}" type="presParOf" srcId="{8734E44D-BDCD-45E3-91CE-9710F893B089}" destId="{67C84720-0FAB-4E71-AC8F-ABAAEA0601FD}" srcOrd="2" destOrd="0" presId="urn:microsoft.com/office/officeart/2005/8/layout/orgChart1"/>
    <dgm:cxn modelId="{7D84FDE3-AF0F-47C6-855D-E4351F311D76}" type="presParOf" srcId="{ECCEAF07-EC12-49CC-A3C6-4D8D40F562BC}" destId="{774F6848-232E-4959-B054-DC1694BE2A74}" srcOrd="6" destOrd="0" presId="urn:microsoft.com/office/officeart/2005/8/layout/orgChart1"/>
    <dgm:cxn modelId="{353C4B02-142A-43BE-8CE8-98F1F886406B}" type="presParOf" srcId="{ECCEAF07-EC12-49CC-A3C6-4D8D40F562BC}" destId="{16A294B4-6F38-42CE-A0C5-D99B0A075026}" srcOrd="7" destOrd="0" presId="urn:microsoft.com/office/officeart/2005/8/layout/orgChart1"/>
    <dgm:cxn modelId="{6FCAE20E-02EC-4435-8AEE-9E7180E069B3}" type="presParOf" srcId="{16A294B4-6F38-42CE-A0C5-D99B0A075026}" destId="{DACCEC05-0476-4BF7-B7EB-8CFBC74448E5}" srcOrd="0" destOrd="0" presId="urn:microsoft.com/office/officeart/2005/8/layout/orgChart1"/>
    <dgm:cxn modelId="{35A48B38-84EB-404F-B8EC-50DA6F35C484}" type="presParOf" srcId="{DACCEC05-0476-4BF7-B7EB-8CFBC74448E5}" destId="{E382F402-1B11-4233-9A76-4DF9B819F486}" srcOrd="0" destOrd="0" presId="urn:microsoft.com/office/officeart/2005/8/layout/orgChart1"/>
    <dgm:cxn modelId="{BD6A2ACB-7353-4392-A8F3-F91DC466E778}" type="presParOf" srcId="{DACCEC05-0476-4BF7-B7EB-8CFBC74448E5}" destId="{EAEC1091-DC22-44CB-879C-9F0CFF153D7C}" srcOrd="1" destOrd="0" presId="urn:microsoft.com/office/officeart/2005/8/layout/orgChart1"/>
    <dgm:cxn modelId="{54D613DE-30A3-49CF-9304-1D560C417734}" type="presParOf" srcId="{16A294B4-6F38-42CE-A0C5-D99B0A075026}" destId="{44B72C55-AF3C-47AE-B852-94EE5D5F30B5}" srcOrd="1" destOrd="0" presId="urn:microsoft.com/office/officeart/2005/8/layout/orgChart1"/>
    <dgm:cxn modelId="{E855622A-2602-4D0B-832E-921D63CC33F9}" type="presParOf" srcId="{16A294B4-6F38-42CE-A0C5-D99B0A075026}" destId="{8AACC182-4F13-4DBB-ADCE-F62F33F5D132}" srcOrd="2" destOrd="0" presId="urn:microsoft.com/office/officeart/2005/8/layout/orgChart1"/>
    <dgm:cxn modelId="{6ACFE267-228A-4D10-9615-D1CA85B873E7}" type="presParOf" srcId="{ECCEAF07-EC12-49CC-A3C6-4D8D40F562BC}" destId="{16AE3299-C87D-4C32-8BF5-45AC12280B38}" srcOrd="8" destOrd="0" presId="urn:microsoft.com/office/officeart/2005/8/layout/orgChart1"/>
    <dgm:cxn modelId="{D115A343-3C4D-406F-B738-EFD7C06FAC8C}" type="presParOf" srcId="{ECCEAF07-EC12-49CC-A3C6-4D8D40F562BC}" destId="{E39ECA2A-E113-483A-A20F-CF035A22AAE7}" srcOrd="9" destOrd="0" presId="urn:microsoft.com/office/officeart/2005/8/layout/orgChart1"/>
    <dgm:cxn modelId="{821C26C1-C014-444C-B0F4-1BF62202AFEB}" type="presParOf" srcId="{E39ECA2A-E113-483A-A20F-CF035A22AAE7}" destId="{F127A85F-46A0-4534-B394-7BB78C8D50EC}" srcOrd="0" destOrd="0" presId="urn:microsoft.com/office/officeart/2005/8/layout/orgChart1"/>
    <dgm:cxn modelId="{C99A5DA5-4401-43CF-BAB9-2EAD08961359}" type="presParOf" srcId="{F127A85F-46A0-4534-B394-7BB78C8D50EC}" destId="{BDA91002-4B40-404A-BC21-F2660AE5F28A}" srcOrd="0" destOrd="0" presId="urn:microsoft.com/office/officeart/2005/8/layout/orgChart1"/>
    <dgm:cxn modelId="{AD51B62D-82CF-447C-B85E-995841280A13}" type="presParOf" srcId="{F127A85F-46A0-4534-B394-7BB78C8D50EC}" destId="{FF57EBD0-11E3-49AD-B5A6-7E3996D71DC4}" srcOrd="1" destOrd="0" presId="urn:microsoft.com/office/officeart/2005/8/layout/orgChart1"/>
    <dgm:cxn modelId="{4E6413BB-BCFA-4834-8C55-10CB6D958E6D}" type="presParOf" srcId="{E39ECA2A-E113-483A-A20F-CF035A22AAE7}" destId="{B9F91DFD-99B0-4F25-8EB9-4E651492DADE}" srcOrd="1" destOrd="0" presId="urn:microsoft.com/office/officeart/2005/8/layout/orgChart1"/>
    <dgm:cxn modelId="{F40F3CE3-4992-4FFD-937C-CDA5D2D5B679}" type="presParOf" srcId="{E39ECA2A-E113-483A-A20F-CF035A22AAE7}" destId="{25C22793-BEB6-4810-84C8-F539055D0FA9}" srcOrd="2" destOrd="0" presId="urn:microsoft.com/office/officeart/2005/8/layout/orgChart1"/>
    <dgm:cxn modelId="{C48CD7A9-64E5-4493-B796-313425EAE9AB}" type="presParOf" srcId="{845CBAA0-1E8D-41CF-B480-038C6719DA3C}" destId="{0ADCF131-F9A4-4736-B258-AA079BAC2C2F}" srcOrd="2" destOrd="0" presId="urn:microsoft.com/office/officeart/2005/8/layout/orgChart1"/>
    <dgm:cxn modelId="{4A5B5246-3B7E-4454-BA33-BE2BA3D56DCD}" type="presParOf" srcId="{0ADCF131-F9A4-4736-B258-AA079BAC2C2F}" destId="{7F6AC275-FD42-4CA1-9141-C1DF52C57842}" srcOrd="0" destOrd="0" presId="urn:microsoft.com/office/officeart/2005/8/layout/orgChart1"/>
    <dgm:cxn modelId="{0CD4AD0A-A847-41E4-8F3E-3DA532CAF67A}" type="presParOf" srcId="{0ADCF131-F9A4-4736-B258-AA079BAC2C2F}" destId="{CBCBE30D-FB9A-42BB-8365-B1380716F01D}" srcOrd="1" destOrd="0" presId="urn:microsoft.com/office/officeart/2005/8/layout/orgChart1"/>
    <dgm:cxn modelId="{7AC7DB52-5D73-4BD8-8380-D181E2D63E2C}" type="presParOf" srcId="{CBCBE30D-FB9A-42BB-8365-B1380716F01D}" destId="{A8E8A28F-3FCD-42F9-A1E3-390F8E9EA218}" srcOrd="0" destOrd="0" presId="urn:microsoft.com/office/officeart/2005/8/layout/orgChart1"/>
    <dgm:cxn modelId="{8EFE1050-3140-43FA-AE68-F263847B35BE}" type="presParOf" srcId="{A8E8A28F-3FCD-42F9-A1E3-390F8E9EA218}" destId="{BB86EFAE-BF99-4CBB-8C32-41DA4F24712B}" srcOrd="0" destOrd="0" presId="urn:microsoft.com/office/officeart/2005/8/layout/orgChart1"/>
    <dgm:cxn modelId="{F98ACFD7-FB70-46BC-AC6E-0FB7793FC11D}" type="presParOf" srcId="{A8E8A28F-3FCD-42F9-A1E3-390F8E9EA218}" destId="{35C306E3-E07B-432E-973D-3A703933AA08}" srcOrd="1" destOrd="0" presId="urn:microsoft.com/office/officeart/2005/8/layout/orgChart1"/>
    <dgm:cxn modelId="{762C04E2-DA15-4D7D-9BFC-8082B6FC3E18}" type="presParOf" srcId="{CBCBE30D-FB9A-42BB-8365-B1380716F01D}" destId="{F1B3F730-6E6D-4A76-A7EF-7ACAF2E91DDD}" srcOrd="1" destOrd="0" presId="urn:microsoft.com/office/officeart/2005/8/layout/orgChart1"/>
    <dgm:cxn modelId="{210D8E53-5A9E-495D-81CE-CE260333E080}" type="presParOf" srcId="{CBCBE30D-FB9A-42BB-8365-B1380716F01D}" destId="{E4E3ECE5-0DD3-446A-A007-DBA3A6EB5814}" srcOrd="2" destOrd="0" presId="urn:microsoft.com/office/officeart/2005/8/layout/orgChart1"/>
    <dgm:cxn modelId="{9114E369-138E-4B06-9237-DF8C61B83DAE}" type="presParOf" srcId="{0ADCF131-F9A4-4736-B258-AA079BAC2C2F}" destId="{4E5BF7BA-7932-4375-8768-F3F9F6EFE72C}" srcOrd="2" destOrd="0" presId="urn:microsoft.com/office/officeart/2005/8/layout/orgChart1"/>
    <dgm:cxn modelId="{726C97F9-82DB-4DB6-AB7F-CB9E65158C42}" type="presParOf" srcId="{0ADCF131-F9A4-4736-B258-AA079BAC2C2F}" destId="{59F5C4E9-C98D-42E6-9B4F-0E491E28E39E}" srcOrd="3" destOrd="0" presId="urn:microsoft.com/office/officeart/2005/8/layout/orgChart1"/>
    <dgm:cxn modelId="{7F0875E6-9AD7-4DA3-B1BE-22DF0F03C0DC}" type="presParOf" srcId="{59F5C4E9-C98D-42E6-9B4F-0E491E28E39E}" destId="{377A0CCD-8DD3-44CC-8937-37DE5A36124F}" srcOrd="0" destOrd="0" presId="urn:microsoft.com/office/officeart/2005/8/layout/orgChart1"/>
    <dgm:cxn modelId="{12D33094-A28B-42B8-B07B-5596AFB616FA}" type="presParOf" srcId="{377A0CCD-8DD3-44CC-8937-37DE5A36124F}" destId="{B450CCEE-37D7-4C07-AAA8-1BF9DC739FC0}" srcOrd="0" destOrd="0" presId="urn:microsoft.com/office/officeart/2005/8/layout/orgChart1"/>
    <dgm:cxn modelId="{674D9F6F-A27C-4E12-AE34-D64DCC952EB5}" type="presParOf" srcId="{377A0CCD-8DD3-44CC-8937-37DE5A36124F}" destId="{C7A67BEB-FB66-4FCE-835E-977EB2030C2C}" srcOrd="1" destOrd="0" presId="urn:microsoft.com/office/officeart/2005/8/layout/orgChart1"/>
    <dgm:cxn modelId="{3C5C2048-895F-4735-B243-EC32C55917C3}" type="presParOf" srcId="{59F5C4E9-C98D-42E6-9B4F-0E491E28E39E}" destId="{25F91AB0-62FF-4E7A-8C04-71DBCC93046D}" srcOrd="1" destOrd="0" presId="urn:microsoft.com/office/officeart/2005/8/layout/orgChart1"/>
    <dgm:cxn modelId="{01BF4770-237F-4140-A731-2251478DE1C1}" type="presParOf" srcId="{59F5C4E9-C98D-42E6-9B4F-0E491E28E39E}" destId="{56B4C2ED-94FE-4B28-BB03-8880F0F3322E}" srcOrd="2" destOrd="0" presId="urn:microsoft.com/office/officeart/2005/8/layout/orgChart1"/>
    <dgm:cxn modelId="{F6AA9653-DC1B-447C-9FE5-62929388A65E}" type="presParOf" srcId="{0ADCF131-F9A4-4736-B258-AA079BAC2C2F}" destId="{950AC7C4-C91A-40F6-9067-0C9444D5D7EA}" srcOrd="4" destOrd="0" presId="urn:microsoft.com/office/officeart/2005/8/layout/orgChart1"/>
    <dgm:cxn modelId="{80B825EE-AC20-45C3-A962-7231CB02108A}" type="presParOf" srcId="{0ADCF131-F9A4-4736-B258-AA079BAC2C2F}" destId="{D8E3DCB2-BBBA-4CF9-8E63-0F8B2FEDDB7B}" srcOrd="5" destOrd="0" presId="urn:microsoft.com/office/officeart/2005/8/layout/orgChart1"/>
    <dgm:cxn modelId="{227B84E5-12C8-4500-882B-A4A2FD3E5FA1}" type="presParOf" srcId="{D8E3DCB2-BBBA-4CF9-8E63-0F8B2FEDDB7B}" destId="{7A78423E-E982-4421-BAB4-4885B78A1DD7}" srcOrd="0" destOrd="0" presId="urn:microsoft.com/office/officeart/2005/8/layout/orgChart1"/>
    <dgm:cxn modelId="{DFC0AE2D-A03C-4838-930F-43DCD9B16987}" type="presParOf" srcId="{7A78423E-E982-4421-BAB4-4885B78A1DD7}" destId="{F69BCF6B-197C-45AB-A0C5-15872D263468}" srcOrd="0" destOrd="0" presId="urn:microsoft.com/office/officeart/2005/8/layout/orgChart1"/>
    <dgm:cxn modelId="{7EE00BC6-B65B-47AF-8E6A-345CD6A7B605}" type="presParOf" srcId="{7A78423E-E982-4421-BAB4-4885B78A1DD7}" destId="{0860F92C-EA09-4F26-8414-368FAB678E29}" srcOrd="1" destOrd="0" presId="urn:microsoft.com/office/officeart/2005/8/layout/orgChart1"/>
    <dgm:cxn modelId="{ECD37D8D-40C4-4FCA-B2A2-6797C65E27E9}" type="presParOf" srcId="{D8E3DCB2-BBBA-4CF9-8E63-0F8B2FEDDB7B}" destId="{FEF39CE3-8875-41DC-8F48-326E0D0AF0DF}" srcOrd="1" destOrd="0" presId="urn:microsoft.com/office/officeart/2005/8/layout/orgChart1"/>
    <dgm:cxn modelId="{1F171A8C-8920-4886-9C2A-362141A96EB6}" type="presParOf" srcId="{D8E3DCB2-BBBA-4CF9-8E63-0F8B2FEDDB7B}" destId="{99363398-7A8B-4E28-8E24-B9280CAF337A}" srcOrd="2" destOrd="0" presId="urn:microsoft.com/office/officeart/2005/8/layout/orgChart1"/>
    <dgm:cxn modelId="{CEAB281A-A3A8-409A-8E8E-9A354FD18A26}" type="presParOf" srcId="{0ADCF131-F9A4-4736-B258-AA079BAC2C2F}" destId="{3599218E-5660-411A-ADB1-F405E828476E}" srcOrd="6" destOrd="0" presId="urn:microsoft.com/office/officeart/2005/8/layout/orgChart1"/>
    <dgm:cxn modelId="{14426CEA-AE60-4729-9840-8AD83C40F479}" type="presParOf" srcId="{0ADCF131-F9A4-4736-B258-AA079BAC2C2F}" destId="{66E5B629-C57C-489D-8EAC-807B8F9BA557}" srcOrd="7" destOrd="0" presId="urn:microsoft.com/office/officeart/2005/8/layout/orgChart1"/>
    <dgm:cxn modelId="{E86713DC-AE13-40EB-8EFD-5FAE1A9228DA}" type="presParOf" srcId="{66E5B629-C57C-489D-8EAC-807B8F9BA557}" destId="{23297D93-6EBA-4C44-ACF1-6244FA09B611}" srcOrd="0" destOrd="0" presId="urn:microsoft.com/office/officeart/2005/8/layout/orgChart1"/>
    <dgm:cxn modelId="{0D3EC7CE-5277-4B00-8746-99960B77A5F3}" type="presParOf" srcId="{23297D93-6EBA-4C44-ACF1-6244FA09B611}" destId="{6D7FDEBE-0F67-46CD-823E-49447F061DB6}" srcOrd="0" destOrd="0" presId="urn:microsoft.com/office/officeart/2005/8/layout/orgChart1"/>
    <dgm:cxn modelId="{A45E9411-736E-454B-BEEC-6ECD7328CABA}" type="presParOf" srcId="{23297D93-6EBA-4C44-ACF1-6244FA09B611}" destId="{3CA4E3AB-4295-40D1-AF49-7156CE78C224}" srcOrd="1" destOrd="0" presId="urn:microsoft.com/office/officeart/2005/8/layout/orgChart1"/>
    <dgm:cxn modelId="{8D8DD101-6BFE-43A7-BAE2-B7CDFC054340}" type="presParOf" srcId="{66E5B629-C57C-489D-8EAC-807B8F9BA557}" destId="{7FC77404-BC37-48A9-8E78-130E164303B1}" srcOrd="1" destOrd="0" presId="urn:microsoft.com/office/officeart/2005/8/layout/orgChart1"/>
    <dgm:cxn modelId="{7A438201-8EC5-4249-A00F-D99CD1D63A13}" type="presParOf" srcId="{66E5B629-C57C-489D-8EAC-807B8F9BA557}" destId="{36E9A56B-0F8B-4334-BC8E-24108B163B49}" srcOrd="2" destOrd="0" presId="urn:microsoft.com/office/officeart/2005/8/layout/orgChart1"/>
    <dgm:cxn modelId="{04CBF159-9880-4B24-944E-5BA1668E431F}" type="presParOf" srcId="{0ADCF131-F9A4-4736-B258-AA079BAC2C2F}" destId="{82BB96E3-51D5-4458-8F1E-3B8804DA8969}" srcOrd="8" destOrd="0" presId="urn:microsoft.com/office/officeart/2005/8/layout/orgChart1"/>
    <dgm:cxn modelId="{3BA088F3-8D03-4C2C-8EBE-11DF997D7EC0}" type="presParOf" srcId="{0ADCF131-F9A4-4736-B258-AA079BAC2C2F}" destId="{668AB322-16B8-4284-95A3-22E63FE2B605}" srcOrd="9" destOrd="0" presId="urn:microsoft.com/office/officeart/2005/8/layout/orgChart1"/>
    <dgm:cxn modelId="{C86AB129-D4E2-4DED-9F6C-0208BBAA1E3A}" type="presParOf" srcId="{668AB322-16B8-4284-95A3-22E63FE2B605}" destId="{1AF259B2-C328-4888-BECE-43B40D56E0AB}" srcOrd="0" destOrd="0" presId="urn:microsoft.com/office/officeart/2005/8/layout/orgChart1"/>
    <dgm:cxn modelId="{148A3C79-C342-4B83-B5B3-527F446BBA1D}" type="presParOf" srcId="{1AF259B2-C328-4888-BECE-43B40D56E0AB}" destId="{EC96678A-71C0-4D34-B9C7-DA60C858915B}" srcOrd="0" destOrd="0" presId="urn:microsoft.com/office/officeart/2005/8/layout/orgChart1"/>
    <dgm:cxn modelId="{DC3F515D-9961-4934-BE28-7BA6AC9CFA50}" type="presParOf" srcId="{1AF259B2-C328-4888-BECE-43B40D56E0AB}" destId="{8D83BC21-7EF5-4990-82B1-C939FF89269A}" srcOrd="1" destOrd="0" presId="urn:microsoft.com/office/officeart/2005/8/layout/orgChart1"/>
    <dgm:cxn modelId="{9C492D03-2F42-4B10-9488-8F9ACB6C3F06}" type="presParOf" srcId="{668AB322-16B8-4284-95A3-22E63FE2B605}" destId="{4EABCD62-A650-480A-98DD-B12527F211A9}" srcOrd="1" destOrd="0" presId="urn:microsoft.com/office/officeart/2005/8/layout/orgChart1"/>
    <dgm:cxn modelId="{36F476E8-814C-428A-8805-2B5C58571DFA}" type="presParOf" srcId="{668AB322-16B8-4284-95A3-22E63FE2B605}" destId="{24AB7784-3D95-4573-B6AB-857020B90ED8}" srcOrd="2" destOrd="0" presId="urn:microsoft.com/office/officeart/2005/8/layout/orgChart1"/>
    <dgm:cxn modelId="{7AC8B7BF-CE9D-409F-8651-ACE4BB918C05}" type="presParOf" srcId="{0ADCF131-F9A4-4736-B258-AA079BAC2C2F}" destId="{C1EDD6B9-A5C4-4863-B85C-FA9B9D161AD2}" srcOrd="10" destOrd="0" presId="urn:microsoft.com/office/officeart/2005/8/layout/orgChart1"/>
    <dgm:cxn modelId="{015735A3-BC9E-4C65-9DD0-B86E7B6C2164}" type="presParOf" srcId="{0ADCF131-F9A4-4736-B258-AA079BAC2C2F}" destId="{BAFDA2B5-29CD-45FB-8862-4E1856855DED}" srcOrd="11" destOrd="0" presId="urn:microsoft.com/office/officeart/2005/8/layout/orgChart1"/>
    <dgm:cxn modelId="{E4CE1ED7-E34C-4F96-82B4-62CF8EB2B476}" type="presParOf" srcId="{BAFDA2B5-29CD-45FB-8862-4E1856855DED}" destId="{0883CB53-DD18-45AF-8F53-E6BA0F2E946B}" srcOrd="0" destOrd="0" presId="urn:microsoft.com/office/officeart/2005/8/layout/orgChart1"/>
    <dgm:cxn modelId="{7748F557-BC26-40D9-BBA5-EC4CC2B60AF0}" type="presParOf" srcId="{0883CB53-DD18-45AF-8F53-E6BA0F2E946B}" destId="{F377C35A-39AE-417C-9969-A0F56A580288}" srcOrd="0" destOrd="0" presId="urn:microsoft.com/office/officeart/2005/8/layout/orgChart1"/>
    <dgm:cxn modelId="{EDFD6699-4421-42AD-8007-193921F4285A}" type="presParOf" srcId="{0883CB53-DD18-45AF-8F53-E6BA0F2E946B}" destId="{BBB803D8-1CC4-4FD9-A7C6-9E187A00D215}" srcOrd="1" destOrd="0" presId="urn:microsoft.com/office/officeart/2005/8/layout/orgChart1"/>
    <dgm:cxn modelId="{6979F1B9-C773-423D-A303-E668AD1B04B5}" type="presParOf" srcId="{BAFDA2B5-29CD-45FB-8862-4E1856855DED}" destId="{13D849BB-AAC8-4A65-9C09-BF59EAF9C2C1}" srcOrd="1" destOrd="0" presId="urn:microsoft.com/office/officeart/2005/8/layout/orgChart1"/>
    <dgm:cxn modelId="{19C237A7-E4C5-42AD-8C0D-629FD41D952E}" type="presParOf" srcId="{BAFDA2B5-29CD-45FB-8862-4E1856855DED}" destId="{01A52971-C98E-42C8-8338-E3BD2DA46704}" srcOrd="2" destOrd="0" presId="urn:microsoft.com/office/officeart/2005/8/layout/orgChart1"/>
    <dgm:cxn modelId="{D051E070-E3CB-4630-B3A3-EA9593FBC5FD}" type="presParOf" srcId="{0ADCF131-F9A4-4736-B258-AA079BAC2C2F}" destId="{2E863B95-5D80-45CE-B794-1E0F8CB0D45A}" srcOrd="12" destOrd="0" presId="urn:microsoft.com/office/officeart/2005/8/layout/orgChart1"/>
    <dgm:cxn modelId="{1D3A71CD-04EF-4FA8-957C-099C9CFE4E47}" type="presParOf" srcId="{0ADCF131-F9A4-4736-B258-AA079BAC2C2F}" destId="{D112D812-A68D-4E04-9189-65687336F6CA}" srcOrd="13" destOrd="0" presId="urn:microsoft.com/office/officeart/2005/8/layout/orgChart1"/>
    <dgm:cxn modelId="{1D5E9802-ECC7-42EE-B854-CF874A8BEFE8}" type="presParOf" srcId="{D112D812-A68D-4E04-9189-65687336F6CA}" destId="{935AD4FE-5D4B-4E47-9FD7-54D99C7F2648}" srcOrd="0" destOrd="0" presId="urn:microsoft.com/office/officeart/2005/8/layout/orgChart1"/>
    <dgm:cxn modelId="{04B61C76-6815-415B-8A65-F109D5B5A226}" type="presParOf" srcId="{935AD4FE-5D4B-4E47-9FD7-54D99C7F2648}" destId="{B7D0CC68-E6DC-4625-AF9E-A204DA9D5C72}" srcOrd="0" destOrd="0" presId="urn:microsoft.com/office/officeart/2005/8/layout/orgChart1"/>
    <dgm:cxn modelId="{A4C6E4D5-AE38-474A-90B8-1F5EC2576F5F}" type="presParOf" srcId="{935AD4FE-5D4B-4E47-9FD7-54D99C7F2648}" destId="{CDA23350-2534-4E60-B1AD-0FC16771E5D6}" srcOrd="1" destOrd="0" presId="urn:microsoft.com/office/officeart/2005/8/layout/orgChart1"/>
    <dgm:cxn modelId="{9387712E-54A2-41DB-9C33-C0905DDB6291}" type="presParOf" srcId="{D112D812-A68D-4E04-9189-65687336F6CA}" destId="{2CF6D2BE-6BA7-4888-99E1-7F7BC87077BC}" srcOrd="1" destOrd="0" presId="urn:microsoft.com/office/officeart/2005/8/layout/orgChart1"/>
    <dgm:cxn modelId="{8CC20318-F77E-442D-AD5D-BF01E5B76D63}" type="presParOf" srcId="{D112D812-A68D-4E04-9189-65687336F6CA}" destId="{244DF00A-CD17-4D90-82E7-F57B46328D87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DEC40F-6BB4-4005-93D1-77BA3FA5B9D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83736704-0FE1-4530-BEB0-28911BF4CF82}">
      <dgm:prSet phldrT="[Texto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700" b="1" dirty="0" smtClean="0">
              <a:solidFill>
                <a:schemeClr val="tx1"/>
              </a:solidFill>
            </a:rPr>
            <a:t>Direção Geral</a:t>
          </a:r>
          <a:endParaRPr lang="pt-BR" sz="700" b="1" dirty="0">
            <a:solidFill>
              <a:schemeClr val="tx1"/>
            </a:solidFill>
          </a:endParaRPr>
        </a:p>
      </dgm:t>
    </dgm:pt>
    <dgm:pt modelId="{937C0E5F-7439-4CB3-8205-D14A55037ED5}" type="parTrans" cxnId="{0104A5DC-57B8-4619-B7A3-CC1D239B52AF}">
      <dgm:prSet/>
      <dgm:spPr/>
      <dgm:t>
        <a:bodyPr/>
        <a:lstStyle/>
        <a:p>
          <a:endParaRPr lang="pt-BR"/>
        </a:p>
      </dgm:t>
    </dgm:pt>
    <dgm:pt modelId="{1A32F44D-2856-4EC0-9CD9-0B1A95439986}" type="sibTrans" cxnId="{0104A5DC-57B8-4619-B7A3-CC1D239B52AF}">
      <dgm:prSet/>
      <dgm:spPr/>
      <dgm:t>
        <a:bodyPr/>
        <a:lstStyle/>
        <a:p>
          <a:endParaRPr lang="pt-BR"/>
        </a:p>
      </dgm:t>
    </dgm:pt>
    <dgm:pt modelId="{27FB4EE8-B52D-450A-9E66-2AF680F5201D}" type="asst">
      <dgm:prSet phldrT="[Texto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FFFF00"/>
        </a:solidFill>
      </dgm:spPr>
      <dgm:t>
        <a:bodyPr/>
        <a:lstStyle/>
        <a:p>
          <a:r>
            <a:rPr lang="pt-BR" sz="700" b="1" dirty="0" smtClean="0">
              <a:solidFill>
                <a:schemeClr val="tx1"/>
              </a:solidFill>
            </a:rPr>
            <a:t>Chefia de Gabinete</a:t>
          </a:r>
          <a:endParaRPr lang="pt-BR" sz="700" b="1" dirty="0">
            <a:solidFill>
              <a:schemeClr val="tx1"/>
            </a:solidFill>
          </a:endParaRPr>
        </a:p>
      </dgm:t>
    </dgm:pt>
    <dgm:pt modelId="{A0591DA1-B6F9-4AD5-9AB8-AF5F801E64D8}" type="parTrans" cxnId="{4DC2CE9C-FFAB-493F-AF5A-FE95111B343F}">
      <dgm:prSet/>
      <dgm:spPr/>
      <dgm:t>
        <a:bodyPr/>
        <a:lstStyle/>
        <a:p>
          <a:endParaRPr lang="pt-BR"/>
        </a:p>
      </dgm:t>
    </dgm:pt>
    <dgm:pt modelId="{72D7BA10-4D2E-454D-85B5-7222BDA8CE90}" type="sibTrans" cxnId="{4DC2CE9C-FFAB-493F-AF5A-FE95111B343F}">
      <dgm:prSet/>
      <dgm:spPr/>
      <dgm:t>
        <a:bodyPr/>
        <a:lstStyle/>
        <a:p>
          <a:endParaRPr lang="pt-BR"/>
        </a:p>
      </dgm:t>
    </dgm:pt>
    <dgm:pt modelId="{A087A6F3-5DF8-4013-9949-3396A2496216}">
      <dgm:prSet phldrT="[Texto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700" b="1" dirty="0" smtClean="0">
              <a:solidFill>
                <a:schemeClr val="tx1"/>
              </a:solidFill>
            </a:rPr>
            <a:t>Departamento de Ensino</a:t>
          </a:r>
          <a:endParaRPr lang="pt-BR" sz="700" b="1" dirty="0">
            <a:solidFill>
              <a:schemeClr val="tx1"/>
            </a:solidFill>
          </a:endParaRPr>
        </a:p>
      </dgm:t>
    </dgm:pt>
    <dgm:pt modelId="{F988D5E7-A20B-471F-9A3A-81F06906359B}" type="parTrans" cxnId="{BAF2DF26-49D5-4FA1-85BE-4E51D838FD70}">
      <dgm:prSet/>
      <dgm:spPr/>
      <dgm:t>
        <a:bodyPr/>
        <a:lstStyle/>
        <a:p>
          <a:endParaRPr lang="pt-BR"/>
        </a:p>
      </dgm:t>
    </dgm:pt>
    <dgm:pt modelId="{4A7873B1-8176-4113-86CA-1CDFEC1C243D}" type="sibTrans" cxnId="{BAF2DF26-49D5-4FA1-85BE-4E51D838FD70}">
      <dgm:prSet/>
      <dgm:spPr/>
      <dgm:t>
        <a:bodyPr/>
        <a:lstStyle/>
        <a:p>
          <a:endParaRPr lang="pt-BR"/>
        </a:p>
      </dgm:t>
    </dgm:pt>
    <dgm:pt modelId="{377F4AEA-5458-4426-B8A8-E0E77E204D00}">
      <dgm:prSet phldrT="[Texto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500" b="1" dirty="0" smtClean="0">
              <a:solidFill>
                <a:schemeClr val="tx1"/>
              </a:solidFill>
            </a:rPr>
            <a:t>Coord. de Pesquisa, Pós-Graduação e Inovação Tecnológica</a:t>
          </a:r>
          <a:endParaRPr lang="pt-BR" sz="500" b="1" dirty="0">
            <a:solidFill>
              <a:schemeClr val="tx1"/>
            </a:solidFill>
          </a:endParaRPr>
        </a:p>
      </dgm:t>
    </dgm:pt>
    <dgm:pt modelId="{8D661BF5-D334-45AB-B3E3-6A9C1AC58962}" type="parTrans" cxnId="{EA1150C9-663F-4FAB-9425-7067AF3DF892}">
      <dgm:prSet/>
      <dgm:spPr/>
      <dgm:t>
        <a:bodyPr/>
        <a:lstStyle/>
        <a:p>
          <a:endParaRPr lang="pt-BR"/>
        </a:p>
      </dgm:t>
    </dgm:pt>
    <dgm:pt modelId="{4E07E9E2-BC31-45B6-9539-D874B84895CD}" type="sibTrans" cxnId="{EA1150C9-663F-4FAB-9425-7067AF3DF892}">
      <dgm:prSet/>
      <dgm:spPr/>
      <dgm:t>
        <a:bodyPr/>
        <a:lstStyle/>
        <a:p>
          <a:endParaRPr lang="pt-BR"/>
        </a:p>
      </dgm:t>
    </dgm:pt>
    <dgm:pt modelId="{5168DEC6-01B0-48DE-994E-273F6CE556DE}">
      <dgm:prSet phldrT="[Texto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700" b="1" dirty="0" smtClean="0">
              <a:solidFill>
                <a:schemeClr val="tx1"/>
              </a:solidFill>
            </a:rPr>
            <a:t>Coordenação de Extensão</a:t>
          </a:r>
          <a:endParaRPr lang="pt-BR" sz="700" b="1" dirty="0">
            <a:solidFill>
              <a:schemeClr val="tx1"/>
            </a:solidFill>
          </a:endParaRPr>
        </a:p>
      </dgm:t>
    </dgm:pt>
    <dgm:pt modelId="{FA39ADE2-3C38-4B54-AFB1-4F412FC3F561}" type="parTrans" cxnId="{0BDF0276-3D6E-446A-B8BF-FBE85A3E3A33}">
      <dgm:prSet/>
      <dgm:spPr/>
      <dgm:t>
        <a:bodyPr/>
        <a:lstStyle/>
        <a:p>
          <a:endParaRPr lang="pt-BR"/>
        </a:p>
      </dgm:t>
    </dgm:pt>
    <dgm:pt modelId="{136904FC-BB86-4268-8FAA-5FFF9083EA4F}" type="sibTrans" cxnId="{0BDF0276-3D6E-446A-B8BF-FBE85A3E3A33}">
      <dgm:prSet/>
      <dgm:spPr/>
      <dgm:t>
        <a:bodyPr/>
        <a:lstStyle/>
        <a:p>
          <a:endParaRPr lang="pt-BR"/>
        </a:p>
      </dgm:t>
    </dgm:pt>
    <dgm:pt modelId="{47E69A01-0BED-4DD8-A64F-93330CC8AC38}" type="asst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700" b="1" dirty="0" smtClean="0">
              <a:solidFill>
                <a:schemeClr val="tx1"/>
              </a:solidFill>
            </a:rPr>
            <a:t>Coordenação de Comunicação Social</a:t>
          </a:r>
          <a:endParaRPr lang="pt-BR" sz="700" b="1" dirty="0">
            <a:solidFill>
              <a:schemeClr val="tx1"/>
            </a:solidFill>
          </a:endParaRPr>
        </a:p>
      </dgm:t>
    </dgm:pt>
    <dgm:pt modelId="{1DD5D8EB-C7FC-4AAB-BC80-D3DAFE3CADD4}" type="parTrans" cxnId="{46D6855D-A3B9-47B1-A0A4-3F6057D9B1C1}">
      <dgm:prSet/>
      <dgm:spPr/>
      <dgm:t>
        <a:bodyPr/>
        <a:lstStyle/>
        <a:p>
          <a:endParaRPr lang="pt-BR"/>
        </a:p>
      </dgm:t>
    </dgm:pt>
    <dgm:pt modelId="{B1243D50-7D0F-42D6-B6D3-6B1E90710DEF}" type="sibTrans" cxnId="{46D6855D-A3B9-47B1-A0A4-3F6057D9B1C1}">
      <dgm:prSet/>
      <dgm:spPr/>
      <dgm:t>
        <a:bodyPr/>
        <a:lstStyle/>
        <a:p>
          <a:endParaRPr lang="pt-BR"/>
        </a:p>
      </dgm:t>
    </dgm:pt>
    <dgm:pt modelId="{7E2ED827-9937-4B61-A0AB-D0030958F2BB}" type="asst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3"/>
        </a:solidFill>
      </dgm:spPr>
      <dgm:t>
        <a:bodyPr/>
        <a:lstStyle/>
        <a:p>
          <a:r>
            <a:rPr lang="pt-BR" sz="700" b="1" dirty="0" smtClean="0">
              <a:solidFill>
                <a:schemeClr val="tx1"/>
              </a:solidFill>
            </a:rPr>
            <a:t>Conselho Comunitário Escolar</a:t>
          </a:r>
          <a:endParaRPr lang="pt-BR" sz="700" b="1" dirty="0">
            <a:solidFill>
              <a:schemeClr val="tx1"/>
            </a:solidFill>
          </a:endParaRPr>
        </a:p>
      </dgm:t>
    </dgm:pt>
    <dgm:pt modelId="{511BB0EF-AAB6-40E1-A68C-E7CF68C9CCF5}" type="parTrans" cxnId="{A82F1A67-D7A9-4214-8155-5487D12B0BE0}">
      <dgm:prSet/>
      <dgm:spPr/>
      <dgm:t>
        <a:bodyPr/>
        <a:lstStyle/>
        <a:p>
          <a:endParaRPr lang="pt-BR"/>
        </a:p>
      </dgm:t>
    </dgm:pt>
    <dgm:pt modelId="{0AC7CBF3-EDD4-4586-A13E-FC3D4A5E84C1}" type="sibTrans" cxnId="{A82F1A67-D7A9-4214-8155-5487D12B0BE0}">
      <dgm:prSet/>
      <dgm:spPr/>
      <dgm:t>
        <a:bodyPr/>
        <a:lstStyle/>
        <a:p>
          <a:endParaRPr lang="pt-BR"/>
        </a:p>
      </dgm:t>
    </dgm:pt>
    <dgm:pt modelId="{45B575B2-781A-4C70-A860-6190731E68B0}" type="asst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700" b="1" dirty="0" smtClean="0">
              <a:solidFill>
                <a:schemeClr val="tx1"/>
              </a:solidFill>
            </a:rPr>
            <a:t>Coordenação de Gestão  de Pessoas</a:t>
          </a:r>
          <a:endParaRPr lang="pt-BR" sz="700" b="1" dirty="0">
            <a:solidFill>
              <a:schemeClr val="tx1"/>
            </a:solidFill>
          </a:endParaRPr>
        </a:p>
      </dgm:t>
    </dgm:pt>
    <dgm:pt modelId="{289FFBD6-75D1-418C-AEAB-BEF4735F7669}" type="parTrans" cxnId="{EB54F74E-B9EA-45E9-8EB4-A073E7FD85E7}">
      <dgm:prSet/>
      <dgm:spPr/>
      <dgm:t>
        <a:bodyPr/>
        <a:lstStyle/>
        <a:p>
          <a:endParaRPr lang="pt-BR"/>
        </a:p>
      </dgm:t>
    </dgm:pt>
    <dgm:pt modelId="{4FC4EBD2-3C1B-4AD7-8668-21CE535B3134}" type="sibTrans" cxnId="{EB54F74E-B9EA-45E9-8EB4-A073E7FD85E7}">
      <dgm:prSet/>
      <dgm:spPr/>
      <dgm:t>
        <a:bodyPr/>
        <a:lstStyle/>
        <a:p>
          <a:endParaRPr lang="pt-BR"/>
        </a:p>
      </dgm:t>
    </dgm:pt>
    <dgm:pt modelId="{A62922C1-CE43-46DB-8F97-9AEBDCABC324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700" b="1" dirty="0" smtClean="0">
              <a:solidFill>
                <a:schemeClr val="tx1"/>
              </a:solidFill>
            </a:rPr>
            <a:t>Departamento  Técnico</a:t>
          </a:r>
          <a:endParaRPr lang="pt-BR" sz="700" b="1" dirty="0">
            <a:solidFill>
              <a:schemeClr val="tx1"/>
            </a:solidFill>
          </a:endParaRPr>
        </a:p>
      </dgm:t>
    </dgm:pt>
    <dgm:pt modelId="{605D2C3F-165E-44AA-8D98-B964DB72BBA1}" type="parTrans" cxnId="{1F68EA07-7BAD-4619-BBD3-1ACF6E94179B}">
      <dgm:prSet/>
      <dgm:spPr/>
      <dgm:t>
        <a:bodyPr/>
        <a:lstStyle/>
        <a:p>
          <a:endParaRPr lang="pt-BR"/>
        </a:p>
      </dgm:t>
    </dgm:pt>
    <dgm:pt modelId="{17E5690F-9F1B-40A4-882F-FCAF566C34AB}" type="sibTrans" cxnId="{1F68EA07-7BAD-4619-BBD3-1ACF6E94179B}">
      <dgm:prSet/>
      <dgm:spPr/>
      <dgm:t>
        <a:bodyPr/>
        <a:lstStyle/>
        <a:p>
          <a:endParaRPr lang="pt-BR"/>
        </a:p>
      </dgm:t>
    </dgm:pt>
    <dgm:pt modelId="{3489B76B-7E4E-47AF-85A4-CC770BA7B1F7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600" b="1" dirty="0" smtClean="0">
              <a:solidFill>
                <a:schemeClr val="tx1"/>
              </a:solidFill>
            </a:rPr>
            <a:t>Departamento de Administração e Planejamento</a:t>
          </a:r>
          <a:endParaRPr lang="pt-BR" sz="600" b="1" dirty="0">
            <a:solidFill>
              <a:schemeClr val="tx1"/>
            </a:solidFill>
          </a:endParaRPr>
        </a:p>
      </dgm:t>
    </dgm:pt>
    <dgm:pt modelId="{54CBAA4B-F689-4AA8-9FD1-6A5157DD30B9}" type="parTrans" cxnId="{4814124D-2EC7-4AAD-933E-913B223A31DF}">
      <dgm:prSet/>
      <dgm:spPr/>
      <dgm:t>
        <a:bodyPr/>
        <a:lstStyle/>
        <a:p>
          <a:endParaRPr lang="pt-BR"/>
        </a:p>
      </dgm:t>
    </dgm:pt>
    <dgm:pt modelId="{31B615F2-F7F7-41C3-A1E1-67916AD66814}" type="sibTrans" cxnId="{4814124D-2EC7-4AAD-933E-913B223A31DF}">
      <dgm:prSet/>
      <dgm:spPr/>
      <dgm:t>
        <a:bodyPr/>
        <a:lstStyle/>
        <a:p>
          <a:endParaRPr lang="pt-BR"/>
        </a:p>
      </dgm:t>
    </dgm:pt>
    <dgm:pt modelId="{B5F17E43-44F6-4FD4-B38D-C5298BB9EDEE}" type="asst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600" b="1" dirty="0" smtClean="0">
              <a:solidFill>
                <a:schemeClr val="tx1"/>
              </a:solidFill>
            </a:rPr>
            <a:t>Coordenação de Curso Técnico em Agricultura</a:t>
          </a:r>
          <a:endParaRPr lang="pt-BR" sz="600" b="1" dirty="0">
            <a:solidFill>
              <a:schemeClr val="tx1"/>
            </a:solidFill>
          </a:endParaRPr>
        </a:p>
      </dgm:t>
    </dgm:pt>
    <dgm:pt modelId="{591F9B0B-5EE1-430D-9015-5E6DE6C9045C}" type="parTrans" cxnId="{1FF80B4D-6FA4-40E6-A163-2BD6AD0BE6A4}">
      <dgm:prSet/>
      <dgm:spPr/>
      <dgm:t>
        <a:bodyPr/>
        <a:lstStyle/>
        <a:p>
          <a:endParaRPr lang="pt-BR"/>
        </a:p>
      </dgm:t>
    </dgm:pt>
    <dgm:pt modelId="{F7EB39BB-3646-4AD7-B110-D6946340E3C7}" type="sibTrans" cxnId="{1FF80B4D-6FA4-40E6-A163-2BD6AD0BE6A4}">
      <dgm:prSet/>
      <dgm:spPr/>
      <dgm:t>
        <a:bodyPr/>
        <a:lstStyle/>
        <a:p>
          <a:endParaRPr lang="pt-BR"/>
        </a:p>
      </dgm:t>
    </dgm:pt>
    <dgm:pt modelId="{7782924F-FAC8-4778-8797-2D9F8A55C97F}" type="asst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600" b="1" dirty="0" smtClean="0">
              <a:solidFill>
                <a:schemeClr val="tx1"/>
              </a:solidFill>
            </a:rPr>
            <a:t>Coordenação de Curso Técnico em Agropecuária</a:t>
          </a:r>
          <a:endParaRPr lang="pt-BR" sz="600" b="1" dirty="0">
            <a:solidFill>
              <a:schemeClr val="tx1"/>
            </a:solidFill>
          </a:endParaRPr>
        </a:p>
      </dgm:t>
    </dgm:pt>
    <dgm:pt modelId="{063C1672-DE5C-4A21-AC99-D3ADD4139540}" type="parTrans" cxnId="{A0777158-5B10-4EF3-A09F-488FEADEF157}">
      <dgm:prSet/>
      <dgm:spPr/>
      <dgm:t>
        <a:bodyPr/>
        <a:lstStyle/>
        <a:p>
          <a:endParaRPr lang="pt-BR"/>
        </a:p>
      </dgm:t>
    </dgm:pt>
    <dgm:pt modelId="{52584113-F076-4609-8F2B-8515AF28E1D1}" type="sibTrans" cxnId="{A0777158-5B10-4EF3-A09F-488FEADEF157}">
      <dgm:prSet/>
      <dgm:spPr/>
      <dgm:t>
        <a:bodyPr/>
        <a:lstStyle/>
        <a:p>
          <a:endParaRPr lang="pt-BR"/>
        </a:p>
      </dgm:t>
    </dgm:pt>
    <dgm:pt modelId="{C227F937-93D3-4FEF-A9CA-1AFA5C9490CE}" type="asst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600" b="1" dirty="0" smtClean="0">
              <a:solidFill>
                <a:schemeClr val="tx1"/>
              </a:solidFill>
            </a:rPr>
            <a:t>Coordenação de Assistência Estudantil</a:t>
          </a:r>
          <a:endParaRPr lang="pt-BR" sz="600" b="1" dirty="0">
            <a:solidFill>
              <a:schemeClr val="tx1"/>
            </a:solidFill>
          </a:endParaRPr>
        </a:p>
      </dgm:t>
    </dgm:pt>
    <dgm:pt modelId="{DB5F0E74-2BC5-4080-81BD-84A42118E829}" type="parTrans" cxnId="{657E64FD-E1F4-4C44-B3B8-A98DB14537F2}">
      <dgm:prSet/>
      <dgm:spPr/>
      <dgm:t>
        <a:bodyPr/>
        <a:lstStyle/>
        <a:p>
          <a:endParaRPr lang="pt-BR"/>
        </a:p>
      </dgm:t>
    </dgm:pt>
    <dgm:pt modelId="{BFB1C837-FC72-496B-B0C5-9DE32ADEB84A}" type="sibTrans" cxnId="{657E64FD-E1F4-4C44-B3B8-A98DB14537F2}">
      <dgm:prSet/>
      <dgm:spPr/>
      <dgm:t>
        <a:bodyPr/>
        <a:lstStyle/>
        <a:p>
          <a:endParaRPr lang="pt-BR"/>
        </a:p>
      </dgm:t>
    </dgm:pt>
    <dgm:pt modelId="{4419925A-079E-4A73-9A4B-15F4B07D21BD}" type="asst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600" b="1" dirty="0" smtClean="0">
              <a:solidFill>
                <a:schemeClr val="tx1"/>
              </a:solidFill>
            </a:rPr>
            <a:t>Coordenação de Estágio</a:t>
          </a:r>
          <a:endParaRPr lang="pt-BR" sz="600" b="1" dirty="0">
            <a:solidFill>
              <a:schemeClr val="tx1"/>
            </a:solidFill>
          </a:endParaRPr>
        </a:p>
      </dgm:t>
    </dgm:pt>
    <dgm:pt modelId="{9548541A-D772-477B-939D-5EF7222082CD}" type="parTrans" cxnId="{61CB3913-0F8A-4B81-8540-99B88BD7FD7E}">
      <dgm:prSet/>
      <dgm:spPr/>
      <dgm:t>
        <a:bodyPr/>
        <a:lstStyle/>
        <a:p>
          <a:endParaRPr lang="pt-BR"/>
        </a:p>
      </dgm:t>
    </dgm:pt>
    <dgm:pt modelId="{A3F79223-0E04-4B77-86C1-FAE2D74535C7}" type="sibTrans" cxnId="{61CB3913-0F8A-4B81-8540-99B88BD7FD7E}">
      <dgm:prSet/>
      <dgm:spPr/>
      <dgm:t>
        <a:bodyPr/>
        <a:lstStyle/>
        <a:p>
          <a:endParaRPr lang="pt-BR"/>
        </a:p>
      </dgm:t>
    </dgm:pt>
    <dgm:pt modelId="{1DB94EEB-35BF-4248-92E1-D8CBE1776210}" type="asst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600" b="1" dirty="0" smtClean="0">
              <a:solidFill>
                <a:schemeClr val="tx1"/>
              </a:solidFill>
            </a:rPr>
            <a:t>Coordenação Pedagógica</a:t>
          </a:r>
          <a:endParaRPr lang="pt-BR" sz="600" b="1" dirty="0">
            <a:solidFill>
              <a:schemeClr val="tx1"/>
            </a:solidFill>
          </a:endParaRPr>
        </a:p>
      </dgm:t>
    </dgm:pt>
    <dgm:pt modelId="{6D052949-81D0-46B5-B693-46CC16F1B419}" type="parTrans" cxnId="{9FCB3A07-029B-4163-912B-AD5E2BA13008}">
      <dgm:prSet/>
      <dgm:spPr/>
      <dgm:t>
        <a:bodyPr/>
        <a:lstStyle/>
        <a:p>
          <a:endParaRPr lang="pt-BR"/>
        </a:p>
      </dgm:t>
    </dgm:pt>
    <dgm:pt modelId="{F38BF77C-7068-4978-8644-8AFD45A3522E}" type="sibTrans" cxnId="{9FCB3A07-029B-4163-912B-AD5E2BA13008}">
      <dgm:prSet/>
      <dgm:spPr/>
      <dgm:t>
        <a:bodyPr/>
        <a:lstStyle/>
        <a:p>
          <a:endParaRPr lang="pt-BR"/>
        </a:p>
      </dgm:t>
    </dgm:pt>
    <dgm:pt modelId="{1F1E343C-7A2A-40DF-BA97-0038F17E690A}" type="asst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600" b="1" dirty="0" smtClean="0">
              <a:solidFill>
                <a:schemeClr val="tx1"/>
              </a:solidFill>
            </a:rPr>
            <a:t>Coordenação de Tecnologia da Informação</a:t>
          </a:r>
          <a:endParaRPr lang="pt-BR" sz="600" b="1" dirty="0">
            <a:solidFill>
              <a:schemeClr val="tx1"/>
            </a:solidFill>
          </a:endParaRPr>
        </a:p>
      </dgm:t>
    </dgm:pt>
    <dgm:pt modelId="{4712712D-4D21-446A-94D7-19AF43E77618}" type="parTrans" cxnId="{2C541102-9D2E-4EA6-A542-4BA8247D2F53}">
      <dgm:prSet/>
      <dgm:spPr/>
      <dgm:t>
        <a:bodyPr/>
        <a:lstStyle/>
        <a:p>
          <a:endParaRPr lang="pt-BR"/>
        </a:p>
      </dgm:t>
    </dgm:pt>
    <dgm:pt modelId="{65C5FE13-ED81-4975-8E85-528C602191D6}" type="sibTrans" cxnId="{2C541102-9D2E-4EA6-A542-4BA8247D2F53}">
      <dgm:prSet/>
      <dgm:spPr/>
      <dgm:t>
        <a:bodyPr/>
        <a:lstStyle/>
        <a:p>
          <a:endParaRPr lang="pt-BR"/>
        </a:p>
      </dgm:t>
    </dgm:pt>
    <dgm:pt modelId="{4FDFF707-F918-42AA-B703-90FB5F3B50D2}" type="asst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600" b="1" dirty="0" smtClean="0">
              <a:solidFill>
                <a:schemeClr val="tx1"/>
              </a:solidFill>
            </a:rPr>
            <a:t>Coordenação de Almoxarifado e Patrimônio </a:t>
          </a:r>
          <a:endParaRPr lang="pt-BR" sz="600" b="1" dirty="0">
            <a:solidFill>
              <a:schemeClr val="tx1"/>
            </a:solidFill>
          </a:endParaRPr>
        </a:p>
      </dgm:t>
    </dgm:pt>
    <dgm:pt modelId="{4BC46D84-FB15-4143-B10A-943F97CD9887}" type="parTrans" cxnId="{17F73B31-066C-4019-BE5B-05F6AB858445}">
      <dgm:prSet/>
      <dgm:spPr/>
      <dgm:t>
        <a:bodyPr/>
        <a:lstStyle/>
        <a:p>
          <a:endParaRPr lang="pt-BR"/>
        </a:p>
      </dgm:t>
    </dgm:pt>
    <dgm:pt modelId="{CD2FDB7F-B94A-4F0B-A045-E770A3D33AB7}" type="sibTrans" cxnId="{17F73B31-066C-4019-BE5B-05F6AB858445}">
      <dgm:prSet/>
      <dgm:spPr/>
      <dgm:t>
        <a:bodyPr/>
        <a:lstStyle/>
        <a:p>
          <a:endParaRPr lang="pt-BR"/>
        </a:p>
      </dgm:t>
    </dgm:pt>
    <dgm:pt modelId="{EFAC135F-EAD5-4EB1-BC4B-9ADD7B0817F3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Contabilidade e Finanças</a:t>
          </a:r>
          <a:endParaRPr lang="pt-BR" b="1" dirty="0">
            <a:solidFill>
              <a:schemeClr val="tx1"/>
            </a:solidFill>
          </a:endParaRPr>
        </a:p>
      </dgm:t>
    </dgm:pt>
    <dgm:pt modelId="{57A226D6-6283-4C19-BEF1-4A8F55BE74AA}" type="parTrans" cxnId="{21BA9D24-6AAC-402B-B96A-78088F7E1B29}">
      <dgm:prSet/>
      <dgm:spPr/>
      <dgm:t>
        <a:bodyPr/>
        <a:lstStyle/>
        <a:p>
          <a:endParaRPr lang="pt-BR"/>
        </a:p>
      </dgm:t>
    </dgm:pt>
    <dgm:pt modelId="{B6D4F335-C7D5-43F3-9FEB-F393B44DA6E9}" type="sibTrans" cxnId="{21BA9D24-6AAC-402B-B96A-78088F7E1B29}">
      <dgm:prSet/>
      <dgm:spPr/>
      <dgm:t>
        <a:bodyPr/>
        <a:lstStyle/>
        <a:p>
          <a:endParaRPr lang="pt-BR"/>
        </a:p>
      </dgm:t>
    </dgm:pt>
    <dgm:pt modelId="{501C3190-2D79-42A3-9829-D0129718ED32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Transporte</a:t>
          </a:r>
          <a:endParaRPr lang="pt-BR" b="1" dirty="0">
            <a:solidFill>
              <a:schemeClr val="tx1"/>
            </a:solidFill>
          </a:endParaRPr>
        </a:p>
      </dgm:t>
    </dgm:pt>
    <dgm:pt modelId="{BB1942E5-ED13-48A9-B847-04FCDABA7BB1}" type="parTrans" cxnId="{85C1AB78-870C-403E-AE06-40C265C4C26E}">
      <dgm:prSet/>
      <dgm:spPr/>
      <dgm:t>
        <a:bodyPr/>
        <a:lstStyle/>
        <a:p>
          <a:endParaRPr lang="pt-BR"/>
        </a:p>
      </dgm:t>
    </dgm:pt>
    <dgm:pt modelId="{A31DDFBD-512E-4EB0-8605-CF6560174435}" type="sibTrans" cxnId="{85C1AB78-870C-403E-AE06-40C265C4C26E}">
      <dgm:prSet/>
      <dgm:spPr/>
      <dgm:t>
        <a:bodyPr/>
        <a:lstStyle/>
        <a:p>
          <a:endParaRPr lang="pt-BR"/>
        </a:p>
      </dgm:t>
    </dgm:pt>
    <dgm:pt modelId="{C2AD7C12-417B-445F-9880-C15B9870C79D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Planejamento e Orçamento</a:t>
          </a:r>
          <a:endParaRPr lang="pt-BR" b="1" dirty="0">
            <a:solidFill>
              <a:schemeClr val="tx1"/>
            </a:solidFill>
          </a:endParaRPr>
        </a:p>
      </dgm:t>
    </dgm:pt>
    <dgm:pt modelId="{03BDE045-C204-4744-B31E-0D6251443EC1}" type="parTrans" cxnId="{5327968F-FE29-4B67-B53F-D2E5FB27FE48}">
      <dgm:prSet/>
      <dgm:spPr/>
      <dgm:t>
        <a:bodyPr/>
        <a:lstStyle/>
        <a:p>
          <a:endParaRPr lang="pt-BR"/>
        </a:p>
      </dgm:t>
    </dgm:pt>
    <dgm:pt modelId="{91BCC3C0-1557-45F3-9A81-0BAD62233132}" type="sibTrans" cxnId="{5327968F-FE29-4B67-B53F-D2E5FB27FE48}">
      <dgm:prSet/>
      <dgm:spPr/>
      <dgm:t>
        <a:bodyPr/>
        <a:lstStyle/>
        <a:p>
          <a:endParaRPr lang="pt-BR"/>
        </a:p>
      </dgm:t>
    </dgm:pt>
    <dgm:pt modelId="{7A147F54-BB6D-405F-BA0B-A637B04FF1B5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Protocolo e Arquivo</a:t>
          </a:r>
          <a:endParaRPr lang="pt-BR" b="1" dirty="0">
            <a:solidFill>
              <a:schemeClr val="tx1"/>
            </a:solidFill>
          </a:endParaRPr>
        </a:p>
      </dgm:t>
    </dgm:pt>
    <dgm:pt modelId="{601917C8-A3D3-4E12-9327-14F4A9F3CF9F}" type="parTrans" cxnId="{36CFA68A-23DA-45DB-956F-B311564E0EA9}">
      <dgm:prSet/>
      <dgm:spPr/>
      <dgm:t>
        <a:bodyPr/>
        <a:lstStyle/>
        <a:p>
          <a:endParaRPr lang="pt-BR"/>
        </a:p>
      </dgm:t>
    </dgm:pt>
    <dgm:pt modelId="{0114163D-759A-411F-AB16-BDA4DDF18E5B}" type="sibTrans" cxnId="{36CFA68A-23DA-45DB-956F-B311564E0EA9}">
      <dgm:prSet/>
      <dgm:spPr/>
      <dgm:t>
        <a:bodyPr/>
        <a:lstStyle/>
        <a:p>
          <a:endParaRPr lang="pt-BR"/>
        </a:p>
      </dgm:t>
    </dgm:pt>
    <dgm:pt modelId="{2211C510-6DE2-4310-8ACF-1C5266FA5A60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Manutenção</a:t>
          </a:r>
          <a:endParaRPr lang="pt-BR" b="1" dirty="0">
            <a:solidFill>
              <a:schemeClr val="tx1"/>
            </a:solidFill>
          </a:endParaRPr>
        </a:p>
      </dgm:t>
    </dgm:pt>
    <dgm:pt modelId="{3FA716BD-5398-4732-B8D3-954DFD3C22AA}" type="parTrans" cxnId="{419C5257-6161-426E-9C5C-BA9F17C4CFB2}">
      <dgm:prSet/>
      <dgm:spPr/>
      <dgm:t>
        <a:bodyPr/>
        <a:lstStyle/>
        <a:p>
          <a:endParaRPr lang="pt-BR"/>
        </a:p>
      </dgm:t>
    </dgm:pt>
    <dgm:pt modelId="{66B3A7D7-6DBE-4BAB-AD87-F35D44218FC2}" type="sibTrans" cxnId="{419C5257-6161-426E-9C5C-BA9F17C4CFB2}">
      <dgm:prSet/>
      <dgm:spPr/>
      <dgm:t>
        <a:bodyPr/>
        <a:lstStyle/>
        <a:p>
          <a:endParaRPr lang="pt-BR"/>
        </a:p>
      </dgm:t>
    </dgm:pt>
    <dgm:pt modelId="{960768F2-897C-402E-8525-F50BB6BD5AB5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Gestão de  Contratos</a:t>
          </a:r>
          <a:endParaRPr lang="pt-BR" b="1" dirty="0">
            <a:solidFill>
              <a:schemeClr val="tx1"/>
            </a:solidFill>
          </a:endParaRPr>
        </a:p>
      </dgm:t>
    </dgm:pt>
    <dgm:pt modelId="{82AAD189-5D3C-41AE-9224-634E0D5E6D76}" type="parTrans" cxnId="{A14107F5-6278-4FB2-AD69-DF4400D4961F}">
      <dgm:prSet/>
      <dgm:spPr/>
      <dgm:t>
        <a:bodyPr/>
        <a:lstStyle/>
        <a:p>
          <a:endParaRPr lang="pt-BR"/>
        </a:p>
      </dgm:t>
    </dgm:pt>
    <dgm:pt modelId="{75CB9A94-6622-457F-86E9-0737608F97B3}" type="sibTrans" cxnId="{A14107F5-6278-4FB2-AD69-DF4400D4961F}">
      <dgm:prSet/>
      <dgm:spPr/>
      <dgm:t>
        <a:bodyPr/>
        <a:lstStyle/>
        <a:p>
          <a:endParaRPr lang="pt-BR"/>
        </a:p>
      </dgm:t>
    </dgm:pt>
    <dgm:pt modelId="{02B8F322-DE4E-46EF-916E-8F5017C86925}" type="asst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600" b="1" dirty="0" smtClean="0">
              <a:solidFill>
                <a:schemeClr val="tx1"/>
              </a:solidFill>
            </a:rPr>
            <a:t>Coordenação de Alojamento</a:t>
          </a:r>
          <a:endParaRPr lang="pt-BR" sz="600" b="1" dirty="0">
            <a:solidFill>
              <a:schemeClr val="tx1"/>
            </a:solidFill>
          </a:endParaRPr>
        </a:p>
      </dgm:t>
    </dgm:pt>
    <dgm:pt modelId="{9A24A47C-BFA6-4E0D-B853-B5CA0703D836}" type="parTrans" cxnId="{0715A8AD-CA9A-452B-A6D2-457ADAC9F799}">
      <dgm:prSet/>
      <dgm:spPr/>
      <dgm:t>
        <a:bodyPr/>
        <a:lstStyle/>
        <a:p>
          <a:endParaRPr lang="pt-BR"/>
        </a:p>
      </dgm:t>
    </dgm:pt>
    <dgm:pt modelId="{2CDF070F-42A5-443E-B803-AD4F73966E2F}" type="sibTrans" cxnId="{0715A8AD-CA9A-452B-A6D2-457ADAC9F799}">
      <dgm:prSet/>
      <dgm:spPr/>
      <dgm:t>
        <a:bodyPr/>
        <a:lstStyle/>
        <a:p>
          <a:endParaRPr lang="pt-BR"/>
        </a:p>
      </dgm:t>
    </dgm:pt>
    <dgm:pt modelId="{48856CC5-A75A-42FC-9790-FA081D49AAAA}" type="asst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600" b="1" dirty="0" smtClean="0">
              <a:solidFill>
                <a:schemeClr val="tx1"/>
              </a:solidFill>
            </a:rPr>
            <a:t>Coordenação  do NAPNE</a:t>
          </a:r>
          <a:endParaRPr lang="pt-BR" sz="600" b="1" dirty="0">
            <a:solidFill>
              <a:schemeClr val="tx1"/>
            </a:solidFill>
          </a:endParaRPr>
        </a:p>
      </dgm:t>
    </dgm:pt>
    <dgm:pt modelId="{BB932106-9B8C-475F-9259-DC65EE0A1806}" type="parTrans" cxnId="{67BF91D6-E10A-44A8-B007-D6B622797A9A}">
      <dgm:prSet/>
      <dgm:spPr/>
      <dgm:t>
        <a:bodyPr/>
        <a:lstStyle/>
        <a:p>
          <a:endParaRPr lang="pt-BR"/>
        </a:p>
      </dgm:t>
    </dgm:pt>
    <dgm:pt modelId="{33E7CFAF-9A52-483C-BAB3-1F1FF478B481}" type="sibTrans" cxnId="{67BF91D6-E10A-44A8-B007-D6B622797A9A}">
      <dgm:prSet/>
      <dgm:spPr/>
      <dgm:t>
        <a:bodyPr/>
        <a:lstStyle/>
        <a:p>
          <a:endParaRPr lang="pt-BR"/>
        </a:p>
      </dgm:t>
    </dgm:pt>
    <dgm:pt modelId="{7A206BB9-D473-4D2B-AE02-431C74BB4866}" type="asst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600" b="1" dirty="0" smtClean="0">
              <a:solidFill>
                <a:schemeClr val="tx1"/>
              </a:solidFill>
            </a:rPr>
            <a:t>Coordenação de Biblioteca</a:t>
          </a:r>
          <a:endParaRPr lang="pt-BR" sz="600" b="1" dirty="0">
            <a:solidFill>
              <a:schemeClr val="tx1"/>
            </a:solidFill>
          </a:endParaRPr>
        </a:p>
      </dgm:t>
    </dgm:pt>
    <dgm:pt modelId="{24732E5F-84E3-4AFE-9A86-3B155495D283}" type="parTrans" cxnId="{162B7CC5-9304-4329-8C3E-1EC6CA6DD7D1}">
      <dgm:prSet/>
      <dgm:spPr/>
      <dgm:t>
        <a:bodyPr/>
        <a:lstStyle/>
        <a:p>
          <a:endParaRPr lang="pt-BR"/>
        </a:p>
      </dgm:t>
    </dgm:pt>
    <dgm:pt modelId="{0EBA0074-427F-4285-85C9-CD8097AA8C91}" type="sibTrans" cxnId="{162B7CC5-9304-4329-8C3E-1EC6CA6DD7D1}">
      <dgm:prSet/>
      <dgm:spPr/>
      <dgm:t>
        <a:bodyPr/>
        <a:lstStyle/>
        <a:p>
          <a:endParaRPr lang="pt-BR"/>
        </a:p>
      </dgm:t>
    </dgm:pt>
    <dgm:pt modelId="{8DD62802-F096-4FF1-A899-1B3ECE8C3AAF}" type="asst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700" b="1" dirty="0" smtClean="0">
              <a:solidFill>
                <a:schemeClr val="tx1"/>
              </a:solidFill>
            </a:rPr>
            <a:t>Coordenação de Registros Escolares</a:t>
          </a:r>
          <a:endParaRPr lang="pt-BR" sz="700" b="1" dirty="0">
            <a:solidFill>
              <a:schemeClr val="tx1"/>
            </a:solidFill>
          </a:endParaRPr>
        </a:p>
      </dgm:t>
    </dgm:pt>
    <dgm:pt modelId="{8F679703-4753-444C-9FEF-1363CEF66525}" type="sibTrans" cxnId="{D0406E22-C933-467C-993A-C19E9AE5314B}">
      <dgm:prSet/>
      <dgm:spPr/>
      <dgm:t>
        <a:bodyPr/>
        <a:lstStyle/>
        <a:p>
          <a:endParaRPr lang="pt-BR"/>
        </a:p>
      </dgm:t>
    </dgm:pt>
    <dgm:pt modelId="{46ED85ED-E706-4229-AAEF-800154568F82}" type="parTrans" cxnId="{D0406E22-C933-467C-993A-C19E9AE5314B}">
      <dgm:prSet/>
      <dgm:spPr/>
      <dgm:t>
        <a:bodyPr/>
        <a:lstStyle/>
        <a:p>
          <a:endParaRPr lang="pt-BR"/>
        </a:p>
      </dgm:t>
    </dgm:pt>
    <dgm:pt modelId="{4383AE95-60FD-42AC-A25B-3E74CE7105CB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Núcleo de Inovação Tecnológica</a:t>
          </a:r>
          <a:endParaRPr lang="pt-BR" b="1" dirty="0">
            <a:solidFill>
              <a:schemeClr val="tx1"/>
            </a:solidFill>
          </a:endParaRPr>
        </a:p>
      </dgm:t>
    </dgm:pt>
    <dgm:pt modelId="{6612E4EF-6317-4046-9337-351B72AC3AAB}" type="parTrans" cxnId="{8504FF8B-E402-43A6-9039-307ED84D1BCC}">
      <dgm:prSet/>
      <dgm:spPr/>
      <dgm:t>
        <a:bodyPr/>
        <a:lstStyle/>
        <a:p>
          <a:endParaRPr lang="pt-BR"/>
        </a:p>
      </dgm:t>
    </dgm:pt>
    <dgm:pt modelId="{8099CD3E-21A0-4269-ACCA-08CAB84B04AF}" type="sibTrans" cxnId="{8504FF8B-E402-43A6-9039-307ED84D1BCC}">
      <dgm:prSet/>
      <dgm:spPr/>
      <dgm:t>
        <a:bodyPr/>
        <a:lstStyle/>
        <a:p>
          <a:endParaRPr lang="pt-BR"/>
        </a:p>
      </dgm:t>
    </dgm:pt>
    <dgm:pt modelId="{56C87961-EBB9-4F5E-8BF6-177E4EB1683F}" type="asst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600" b="1" dirty="0" smtClean="0">
              <a:solidFill>
                <a:schemeClr val="tx1"/>
              </a:solidFill>
            </a:rPr>
            <a:t>Coordenação de Turnos</a:t>
          </a:r>
          <a:endParaRPr lang="pt-BR" sz="600" b="1" dirty="0">
            <a:solidFill>
              <a:schemeClr val="tx1"/>
            </a:solidFill>
          </a:endParaRPr>
        </a:p>
      </dgm:t>
    </dgm:pt>
    <dgm:pt modelId="{802F40FA-890E-4FDE-836A-CBCA078CCD53}" type="parTrans" cxnId="{08BBAE8B-97D4-42A9-A56B-BD5F00E445EA}">
      <dgm:prSet/>
      <dgm:spPr/>
      <dgm:t>
        <a:bodyPr/>
        <a:lstStyle/>
        <a:p>
          <a:endParaRPr lang="pt-BR"/>
        </a:p>
      </dgm:t>
    </dgm:pt>
    <dgm:pt modelId="{8C7AE97C-0F5E-4C5F-9DC9-A975B15F58A1}" type="sibTrans" cxnId="{08BBAE8B-97D4-42A9-A56B-BD5F00E445EA}">
      <dgm:prSet/>
      <dgm:spPr/>
      <dgm:t>
        <a:bodyPr/>
        <a:lstStyle/>
        <a:p>
          <a:endParaRPr lang="pt-BR"/>
        </a:p>
      </dgm:t>
    </dgm:pt>
    <dgm:pt modelId="{C5A89F2B-B690-4FA3-8ACD-7F1B4D3F4A6D}" type="asst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700" b="1" dirty="0" smtClean="0">
              <a:solidFill>
                <a:schemeClr val="tx1"/>
              </a:solidFill>
            </a:rPr>
            <a:t>Coordenação de Eventos</a:t>
          </a:r>
          <a:endParaRPr lang="pt-BR" sz="700" b="1" dirty="0">
            <a:solidFill>
              <a:schemeClr val="tx1"/>
            </a:solidFill>
          </a:endParaRPr>
        </a:p>
      </dgm:t>
    </dgm:pt>
    <dgm:pt modelId="{3DE2ABE1-3DA5-48C4-BFA6-8D19D5DF6F4D}" type="parTrans" cxnId="{AC2C84E9-E23E-43ED-8CD6-D1E1DBEFB91D}">
      <dgm:prSet/>
      <dgm:spPr/>
      <dgm:t>
        <a:bodyPr/>
        <a:lstStyle/>
        <a:p>
          <a:endParaRPr lang="pt-BR"/>
        </a:p>
      </dgm:t>
    </dgm:pt>
    <dgm:pt modelId="{A8134973-F000-4157-8D37-8833A977150F}" type="sibTrans" cxnId="{AC2C84E9-E23E-43ED-8CD6-D1E1DBEFB91D}">
      <dgm:prSet/>
      <dgm:spPr/>
      <dgm:t>
        <a:bodyPr/>
        <a:lstStyle/>
        <a:p>
          <a:endParaRPr lang="pt-BR"/>
        </a:p>
      </dgm:t>
    </dgm:pt>
    <dgm:pt modelId="{146F4187-7663-4F05-B68C-0569DB36FADD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Setor de produção vegetal</a:t>
          </a:r>
          <a:endParaRPr lang="pt-BR" b="1" dirty="0">
            <a:solidFill>
              <a:schemeClr val="tx1"/>
            </a:solidFill>
          </a:endParaRPr>
        </a:p>
      </dgm:t>
    </dgm:pt>
    <dgm:pt modelId="{20EAD5E8-000A-4A53-8EC1-F40571B26A5E}" type="parTrans" cxnId="{8DDBE3F9-DBB5-4794-B314-BA3267030457}">
      <dgm:prSet/>
      <dgm:spPr/>
      <dgm:t>
        <a:bodyPr/>
        <a:lstStyle/>
        <a:p>
          <a:endParaRPr lang="pt-BR"/>
        </a:p>
      </dgm:t>
    </dgm:pt>
    <dgm:pt modelId="{EBC20AF2-79E4-4E05-B3C1-EA721B74C950}" type="sibTrans" cxnId="{8DDBE3F9-DBB5-4794-B314-BA3267030457}">
      <dgm:prSet/>
      <dgm:spPr/>
      <dgm:t>
        <a:bodyPr/>
        <a:lstStyle/>
        <a:p>
          <a:endParaRPr lang="pt-BR"/>
        </a:p>
      </dgm:t>
    </dgm:pt>
    <dgm:pt modelId="{A93AAF8B-F1CB-4D31-8CF2-7BC1B93BF287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Setor de produção animal</a:t>
          </a:r>
          <a:endParaRPr lang="pt-BR" b="1" dirty="0">
            <a:solidFill>
              <a:schemeClr val="tx1"/>
            </a:solidFill>
          </a:endParaRPr>
        </a:p>
      </dgm:t>
    </dgm:pt>
    <dgm:pt modelId="{E6B4AAE4-64FD-42D3-96CD-835911EF204B}" type="parTrans" cxnId="{7C8BAA99-EE8C-4DF5-B31F-6C24D947B846}">
      <dgm:prSet/>
      <dgm:spPr/>
      <dgm:t>
        <a:bodyPr/>
        <a:lstStyle/>
        <a:p>
          <a:endParaRPr lang="pt-BR"/>
        </a:p>
      </dgm:t>
    </dgm:pt>
    <dgm:pt modelId="{6EF0CBED-CF35-4B75-9B6F-91C3FBC8473E}" type="sibTrans" cxnId="{7C8BAA99-EE8C-4DF5-B31F-6C24D947B846}">
      <dgm:prSet/>
      <dgm:spPr/>
      <dgm:t>
        <a:bodyPr/>
        <a:lstStyle/>
        <a:p>
          <a:endParaRPr lang="pt-BR"/>
        </a:p>
      </dgm:t>
    </dgm:pt>
    <dgm:pt modelId="{3B5BEF96-04A8-4ADC-86D2-D27912A40C2C}" type="asst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pt-BR" sz="600" b="1" dirty="0" smtClean="0">
              <a:solidFill>
                <a:schemeClr val="tx1"/>
              </a:solidFill>
            </a:rPr>
            <a:t>Coordenação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pt-BR" sz="600" b="1" dirty="0" smtClean="0">
              <a:solidFill>
                <a:schemeClr val="tx1"/>
              </a:solidFill>
            </a:rPr>
            <a:t> do Núcleo de Educação a Distância</a:t>
          </a:r>
          <a:endParaRPr lang="pt-BR" sz="600" b="1" dirty="0">
            <a:solidFill>
              <a:schemeClr val="tx1"/>
            </a:solidFill>
          </a:endParaRPr>
        </a:p>
      </dgm:t>
    </dgm:pt>
    <dgm:pt modelId="{C6092341-BC55-4BFD-9DB6-E72F9B4C6CF4}" type="parTrans" cxnId="{B880100B-C0D6-4881-9A1C-E40A92C8B4B0}">
      <dgm:prSet/>
      <dgm:spPr/>
      <dgm:t>
        <a:bodyPr/>
        <a:lstStyle/>
        <a:p>
          <a:endParaRPr lang="pt-BR"/>
        </a:p>
      </dgm:t>
    </dgm:pt>
    <dgm:pt modelId="{BF9C5915-F488-41BB-B179-F5775D8B483D}" type="sibTrans" cxnId="{B880100B-C0D6-4881-9A1C-E40A92C8B4B0}">
      <dgm:prSet/>
      <dgm:spPr/>
      <dgm:t>
        <a:bodyPr/>
        <a:lstStyle/>
        <a:p>
          <a:endParaRPr lang="pt-BR"/>
        </a:p>
      </dgm:t>
    </dgm:pt>
    <dgm:pt modelId="{7A9D2C7F-7AC6-41BB-82A7-5AE1E1557CA5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do Núcleo de Pesca e Aquicultura</a:t>
          </a:r>
          <a:endParaRPr lang="pt-BR" b="1" dirty="0">
            <a:solidFill>
              <a:schemeClr val="tx1"/>
            </a:solidFill>
          </a:endParaRPr>
        </a:p>
      </dgm:t>
    </dgm:pt>
    <dgm:pt modelId="{D7EA401B-B5B9-4E9F-A26A-8425D5F43C1D}" type="parTrans" cxnId="{E522DE52-9F04-4ABD-B13A-8B9FBA20F87E}">
      <dgm:prSet/>
      <dgm:spPr/>
      <dgm:t>
        <a:bodyPr/>
        <a:lstStyle/>
        <a:p>
          <a:endParaRPr lang="pt-BR"/>
        </a:p>
      </dgm:t>
    </dgm:pt>
    <dgm:pt modelId="{7630C4E6-2BFA-46EA-8679-CAD9D30DD223}" type="sibTrans" cxnId="{E522DE52-9F04-4ABD-B13A-8B9FBA20F87E}">
      <dgm:prSet/>
      <dgm:spPr/>
      <dgm:t>
        <a:bodyPr/>
        <a:lstStyle/>
        <a:p>
          <a:endParaRPr lang="pt-BR"/>
        </a:p>
      </dgm:t>
    </dgm:pt>
    <dgm:pt modelId="{996249A0-4BEF-4877-9479-944EB97061AF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Núcleo de estudos em agroecologia</a:t>
          </a:r>
          <a:endParaRPr lang="pt-BR" b="1" dirty="0">
            <a:solidFill>
              <a:schemeClr val="tx1"/>
            </a:solidFill>
          </a:endParaRPr>
        </a:p>
      </dgm:t>
    </dgm:pt>
    <dgm:pt modelId="{CE40DEF9-DDA4-41B1-AD31-A9D0EA183383}" type="parTrans" cxnId="{DB2C85CA-B420-457B-9B1C-559705C0D75A}">
      <dgm:prSet/>
      <dgm:spPr/>
      <dgm:t>
        <a:bodyPr/>
        <a:lstStyle/>
        <a:p>
          <a:endParaRPr lang="pt-BR"/>
        </a:p>
      </dgm:t>
    </dgm:pt>
    <dgm:pt modelId="{6E6607EC-5D35-418B-9E9E-C0A6D264918A}" type="sibTrans" cxnId="{DB2C85CA-B420-457B-9B1C-559705C0D75A}">
      <dgm:prSet/>
      <dgm:spPr/>
      <dgm:t>
        <a:bodyPr/>
        <a:lstStyle/>
        <a:p>
          <a:endParaRPr lang="pt-BR"/>
        </a:p>
      </dgm:t>
    </dgm:pt>
    <dgm:pt modelId="{15C25D5F-29DA-4FBD-8B9D-8C2E07AE0D2A}" type="asst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600" b="1" dirty="0" smtClean="0">
              <a:solidFill>
                <a:schemeClr val="tx1"/>
              </a:solidFill>
            </a:rPr>
            <a:t>Coordenação do curso superior em  Aquicultura</a:t>
          </a:r>
          <a:endParaRPr lang="pt-BR" sz="600" b="1" dirty="0">
            <a:solidFill>
              <a:schemeClr val="tx1"/>
            </a:solidFill>
          </a:endParaRPr>
        </a:p>
      </dgm:t>
    </dgm:pt>
    <dgm:pt modelId="{2BFBC663-4574-4B2D-BD1B-EBC790F903AA}" type="parTrans" cxnId="{37C10D78-D261-47D3-AE45-F84EF0949583}">
      <dgm:prSet/>
      <dgm:spPr/>
      <dgm:t>
        <a:bodyPr/>
        <a:lstStyle/>
        <a:p>
          <a:endParaRPr lang="pt-BR"/>
        </a:p>
      </dgm:t>
    </dgm:pt>
    <dgm:pt modelId="{180F7E14-2762-4F44-B4E2-A664A487AF8D}" type="sibTrans" cxnId="{37C10D78-D261-47D3-AE45-F84EF0949583}">
      <dgm:prSet/>
      <dgm:spPr/>
      <dgm:t>
        <a:bodyPr/>
        <a:lstStyle/>
        <a:p>
          <a:endParaRPr lang="pt-BR"/>
        </a:p>
      </dgm:t>
    </dgm:pt>
    <dgm:pt modelId="{28480030-6E86-469B-BFC1-5D561A4A91F1}" type="asst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600" b="1" dirty="0" smtClean="0">
              <a:solidFill>
                <a:schemeClr val="tx1"/>
              </a:solidFill>
            </a:rPr>
            <a:t>Coordenação do Curso técnico em Aquicultura</a:t>
          </a:r>
          <a:endParaRPr lang="pt-BR" sz="600" b="1" dirty="0">
            <a:solidFill>
              <a:schemeClr val="tx1"/>
            </a:solidFill>
          </a:endParaRPr>
        </a:p>
      </dgm:t>
    </dgm:pt>
    <dgm:pt modelId="{8C99075E-286B-44B6-A1C7-C9FF2510FDF8}" type="parTrans" cxnId="{D6257973-DA81-4CF4-AB76-C50D60D19564}">
      <dgm:prSet/>
      <dgm:spPr/>
      <dgm:t>
        <a:bodyPr/>
        <a:lstStyle/>
        <a:p>
          <a:endParaRPr lang="pt-BR"/>
        </a:p>
      </dgm:t>
    </dgm:pt>
    <dgm:pt modelId="{686F267B-B0EF-454F-8303-AFA8B7744A7E}" type="sibTrans" cxnId="{D6257973-DA81-4CF4-AB76-C50D60D19564}">
      <dgm:prSet/>
      <dgm:spPr/>
      <dgm:t>
        <a:bodyPr/>
        <a:lstStyle/>
        <a:p>
          <a:endParaRPr lang="pt-BR"/>
        </a:p>
      </dgm:t>
    </dgm:pt>
    <dgm:pt modelId="{3AD16E87-CDC3-4095-8B76-58B67EB567D8}" type="pres">
      <dgm:prSet presAssocID="{D7DEC40F-6BB4-4005-93D1-77BA3FA5B9D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845CBAA0-1E8D-41CF-B480-038C6719DA3C}" type="pres">
      <dgm:prSet presAssocID="{83736704-0FE1-4530-BEB0-28911BF4CF82}" presName="hierRoot1" presStyleCnt="0">
        <dgm:presLayoutVars>
          <dgm:hierBranch val="init"/>
        </dgm:presLayoutVars>
      </dgm:prSet>
      <dgm:spPr/>
    </dgm:pt>
    <dgm:pt modelId="{101FFD07-E2ED-46F0-8F7C-B9057A736CED}" type="pres">
      <dgm:prSet presAssocID="{83736704-0FE1-4530-BEB0-28911BF4CF82}" presName="rootComposite1" presStyleCnt="0"/>
      <dgm:spPr/>
    </dgm:pt>
    <dgm:pt modelId="{DE6F300D-757E-41D1-B7D4-B291D4F303AA}" type="pres">
      <dgm:prSet presAssocID="{83736704-0FE1-4530-BEB0-28911BF4CF8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66BB76D-A1B5-4D2D-9E0C-BCCC62458919}" type="pres">
      <dgm:prSet presAssocID="{83736704-0FE1-4530-BEB0-28911BF4CF82}" presName="rootConnector1" presStyleLbl="node1" presStyleIdx="0" presStyleCnt="0"/>
      <dgm:spPr/>
      <dgm:t>
        <a:bodyPr/>
        <a:lstStyle/>
        <a:p>
          <a:endParaRPr lang="pt-BR"/>
        </a:p>
      </dgm:t>
    </dgm:pt>
    <dgm:pt modelId="{ECCEAF07-EC12-49CC-A3C6-4D8D40F562BC}" type="pres">
      <dgm:prSet presAssocID="{83736704-0FE1-4530-BEB0-28911BF4CF82}" presName="hierChild2" presStyleCnt="0"/>
      <dgm:spPr/>
    </dgm:pt>
    <dgm:pt modelId="{BDBDB665-59C2-4B34-893A-FC31AC52BB1A}" type="pres">
      <dgm:prSet presAssocID="{F988D5E7-A20B-471F-9A3A-81F06906359B}" presName="Name37" presStyleLbl="parChTrans1D2" presStyleIdx="0" presStyleCnt="12"/>
      <dgm:spPr/>
      <dgm:t>
        <a:bodyPr/>
        <a:lstStyle/>
        <a:p>
          <a:endParaRPr lang="pt-BR"/>
        </a:p>
      </dgm:t>
    </dgm:pt>
    <dgm:pt modelId="{26C7EA37-FE25-4F54-9BD8-E7F8FF5899B1}" type="pres">
      <dgm:prSet presAssocID="{A087A6F3-5DF8-4013-9949-3396A2496216}" presName="hierRoot2" presStyleCnt="0">
        <dgm:presLayoutVars>
          <dgm:hierBranch val="init"/>
        </dgm:presLayoutVars>
      </dgm:prSet>
      <dgm:spPr/>
    </dgm:pt>
    <dgm:pt modelId="{977AD220-DA43-4209-B44B-C1721F89A74E}" type="pres">
      <dgm:prSet presAssocID="{A087A6F3-5DF8-4013-9949-3396A2496216}" presName="rootComposite" presStyleCnt="0"/>
      <dgm:spPr/>
    </dgm:pt>
    <dgm:pt modelId="{C7D4EDA7-CD50-49FE-BD25-926D13878BCF}" type="pres">
      <dgm:prSet presAssocID="{A087A6F3-5DF8-4013-9949-3396A2496216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AB83509-D540-427B-863B-39065379DFD9}" type="pres">
      <dgm:prSet presAssocID="{A087A6F3-5DF8-4013-9949-3396A2496216}" presName="rootConnector" presStyleLbl="node2" presStyleIdx="0" presStyleCnt="5"/>
      <dgm:spPr/>
      <dgm:t>
        <a:bodyPr/>
        <a:lstStyle/>
        <a:p>
          <a:endParaRPr lang="pt-BR"/>
        </a:p>
      </dgm:t>
    </dgm:pt>
    <dgm:pt modelId="{DDA58481-D792-444A-B03A-8FECAE557BBD}" type="pres">
      <dgm:prSet presAssocID="{A087A6F3-5DF8-4013-9949-3396A2496216}" presName="hierChild4" presStyleCnt="0"/>
      <dgm:spPr/>
    </dgm:pt>
    <dgm:pt modelId="{6ACCF689-AFB9-45D1-8E77-DACEDC5BE4F6}" type="pres">
      <dgm:prSet presAssocID="{A087A6F3-5DF8-4013-9949-3396A2496216}" presName="hierChild5" presStyleCnt="0"/>
      <dgm:spPr/>
    </dgm:pt>
    <dgm:pt modelId="{E750CDB9-7E77-4F42-A7CE-B971756CF308}" type="pres">
      <dgm:prSet presAssocID="{591F9B0B-5EE1-430D-9015-5E6DE6C9045C}" presName="Name111" presStyleLbl="parChTrans1D3" presStyleIdx="0" presStyleCnt="24"/>
      <dgm:spPr/>
      <dgm:t>
        <a:bodyPr/>
        <a:lstStyle/>
        <a:p>
          <a:endParaRPr lang="pt-BR"/>
        </a:p>
      </dgm:t>
    </dgm:pt>
    <dgm:pt modelId="{978EEC8D-15F1-4448-8FD0-FD3297A43BB3}" type="pres">
      <dgm:prSet presAssocID="{B5F17E43-44F6-4FD4-B38D-C5298BB9EDEE}" presName="hierRoot3" presStyleCnt="0">
        <dgm:presLayoutVars>
          <dgm:hierBranch val="init"/>
        </dgm:presLayoutVars>
      </dgm:prSet>
      <dgm:spPr/>
    </dgm:pt>
    <dgm:pt modelId="{9C126A88-19CE-44B9-B43D-FB63029A994A}" type="pres">
      <dgm:prSet presAssocID="{B5F17E43-44F6-4FD4-B38D-C5298BB9EDEE}" presName="rootComposite3" presStyleCnt="0"/>
      <dgm:spPr/>
    </dgm:pt>
    <dgm:pt modelId="{C347C8EB-B318-4BBB-B5DE-FE4BB89F3FF5}" type="pres">
      <dgm:prSet presAssocID="{B5F17E43-44F6-4FD4-B38D-C5298BB9EDEE}" presName="rootText3" presStyleLbl="asst2" presStyleIdx="0" presStyleCnt="2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4B2AF9E-B7BE-44BD-8800-DFB4918E4045}" type="pres">
      <dgm:prSet presAssocID="{B5F17E43-44F6-4FD4-B38D-C5298BB9EDEE}" presName="rootConnector3" presStyleLbl="asst2" presStyleIdx="0" presStyleCnt="23"/>
      <dgm:spPr/>
      <dgm:t>
        <a:bodyPr/>
        <a:lstStyle/>
        <a:p>
          <a:endParaRPr lang="pt-BR"/>
        </a:p>
      </dgm:t>
    </dgm:pt>
    <dgm:pt modelId="{B4FCE03A-C56D-488D-83F0-C4325D07EF11}" type="pres">
      <dgm:prSet presAssocID="{B5F17E43-44F6-4FD4-B38D-C5298BB9EDEE}" presName="hierChild6" presStyleCnt="0"/>
      <dgm:spPr/>
    </dgm:pt>
    <dgm:pt modelId="{D8E2DD6B-1820-4ABC-81A5-A6E95C24ACEB}" type="pres">
      <dgm:prSet presAssocID="{B5F17E43-44F6-4FD4-B38D-C5298BB9EDEE}" presName="hierChild7" presStyleCnt="0"/>
      <dgm:spPr/>
    </dgm:pt>
    <dgm:pt modelId="{CA3539C5-4EC8-4219-81D4-AA9247133511}" type="pres">
      <dgm:prSet presAssocID="{063C1672-DE5C-4A21-AC99-D3ADD4139540}" presName="Name111" presStyleLbl="parChTrans1D3" presStyleIdx="1" presStyleCnt="24"/>
      <dgm:spPr/>
      <dgm:t>
        <a:bodyPr/>
        <a:lstStyle/>
        <a:p>
          <a:endParaRPr lang="pt-BR"/>
        </a:p>
      </dgm:t>
    </dgm:pt>
    <dgm:pt modelId="{EED6A8F8-462B-4875-9EE5-6F81C1967E7C}" type="pres">
      <dgm:prSet presAssocID="{7782924F-FAC8-4778-8797-2D9F8A55C97F}" presName="hierRoot3" presStyleCnt="0">
        <dgm:presLayoutVars>
          <dgm:hierBranch val="init"/>
        </dgm:presLayoutVars>
      </dgm:prSet>
      <dgm:spPr/>
    </dgm:pt>
    <dgm:pt modelId="{839E380C-EE1B-4C06-AB02-9772007ADE55}" type="pres">
      <dgm:prSet presAssocID="{7782924F-FAC8-4778-8797-2D9F8A55C97F}" presName="rootComposite3" presStyleCnt="0"/>
      <dgm:spPr/>
    </dgm:pt>
    <dgm:pt modelId="{9E61720B-3AD8-4946-982C-BFA8156729C9}" type="pres">
      <dgm:prSet presAssocID="{7782924F-FAC8-4778-8797-2D9F8A55C97F}" presName="rootText3" presStyleLbl="asst2" presStyleIdx="1" presStyleCnt="2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460F7DD-B722-4B93-8819-4AFB68AA761A}" type="pres">
      <dgm:prSet presAssocID="{7782924F-FAC8-4778-8797-2D9F8A55C97F}" presName="rootConnector3" presStyleLbl="asst2" presStyleIdx="1" presStyleCnt="23"/>
      <dgm:spPr/>
      <dgm:t>
        <a:bodyPr/>
        <a:lstStyle/>
        <a:p>
          <a:endParaRPr lang="pt-BR"/>
        </a:p>
      </dgm:t>
    </dgm:pt>
    <dgm:pt modelId="{D3E1BF2F-D9B6-4079-AA2D-EB5525448CF5}" type="pres">
      <dgm:prSet presAssocID="{7782924F-FAC8-4778-8797-2D9F8A55C97F}" presName="hierChild6" presStyleCnt="0"/>
      <dgm:spPr/>
    </dgm:pt>
    <dgm:pt modelId="{E9CCAE3F-150D-4169-B767-9F13128E645A}" type="pres">
      <dgm:prSet presAssocID="{7782924F-FAC8-4778-8797-2D9F8A55C97F}" presName="hierChild7" presStyleCnt="0"/>
      <dgm:spPr/>
    </dgm:pt>
    <dgm:pt modelId="{70770A0F-1B84-4403-849E-5AEE5CEABC83}" type="pres">
      <dgm:prSet presAssocID="{DB5F0E74-2BC5-4080-81BD-84A42118E829}" presName="Name111" presStyleLbl="parChTrans1D3" presStyleIdx="2" presStyleCnt="24"/>
      <dgm:spPr/>
      <dgm:t>
        <a:bodyPr/>
        <a:lstStyle/>
        <a:p>
          <a:endParaRPr lang="pt-BR"/>
        </a:p>
      </dgm:t>
    </dgm:pt>
    <dgm:pt modelId="{FEF49C91-4A42-4F01-BA20-5EBD5B2EFD13}" type="pres">
      <dgm:prSet presAssocID="{C227F937-93D3-4FEF-A9CA-1AFA5C9490CE}" presName="hierRoot3" presStyleCnt="0">
        <dgm:presLayoutVars>
          <dgm:hierBranch val="init"/>
        </dgm:presLayoutVars>
      </dgm:prSet>
      <dgm:spPr/>
    </dgm:pt>
    <dgm:pt modelId="{6F10B06D-0933-41E7-9020-E459E08475DA}" type="pres">
      <dgm:prSet presAssocID="{C227F937-93D3-4FEF-A9CA-1AFA5C9490CE}" presName="rootComposite3" presStyleCnt="0"/>
      <dgm:spPr/>
    </dgm:pt>
    <dgm:pt modelId="{D1ADE399-7443-4FF8-9A01-A6510ACDED44}" type="pres">
      <dgm:prSet presAssocID="{C227F937-93D3-4FEF-A9CA-1AFA5C9490CE}" presName="rootText3" presStyleLbl="asst2" presStyleIdx="2" presStyleCnt="2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BD727C3-B86E-4644-8D9D-10F72DA4FD2F}" type="pres">
      <dgm:prSet presAssocID="{C227F937-93D3-4FEF-A9CA-1AFA5C9490CE}" presName="rootConnector3" presStyleLbl="asst2" presStyleIdx="2" presStyleCnt="23"/>
      <dgm:spPr/>
      <dgm:t>
        <a:bodyPr/>
        <a:lstStyle/>
        <a:p>
          <a:endParaRPr lang="pt-BR"/>
        </a:p>
      </dgm:t>
    </dgm:pt>
    <dgm:pt modelId="{7F4F3BC5-B950-4FD7-ADCB-100A876E8562}" type="pres">
      <dgm:prSet presAssocID="{C227F937-93D3-4FEF-A9CA-1AFA5C9490CE}" presName="hierChild6" presStyleCnt="0"/>
      <dgm:spPr/>
    </dgm:pt>
    <dgm:pt modelId="{59BB60D9-F604-4C9A-B569-46A1BC724B79}" type="pres">
      <dgm:prSet presAssocID="{C227F937-93D3-4FEF-A9CA-1AFA5C9490CE}" presName="hierChild7" presStyleCnt="0"/>
      <dgm:spPr/>
    </dgm:pt>
    <dgm:pt modelId="{CFF34C19-A418-4DF9-85BF-54B0A0093448}" type="pres">
      <dgm:prSet presAssocID="{2BFBC663-4574-4B2D-BD1B-EBC790F903AA}" presName="Name111" presStyleLbl="parChTrans1D3" presStyleIdx="3" presStyleCnt="24"/>
      <dgm:spPr/>
      <dgm:t>
        <a:bodyPr/>
        <a:lstStyle/>
        <a:p>
          <a:endParaRPr lang="pt-BR"/>
        </a:p>
      </dgm:t>
    </dgm:pt>
    <dgm:pt modelId="{B8AAF4C8-BF81-42BA-8630-8C744E8E471B}" type="pres">
      <dgm:prSet presAssocID="{15C25D5F-29DA-4FBD-8B9D-8C2E07AE0D2A}" presName="hierRoot3" presStyleCnt="0">
        <dgm:presLayoutVars>
          <dgm:hierBranch val="init"/>
        </dgm:presLayoutVars>
      </dgm:prSet>
      <dgm:spPr/>
    </dgm:pt>
    <dgm:pt modelId="{F61CA5F3-0D96-4980-B7A4-E8D505945EDD}" type="pres">
      <dgm:prSet presAssocID="{15C25D5F-29DA-4FBD-8B9D-8C2E07AE0D2A}" presName="rootComposite3" presStyleCnt="0"/>
      <dgm:spPr/>
    </dgm:pt>
    <dgm:pt modelId="{13A05C69-27C4-47CB-BEBE-D56E51EE3905}" type="pres">
      <dgm:prSet presAssocID="{15C25D5F-29DA-4FBD-8B9D-8C2E07AE0D2A}" presName="rootText3" presStyleLbl="asst2" presStyleIdx="3" presStyleCnt="2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1CF06E0-C7C5-491B-A110-6194192F77BC}" type="pres">
      <dgm:prSet presAssocID="{15C25D5F-29DA-4FBD-8B9D-8C2E07AE0D2A}" presName="rootConnector3" presStyleLbl="asst2" presStyleIdx="3" presStyleCnt="23"/>
      <dgm:spPr/>
      <dgm:t>
        <a:bodyPr/>
        <a:lstStyle/>
        <a:p>
          <a:endParaRPr lang="pt-BR"/>
        </a:p>
      </dgm:t>
    </dgm:pt>
    <dgm:pt modelId="{E5A01302-FF26-4B50-8922-88E67287DA12}" type="pres">
      <dgm:prSet presAssocID="{15C25D5F-29DA-4FBD-8B9D-8C2E07AE0D2A}" presName="hierChild6" presStyleCnt="0"/>
      <dgm:spPr/>
    </dgm:pt>
    <dgm:pt modelId="{F4465709-9FF7-4921-8E4A-B854A0EED8E4}" type="pres">
      <dgm:prSet presAssocID="{15C25D5F-29DA-4FBD-8B9D-8C2E07AE0D2A}" presName="hierChild7" presStyleCnt="0"/>
      <dgm:spPr/>
    </dgm:pt>
    <dgm:pt modelId="{1D1D151F-A1D9-493E-B983-CFB070A625E5}" type="pres">
      <dgm:prSet presAssocID="{9548541A-D772-477B-939D-5EF7222082CD}" presName="Name111" presStyleLbl="parChTrans1D3" presStyleIdx="4" presStyleCnt="24"/>
      <dgm:spPr/>
      <dgm:t>
        <a:bodyPr/>
        <a:lstStyle/>
        <a:p>
          <a:endParaRPr lang="pt-BR"/>
        </a:p>
      </dgm:t>
    </dgm:pt>
    <dgm:pt modelId="{29DE3474-0CD1-473C-8799-96ED9E0F6AD3}" type="pres">
      <dgm:prSet presAssocID="{4419925A-079E-4A73-9A4B-15F4B07D21BD}" presName="hierRoot3" presStyleCnt="0">
        <dgm:presLayoutVars>
          <dgm:hierBranch val="init"/>
        </dgm:presLayoutVars>
      </dgm:prSet>
      <dgm:spPr/>
    </dgm:pt>
    <dgm:pt modelId="{765ED408-FE79-4174-8773-7C2E192E1D77}" type="pres">
      <dgm:prSet presAssocID="{4419925A-079E-4A73-9A4B-15F4B07D21BD}" presName="rootComposite3" presStyleCnt="0"/>
      <dgm:spPr/>
    </dgm:pt>
    <dgm:pt modelId="{9A94BC79-AA84-4679-9C37-575D0BBCBEFC}" type="pres">
      <dgm:prSet presAssocID="{4419925A-079E-4A73-9A4B-15F4B07D21BD}" presName="rootText3" presStyleLbl="asst2" presStyleIdx="4" presStyleCnt="2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A58DB99-801E-4A7A-8699-67753AE6BCC4}" type="pres">
      <dgm:prSet presAssocID="{4419925A-079E-4A73-9A4B-15F4B07D21BD}" presName="rootConnector3" presStyleLbl="asst2" presStyleIdx="4" presStyleCnt="23"/>
      <dgm:spPr/>
      <dgm:t>
        <a:bodyPr/>
        <a:lstStyle/>
        <a:p>
          <a:endParaRPr lang="pt-BR"/>
        </a:p>
      </dgm:t>
    </dgm:pt>
    <dgm:pt modelId="{0D5BDEF5-1BC3-45D3-A11C-9614D1B44DB4}" type="pres">
      <dgm:prSet presAssocID="{4419925A-079E-4A73-9A4B-15F4B07D21BD}" presName="hierChild6" presStyleCnt="0"/>
      <dgm:spPr/>
    </dgm:pt>
    <dgm:pt modelId="{2AB71394-F771-40B2-BDC4-253EB6C8B678}" type="pres">
      <dgm:prSet presAssocID="{4419925A-079E-4A73-9A4B-15F4B07D21BD}" presName="hierChild7" presStyleCnt="0"/>
      <dgm:spPr/>
    </dgm:pt>
    <dgm:pt modelId="{E4C49001-7F13-458C-93A5-9D489EADF975}" type="pres">
      <dgm:prSet presAssocID="{6D052949-81D0-46B5-B693-46CC16F1B419}" presName="Name111" presStyleLbl="parChTrans1D3" presStyleIdx="5" presStyleCnt="24"/>
      <dgm:spPr/>
      <dgm:t>
        <a:bodyPr/>
        <a:lstStyle/>
        <a:p>
          <a:endParaRPr lang="pt-BR"/>
        </a:p>
      </dgm:t>
    </dgm:pt>
    <dgm:pt modelId="{2B56C0F2-6968-48EB-A91D-4A0C0B2D95CE}" type="pres">
      <dgm:prSet presAssocID="{1DB94EEB-35BF-4248-92E1-D8CBE1776210}" presName="hierRoot3" presStyleCnt="0">
        <dgm:presLayoutVars>
          <dgm:hierBranch val="init"/>
        </dgm:presLayoutVars>
      </dgm:prSet>
      <dgm:spPr/>
    </dgm:pt>
    <dgm:pt modelId="{BD59CCB9-3D19-4437-84E4-A0D51682DCC9}" type="pres">
      <dgm:prSet presAssocID="{1DB94EEB-35BF-4248-92E1-D8CBE1776210}" presName="rootComposite3" presStyleCnt="0"/>
      <dgm:spPr/>
    </dgm:pt>
    <dgm:pt modelId="{A28B56E4-A27C-4591-9A07-E36BD5613B39}" type="pres">
      <dgm:prSet presAssocID="{1DB94EEB-35BF-4248-92E1-D8CBE1776210}" presName="rootText3" presStyleLbl="asst2" presStyleIdx="5" presStyleCnt="2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D10D4DF-3928-441D-85B0-3CC974545F27}" type="pres">
      <dgm:prSet presAssocID="{1DB94EEB-35BF-4248-92E1-D8CBE1776210}" presName="rootConnector3" presStyleLbl="asst2" presStyleIdx="5" presStyleCnt="23"/>
      <dgm:spPr/>
      <dgm:t>
        <a:bodyPr/>
        <a:lstStyle/>
        <a:p>
          <a:endParaRPr lang="pt-BR"/>
        </a:p>
      </dgm:t>
    </dgm:pt>
    <dgm:pt modelId="{D1ACF934-74AC-49FB-8FE8-3DA56E5D1434}" type="pres">
      <dgm:prSet presAssocID="{1DB94EEB-35BF-4248-92E1-D8CBE1776210}" presName="hierChild6" presStyleCnt="0"/>
      <dgm:spPr/>
    </dgm:pt>
    <dgm:pt modelId="{8CF6C54A-E42E-4835-898E-51F374C46813}" type="pres">
      <dgm:prSet presAssocID="{1DB94EEB-35BF-4248-92E1-D8CBE1776210}" presName="hierChild7" presStyleCnt="0"/>
      <dgm:spPr/>
    </dgm:pt>
    <dgm:pt modelId="{6BF7E394-7EFF-429D-BFC0-E51EF934BACC}" type="pres">
      <dgm:prSet presAssocID="{9A24A47C-BFA6-4E0D-B853-B5CA0703D836}" presName="Name111" presStyleLbl="parChTrans1D3" presStyleIdx="6" presStyleCnt="24"/>
      <dgm:spPr/>
      <dgm:t>
        <a:bodyPr/>
        <a:lstStyle/>
        <a:p>
          <a:endParaRPr lang="pt-BR"/>
        </a:p>
      </dgm:t>
    </dgm:pt>
    <dgm:pt modelId="{2A6D10C3-594C-4648-A6C9-48795F0793F7}" type="pres">
      <dgm:prSet presAssocID="{02B8F322-DE4E-46EF-916E-8F5017C86925}" presName="hierRoot3" presStyleCnt="0">
        <dgm:presLayoutVars>
          <dgm:hierBranch val="init"/>
        </dgm:presLayoutVars>
      </dgm:prSet>
      <dgm:spPr/>
    </dgm:pt>
    <dgm:pt modelId="{90E3E7F6-18C3-47BE-8AE5-6E523429E98E}" type="pres">
      <dgm:prSet presAssocID="{02B8F322-DE4E-46EF-916E-8F5017C86925}" presName="rootComposite3" presStyleCnt="0"/>
      <dgm:spPr/>
    </dgm:pt>
    <dgm:pt modelId="{842862A5-6CA2-4EFD-A27B-C3D0A9B1E666}" type="pres">
      <dgm:prSet presAssocID="{02B8F322-DE4E-46EF-916E-8F5017C86925}" presName="rootText3" presStyleLbl="asst2" presStyleIdx="6" presStyleCnt="2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DF4F4E5-93B1-4B3C-9D09-A8B2970204CA}" type="pres">
      <dgm:prSet presAssocID="{02B8F322-DE4E-46EF-916E-8F5017C86925}" presName="rootConnector3" presStyleLbl="asst2" presStyleIdx="6" presStyleCnt="23"/>
      <dgm:spPr/>
      <dgm:t>
        <a:bodyPr/>
        <a:lstStyle/>
        <a:p>
          <a:endParaRPr lang="pt-BR"/>
        </a:p>
      </dgm:t>
    </dgm:pt>
    <dgm:pt modelId="{945AF10E-1602-43DF-A9E5-89D28B2B9F1E}" type="pres">
      <dgm:prSet presAssocID="{02B8F322-DE4E-46EF-916E-8F5017C86925}" presName="hierChild6" presStyleCnt="0"/>
      <dgm:spPr/>
    </dgm:pt>
    <dgm:pt modelId="{0E490C20-B04F-49A0-A065-907E26D07910}" type="pres">
      <dgm:prSet presAssocID="{02B8F322-DE4E-46EF-916E-8F5017C86925}" presName="hierChild7" presStyleCnt="0"/>
      <dgm:spPr/>
    </dgm:pt>
    <dgm:pt modelId="{977089ED-A26C-48EF-9E50-8F7CC314FEB3}" type="pres">
      <dgm:prSet presAssocID="{BB932106-9B8C-475F-9259-DC65EE0A1806}" presName="Name111" presStyleLbl="parChTrans1D3" presStyleIdx="7" presStyleCnt="24"/>
      <dgm:spPr/>
      <dgm:t>
        <a:bodyPr/>
        <a:lstStyle/>
        <a:p>
          <a:endParaRPr lang="pt-BR"/>
        </a:p>
      </dgm:t>
    </dgm:pt>
    <dgm:pt modelId="{C4C6B12B-FCCB-4371-B769-E5E1F77F1A1B}" type="pres">
      <dgm:prSet presAssocID="{48856CC5-A75A-42FC-9790-FA081D49AAAA}" presName="hierRoot3" presStyleCnt="0">
        <dgm:presLayoutVars>
          <dgm:hierBranch val="init"/>
        </dgm:presLayoutVars>
      </dgm:prSet>
      <dgm:spPr/>
    </dgm:pt>
    <dgm:pt modelId="{39D38CBE-75C0-47EE-B836-03C0FB05DD41}" type="pres">
      <dgm:prSet presAssocID="{48856CC5-A75A-42FC-9790-FA081D49AAAA}" presName="rootComposite3" presStyleCnt="0"/>
      <dgm:spPr/>
    </dgm:pt>
    <dgm:pt modelId="{A4F5F1B9-17A0-444F-82B3-990F26712285}" type="pres">
      <dgm:prSet presAssocID="{48856CC5-A75A-42FC-9790-FA081D49AAAA}" presName="rootText3" presStyleLbl="asst2" presStyleIdx="7" presStyleCnt="2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ABD4DEB-2A41-4CCC-904B-FFE3257A96FA}" type="pres">
      <dgm:prSet presAssocID="{48856CC5-A75A-42FC-9790-FA081D49AAAA}" presName="rootConnector3" presStyleLbl="asst2" presStyleIdx="7" presStyleCnt="23"/>
      <dgm:spPr/>
      <dgm:t>
        <a:bodyPr/>
        <a:lstStyle/>
        <a:p>
          <a:endParaRPr lang="pt-BR"/>
        </a:p>
      </dgm:t>
    </dgm:pt>
    <dgm:pt modelId="{8359ED6A-F919-4DE9-B41F-92400E18DB16}" type="pres">
      <dgm:prSet presAssocID="{48856CC5-A75A-42FC-9790-FA081D49AAAA}" presName="hierChild6" presStyleCnt="0"/>
      <dgm:spPr/>
    </dgm:pt>
    <dgm:pt modelId="{F1CAABC7-1DF2-4061-9ECF-7850925D5DC6}" type="pres">
      <dgm:prSet presAssocID="{48856CC5-A75A-42FC-9790-FA081D49AAAA}" presName="hierChild7" presStyleCnt="0"/>
      <dgm:spPr/>
    </dgm:pt>
    <dgm:pt modelId="{29B9181F-65D6-4F88-9CF5-CAAB064B598A}" type="pres">
      <dgm:prSet presAssocID="{24732E5F-84E3-4AFE-9A86-3B155495D283}" presName="Name111" presStyleLbl="parChTrans1D3" presStyleIdx="8" presStyleCnt="24"/>
      <dgm:spPr/>
      <dgm:t>
        <a:bodyPr/>
        <a:lstStyle/>
        <a:p>
          <a:endParaRPr lang="pt-BR"/>
        </a:p>
      </dgm:t>
    </dgm:pt>
    <dgm:pt modelId="{3FF30875-666F-47C3-87A0-F8B1D8A40993}" type="pres">
      <dgm:prSet presAssocID="{7A206BB9-D473-4D2B-AE02-431C74BB4866}" presName="hierRoot3" presStyleCnt="0">
        <dgm:presLayoutVars>
          <dgm:hierBranch val="init"/>
        </dgm:presLayoutVars>
      </dgm:prSet>
      <dgm:spPr/>
    </dgm:pt>
    <dgm:pt modelId="{DF6AB23C-B4E4-4E26-8291-D19E04476728}" type="pres">
      <dgm:prSet presAssocID="{7A206BB9-D473-4D2B-AE02-431C74BB4866}" presName="rootComposite3" presStyleCnt="0"/>
      <dgm:spPr/>
    </dgm:pt>
    <dgm:pt modelId="{1850055C-CBB8-43BB-8DC3-8376E05BCC69}" type="pres">
      <dgm:prSet presAssocID="{7A206BB9-D473-4D2B-AE02-431C74BB4866}" presName="rootText3" presStyleLbl="asst2" presStyleIdx="8" presStyleCnt="2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1EAEB69-CA73-4759-9B00-EE9DDAE99EC6}" type="pres">
      <dgm:prSet presAssocID="{7A206BB9-D473-4D2B-AE02-431C74BB4866}" presName="rootConnector3" presStyleLbl="asst2" presStyleIdx="8" presStyleCnt="23"/>
      <dgm:spPr/>
      <dgm:t>
        <a:bodyPr/>
        <a:lstStyle/>
        <a:p>
          <a:endParaRPr lang="pt-BR"/>
        </a:p>
      </dgm:t>
    </dgm:pt>
    <dgm:pt modelId="{ECDC40AF-A6E4-4A7F-B684-71C2C61D48D9}" type="pres">
      <dgm:prSet presAssocID="{7A206BB9-D473-4D2B-AE02-431C74BB4866}" presName="hierChild6" presStyleCnt="0"/>
      <dgm:spPr/>
    </dgm:pt>
    <dgm:pt modelId="{8C6DE17B-C2D6-496D-BB9F-271757980084}" type="pres">
      <dgm:prSet presAssocID="{7A206BB9-D473-4D2B-AE02-431C74BB4866}" presName="hierChild7" presStyleCnt="0"/>
      <dgm:spPr/>
    </dgm:pt>
    <dgm:pt modelId="{2A94A7E6-0B03-48DB-9621-2A577383B1A1}" type="pres">
      <dgm:prSet presAssocID="{802F40FA-890E-4FDE-836A-CBCA078CCD53}" presName="Name111" presStyleLbl="parChTrans1D3" presStyleIdx="9" presStyleCnt="24"/>
      <dgm:spPr/>
      <dgm:t>
        <a:bodyPr/>
        <a:lstStyle/>
        <a:p>
          <a:endParaRPr lang="pt-BR"/>
        </a:p>
      </dgm:t>
    </dgm:pt>
    <dgm:pt modelId="{5B393A4C-A8F1-425A-842A-2FEACF0C3B17}" type="pres">
      <dgm:prSet presAssocID="{56C87961-EBB9-4F5E-8BF6-177E4EB1683F}" presName="hierRoot3" presStyleCnt="0">
        <dgm:presLayoutVars>
          <dgm:hierBranch val="init"/>
        </dgm:presLayoutVars>
      </dgm:prSet>
      <dgm:spPr/>
    </dgm:pt>
    <dgm:pt modelId="{226DDEDF-998B-4A83-81C5-44F5B7E0BDE5}" type="pres">
      <dgm:prSet presAssocID="{56C87961-EBB9-4F5E-8BF6-177E4EB1683F}" presName="rootComposite3" presStyleCnt="0"/>
      <dgm:spPr/>
    </dgm:pt>
    <dgm:pt modelId="{86D81918-B4FF-4924-8669-29625FD91459}" type="pres">
      <dgm:prSet presAssocID="{56C87961-EBB9-4F5E-8BF6-177E4EB1683F}" presName="rootText3" presStyleLbl="asst2" presStyleIdx="9" presStyleCnt="2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6850945-DF68-47DB-9D5B-C688FD4B5AF9}" type="pres">
      <dgm:prSet presAssocID="{56C87961-EBB9-4F5E-8BF6-177E4EB1683F}" presName="rootConnector3" presStyleLbl="asst2" presStyleIdx="9" presStyleCnt="23"/>
      <dgm:spPr/>
      <dgm:t>
        <a:bodyPr/>
        <a:lstStyle/>
        <a:p>
          <a:endParaRPr lang="pt-BR"/>
        </a:p>
      </dgm:t>
    </dgm:pt>
    <dgm:pt modelId="{00D386CC-02BD-452D-80DC-90C74DFD2022}" type="pres">
      <dgm:prSet presAssocID="{56C87961-EBB9-4F5E-8BF6-177E4EB1683F}" presName="hierChild6" presStyleCnt="0"/>
      <dgm:spPr/>
    </dgm:pt>
    <dgm:pt modelId="{A42FE046-07E0-4337-BF8D-B4D2448CEE80}" type="pres">
      <dgm:prSet presAssocID="{56C87961-EBB9-4F5E-8BF6-177E4EB1683F}" presName="hierChild7" presStyleCnt="0"/>
      <dgm:spPr/>
    </dgm:pt>
    <dgm:pt modelId="{6B17CA0D-E69C-440B-A8D8-4358F20E942C}" type="pres">
      <dgm:prSet presAssocID="{8C99075E-286B-44B6-A1C7-C9FF2510FDF8}" presName="Name111" presStyleLbl="parChTrans1D3" presStyleIdx="10" presStyleCnt="24"/>
      <dgm:spPr/>
      <dgm:t>
        <a:bodyPr/>
        <a:lstStyle/>
        <a:p>
          <a:endParaRPr lang="pt-BR"/>
        </a:p>
      </dgm:t>
    </dgm:pt>
    <dgm:pt modelId="{B728E98E-B9BE-488B-A71E-3296DDFB4900}" type="pres">
      <dgm:prSet presAssocID="{28480030-6E86-469B-BFC1-5D561A4A91F1}" presName="hierRoot3" presStyleCnt="0">
        <dgm:presLayoutVars>
          <dgm:hierBranch val="init"/>
        </dgm:presLayoutVars>
      </dgm:prSet>
      <dgm:spPr/>
    </dgm:pt>
    <dgm:pt modelId="{A71579A3-3A77-41C1-91C7-B3BE8578ECCA}" type="pres">
      <dgm:prSet presAssocID="{28480030-6E86-469B-BFC1-5D561A4A91F1}" presName="rootComposite3" presStyleCnt="0"/>
      <dgm:spPr/>
    </dgm:pt>
    <dgm:pt modelId="{7C9CD995-4DC8-4239-B6BE-F0B36E310A6E}" type="pres">
      <dgm:prSet presAssocID="{28480030-6E86-469B-BFC1-5D561A4A91F1}" presName="rootText3" presStyleLbl="asst2" presStyleIdx="10" presStyleCnt="2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475B8EE-D9E9-4FE1-8B5B-C21CF5574D48}" type="pres">
      <dgm:prSet presAssocID="{28480030-6E86-469B-BFC1-5D561A4A91F1}" presName="rootConnector3" presStyleLbl="asst2" presStyleIdx="10" presStyleCnt="23"/>
      <dgm:spPr/>
      <dgm:t>
        <a:bodyPr/>
        <a:lstStyle/>
        <a:p>
          <a:endParaRPr lang="pt-BR"/>
        </a:p>
      </dgm:t>
    </dgm:pt>
    <dgm:pt modelId="{3F40B38E-0EA4-42A0-B77A-974103AF4438}" type="pres">
      <dgm:prSet presAssocID="{28480030-6E86-469B-BFC1-5D561A4A91F1}" presName="hierChild6" presStyleCnt="0"/>
      <dgm:spPr/>
    </dgm:pt>
    <dgm:pt modelId="{A3616452-8EEA-4929-BB72-8C91B788815F}" type="pres">
      <dgm:prSet presAssocID="{28480030-6E86-469B-BFC1-5D561A4A91F1}" presName="hierChild7" presStyleCnt="0"/>
      <dgm:spPr/>
    </dgm:pt>
    <dgm:pt modelId="{61FC4BFE-EEBD-455C-96F4-3696419EFF98}" type="pres">
      <dgm:prSet presAssocID="{8D661BF5-D334-45AB-B3E3-6A9C1AC58962}" presName="Name37" presStyleLbl="parChTrans1D2" presStyleIdx="1" presStyleCnt="12"/>
      <dgm:spPr/>
      <dgm:t>
        <a:bodyPr/>
        <a:lstStyle/>
        <a:p>
          <a:endParaRPr lang="pt-BR"/>
        </a:p>
      </dgm:t>
    </dgm:pt>
    <dgm:pt modelId="{520E9A24-6969-4A28-A2CD-4C477D184800}" type="pres">
      <dgm:prSet presAssocID="{377F4AEA-5458-4426-B8A8-E0E77E204D00}" presName="hierRoot2" presStyleCnt="0">
        <dgm:presLayoutVars>
          <dgm:hierBranch val="init"/>
        </dgm:presLayoutVars>
      </dgm:prSet>
      <dgm:spPr/>
    </dgm:pt>
    <dgm:pt modelId="{FED43D15-A925-479B-B19E-F4487BB8AA94}" type="pres">
      <dgm:prSet presAssocID="{377F4AEA-5458-4426-B8A8-E0E77E204D00}" presName="rootComposite" presStyleCnt="0"/>
      <dgm:spPr/>
    </dgm:pt>
    <dgm:pt modelId="{0242BF9E-F042-426B-A2EF-55AFDA8CD75F}" type="pres">
      <dgm:prSet presAssocID="{377F4AEA-5458-4426-B8A8-E0E77E204D00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99DE95F-947C-4319-97B6-2AFDABF8F97A}" type="pres">
      <dgm:prSet presAssocID="{377F4AEA-5458-4426-B8A8-E0E77E204D00}" presName="rootConnector" presStyleLbl="node2" presStyleIdx="1" presStyleCnt="5"/>
      <dgm:spPr/>
      <dgm:t>
        <a:bodyPr/>
        <a:lstStyle/>
        <a:p>
          <a:endParaRPr lang="pt-BR"/>
        </a:p>
      </dgm:t>
    </dgm:pt>
    <dgm:pt modelId="{593C2AE8-EE09-4819-BF27-3A3FF78897CB}" type="pres">
      <dgm:prSet presAssocID="{377F4AEA-5458-4426-B8A8-E0E77E204D00}" presName="hierChild4" presStyleCnt="0"/>
      <dgm:spPr/>
    </dgm:pt>
    <dgm:pt modelId="{07AD1C76-3811-4371-BF71-0D8C7E39C7D0}" type="pres">
      <dgm:prSet presAssocID="{377F4AEA-5458-4426-B8A8-E0E77E204D00}" presName="hierChild5" presStyleCnt="0"/>
      <dgm:spPr/>
    </dgm:pt>
    <dgm:pt modelId="{2BD537D4-D8FA-4263-8258-D6316685F694}" type="pres">
      <dgm:prSet presAssocID="{6612E4EF-6317-4046-9337-351B72AC3AAB}" presName="Name111" presStyleLbl="parChTrans1D3" presStyleIdx="11" presStyleCnt="24"/>
      <dgm:spPr/>
      <dgm:t>
        <a:bodyPr/>
        <a:lstStyle/>
        <a:p>
          <a:endParaRPr lang="pt-BR"/>
        </a:p>
      </dgm:t>
    </dgm:pt>
    <dgm:pt modelId="{59F07606-8DFF-41BE-9465-CB9E62890D01}" type="pres">
      <dgm:prSet presAssocID="{4383AE95-60FD-42AC-A25B-3E74CE7105CB}" presName="hierRoot3" presStyleCnt="0">
        <dgm:presLayoutVars>
          <dgm:hierBranch val="init"/>
        </dgm:presLayoutVars>
      </dgm:prSet>
      <dgm:spPr/>
    </dgm:pt>
    <dgm:pt modelId="{DEA36436-4ADD-4E18-A604-A5B22851267E}" type="pres">
      <dgm:prSet presAssocID="{4383AE95-60FD-42AC-A25B-3E74CE7105CB}" presName="rootComposite3" presStyleCnt="0"/>
      <dgm:spPr/>
    </dgm:pt>
    <dgm:pt modelId="{05D73246-C3B7-4F37-8136-D18B9B2DB691}" type="pres">
      <dgm:prSet presAssocID="{4383AE95-60FD-42AC-A25B-3E74CE7105CB}" presName="rootText3" presStyleLbl="asst2" presStyleIdx="11" presStyleCnt="2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114690D-816F-4E3A-BFC6-D0ACB97BF808}" type="pres">
      <dgm:prSet presAssocID="{4383AE95-60FD-42AC-A25B-3E74CE7105CB}" presName="rootConnector3" presStyleLbl="asst2" presStyleIdx="11" presStyleCnt="23"/>
      <dgm:spPr/>
      <dgm:t>
        <a:bodyPr/>
        <a:lstStyle/>
        <a:p>
          <a:endParaRPr lang="pt-BR"/>
        </a:p>
      </dgm:t>
    </dgm:pt>
    <dgm:pt modelId="{A6A3D148-FB7B-47B0-BD98-0585F2A1F011}" type="pres">
      <dgm:prSet presAssocID="{4383AE95-60FD-42AC-A25B-3E74CE7105CB}" presName="hierChild6" presStyleCnt="0"/>
      <dgm:spPr/>
    </dgm:pt>
    <dgm:pt modelId="{CCC95208-D3E9-4295-91B7-CBC65E4DB4FD}" type="pres">
      <dgm:prSet presAssocID="{4383AE95-60FD-42AC-A25B-3E74CE7105CB}" presName="hierChild7" presStyleCnt="0"/>
      <dgm:spPr/>
    </dgm:pt>
    <dgm:pt modelId="{C48F3954-EC92-4391-9A22-8FC677FE226C}" type="pres">
      <dgm:prSet presAssocID="{D7EA401B-B5B9-4E9F-A26A-8425D5F43C1D}" presName="Name111" presStyleLbl="parChTrans1D3" presStyleIdx="12" presStyleCnt="24"/>
      <dgm:spPr/>
      <dgm:t>
        <a:bodyPr/>
        <a:lstStyle/>
        <a:p>
          <a:endParaRPr lang="pt-BR"/>
        </a:p>
      </dgm:t>
    </dgm:pt>
    <dgm:pt modelId="{D6AABF55-7620-4DFB-BEF9-BC70506870B2}" type="pres">
      <dgm:prSet presAssocID="{7A9D2C7F-7AC6-41BB-82A7-5AE1E1557CA5}" presName="hierRoot3" presStyleCnt="0">
        <dgm:presLayoutVars>
          <dgm:hierBranch val="init"/>
        </dgm:presLayoutVars>
      </dgm:prSet>
      <dgm:spPr/>
    </dgm:pt>
    <dgm:pt modelId="{73692738-5CD7-4B53-A426-2D66DDEB640F}" type="pres">
      <dgm:prSet presAssocID="{7A9D2C7F-7AC6-41BB-82A7-5AE1E1557CA5}" presName="rootComposite3" presStyleCnt="0"/>
      <dgm:spPr/>
    </dgm:pt>
    <dgm:pt modelId="{51A9B307-F1CB-4D22-918A-735B9650E84D}" type="pres">
      <dgm:prSet presAssocID="{7A9D2C7F-7AC6-41BB-82A7-5AE1E1557CA5}" presName="rootText3" presStyleLbl="asst2" presStyleIdx="12" presStyleCnt="2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D1F3619-4799-442F-9A69-0D10D6988F6C}" type="pres">
      <dgm:prSet presAssocID="{7A9D2C7F-7AC6-41BB-82A7-5AE1E1557CA5}" presName="rootConnector3" presStyleLbl="asst2" presStyleIdx="12" presStyleCnt="23"/>
      <dgm:spPr/>
      <dgm:t>
        <a:bodyPr/>
        <a:lstStyle/>
        <a:p>
          <a:endParaRPr lang="pt-BR"/>
        </a:p>
      </dgm:t>
    </dgm:pt>
    <dgm:pt modelId="{55055AC4-FC3A-4722-9C3A-4E92E95C5851}" type="pres">
      <dgm:prSet presAssocID="{7A9D2C7F-7AC6-41BB-82A7-5AE1E1557CA5}" presName="hierChild6" presStyleCnt="0"/>
      <dgm:spPr/>
    </dgm:pt>
    <dgm:pt modelId="{1E0CFCD7-0701-47CE-8A88-FDFBF0D6958C}" type="pres">
      <dgm:prSet presAssocID="{7A9D2C7F-7AC6-41BB-82A7-5AE1E1557CA5}" presName="hierChild7" presStyleCnt="0"/>
      <dgm:spPr/>
    </dgm:pt>
    <dgm:pt modelId="{303A24FE-6F37-4BFF-98E4-C64B6F33B9B2}" type="pres">
      <dgm:prSet presAssocID="{FA39ADE2-3C38-4B54-AFB1-4F412FC3F561}" presName="Name37" presStyleLbl="parChTrans1D2" presStyleIdx="2" presStyleCnt="12"/>
      <dgm:spPr/>
      <dgm:t>
        <a:bodyPr/>
        <a:lstStyle/>
        <a:p>
          <a:endParaRPr lang="pt-BR"/>
        </a:p>
      </dgm:t>
    </dgm:pt>
    <dgm:pt modelId="{8734E44D-BDCD-45E3-91CE-9710F893B089}" type="pres">
      <dgm:prSet presAssocID="{5168DEC6-01B0-48DE-994E-273F6CE556DE}" presName="hierRoot2" presStyleCnt="0">
        <dgm:presLayoutVars>
          <dgm:hierBranch val="init"/>
        </dgm:presLayoutVars>
      </dgm:prSet>
      <dgm:spPr/>
    </dgm:pt>
    <dgm:pt modelId="{5442470B-21B7-41EA-A0A1-F6E59EB17E18}" type="pres">
      <dgm:prSet presAssocID="{5168DEC6-01B0-48DE-994E-273F6CE556DE}" presName="rootComposite" presStyleCnt="0"/>
      <dgm:spPr/>
    </dgm:pt>
    <dgm:pt modelId="{773A1542-5205-4691-BFF9-A5602E44DF18}" type="pres">
      <dgm:prSet presAssocID="{5168DEC6-01B0-48DE-994E-273F6CE556DE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748C5D9-F245-4EF1-914C-2A3B759F7F66}" type="pres">
      <dgm:prSet presAssocID="{5168DEC6-01B0-48DE-994E-273F6CE556DE}" presName="rootConnector" presStyleLbl="node2" presStyleIdx="2" presStyleCnt="5"/>
      <dgm:spPr/>
      <dgm:t>
        <a:bodyPr/>
        <a:lstStyle/>
        <a:p>
          <a:endParaRPr lang="pt-BR"/>
        </a:p>
      </dgm:t>
    </dgm:pt>
    <dgm:pt modelId="{4C8F936A-6C9D-444A-90B0-3E9C6C02749B}" type="pres">
      <dgm:prSet presAssocID="{5168DEC6-01B0-48DE-994E-273F6CE556DE}" presName="hierChild4" presStyleCnt="0"/>
      <dgm:spPr/>
    </dgm:pt>
    <dgm:pt modelId="{67C84720-0FAB-4E71-AC8F-ABAAEA0601FD}" type="pres">
      <dgm:prSet presAssocID="{5168DEC6-01B0-48DE-994E-273F6CE556DE}" presName="hierChild5" presStyleCnt="0"/>
      <dgm:spPr/>
    </dgm:pt>
    <dgm:pt modelId="{774F6848-232E-4959-B054-DC1694BE2A74}" type="pres">
      <dgm:prSet presAssocID="{605D2C3F-165E-44AA-8D98-B964DB72BBA1}" presName="Name37" presStyleLbl="parChTrans1D2" presStyleIdx="3" presStyleCnt="12"/>
      <dgm:spPr/>
      <dgm:t>
        <a:bodyPr/>
        <a:lstStyle/>
        <a:p>
          <a:endParaRPr lang="pt-BR"/>
        </a:p>
      </dgm:t>
    </dgm:pt>
    <dgm:pt modelId="{16A294B4-6F38-42CE-A0C5-D99B0A075026}" type="pres">
      <dgm:prSet presAssocID="{A62922C1-CE43-46DB-8F97-9AEBDCABC324}" presName="hierRoot2" presStyleCnt="0">
        <dgm:presLayoutVars>
          <dgm:hierBranch val="init"/>
        </dgm:presLayoutVars>
      </dgm:prSet>
      <dgm:spPr/>
    </dgm:pt>
    <dgm:pt modelId="{DACCEC05-0476-4BF7-B7EB-8CFBC74448E5}" type="pres">
      <dgm:prSet presAssocID="{A62922C1-CE43-46DB-8F97-9AEBDCABC324}" presName="rootComposite" presStyleCnt="0"/>
      <dgm:spPr/>
    </dgm:pt>
    <dgm:pt modelId="{E382F402-1B11-4233-9A76-4DF9B819F486}" type="pres">
      <dgm:prSet presAssocID="{A62922C1-CE43-46DB-8F97-9AEBDCABC324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AEC1091-DC22-44CB-879C-9F0CFF153D7C}" type="pres">
      <dgm:prSet presAssocID="{A62922C1-CE43-46DB-8F97-9AEBDCABC324}" presName="rootConnector" presStyleLbl="node2" presStyleIdx="3" presStyleCnt="5"/>
      <dgm:spPr/>
      <dgm:t>
        <a:bodyPr/>
        <a:lstStyle/>
        <a:p>
          <a:endParaRPr lang="pt-BR"/>
        </a:p>
      </dgm:t>
    </dgm:pt>
    <dgm:pt modelId="{44B72C55-AF3C-47AE-B852-94EE5D5F30B5}" type="pres">
      <dgm:prSet presAssocID="{A62922C1-CE43-46DB-8F97-9AEBDCABC324}" presName="hierChild4" presStyleCnt="0"/>
      <dgm:spPr/>
    </dgm:pt>
    <dgm:pt modelId="{A114B987-6F00-4F31-A47B-EC4BE4CFDF6C}" type="pres">
      <dgm:prSet presAssocID="{CE40DEF9-DDA4-41B1-AD31-A9D0EA183383}" presName="Name37" presStyleLbl="parChTrans1D3" presStyleIdx="13" presStyleCnt="24"/>
      <dgm:spPr/>
      <dgm:t>
        <a:bodyPr/>
        <a:lstStyle/>
        <a:p>
          <a:endParaRPr lang="pt-BR"/>
        </a:p>
      </dgm:t>
    </dgm:pt>
    <dgm:pt modelId="{A5CC472E-6014-4766-BBDD-A3E4142F7B34}" type="pres">
      <dgm:prSet presAssocID="{996249A0-4BEF-4877-9479-944EB97061AF}" presName="hierRoot2" presStyleCnt="0">
        <dgm:presLayoutVars>
          <dgm:hierBranch val="init"/>
        </dgm:presLayoutVars>
      </dgm:prSet>
      <dgm:spPr/>
    </dgm:pt>
    <dgm:pt modelId="{70BF1AC1-9984-49CC-932B-A9C84F17CA24}" type="pres">
      <dgm:prSet presAssocID="{996249A0-4BEF-4877-9479-944EB97061AF}" presName="rootComposite" presStyleCnt="0"/>
      <dgm:spPr/>
    </dgm:pt>
    <dgm:pt modelId="{297C4EE0-9498-4135-820B-61ADA360D328}" type="pres">
      <dgm:prSet presAssocID="{996249A0-4BEF-4877-9479-944EB97061AF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A38C327-C8D3-40DC-A567-3E38A9BADF32}" type="pres">
      <dgm:prSet presAssocID="{996249A0-4BEF-4877-9479-944EB97061AF}" presName="rootConnector" presStyleLbl="node3" presStyleIdx="0" presStyleCnt="1"/>
      <dgm:spPr/>
      <dgm:t>
        <a:bodyPr/>
        <a:lstStyle/>
        <a:p>
          <a:endParaRPr lang="pt-BR"/>
        </a:p>
      </dgm:t>
    </dgm:pt>
    <dgm:pt modelId="{93046E2B-55A0-4500-9673-CED2EA0AA23A}" type="pres">
      <dgm:prSet presAssocID="{996249A0-4BEF-4877-9479-944EB97061AF}" presName="hierChild4" presStyleCnt="0"/>
      <dgm:spPr/>
    </dgm:pt>
    <dgm:pt modelId="{785A0B8D-FCC2-4DAA-B04C-87960641AE2F}" type="pres">
      <dgm:prSet presAssocID="{996249A0-4BEF-4877-9479-944EB97061AF}" presName="hierChild5" presStyleCnt="0"/>
      <dgm:spPr/>
    </dgm:pt>
    <dgm:pt modelId="{8AACC182-4F13-4DBB-ADCE-F62F33F5D132}" type="pres">
      <dgm:prSet presAssocID="{A62922C1-CE43-46DB-8F97-9AEBDCABC324}" presName="hierChild5" presStyleCnt="0"/>
      <dgm:spPr/>
    </dgm:pt>
    <dgm:pt modelId="{605B7CB2-955A-4DFB-A9F6-24210350890A}" type="pres">
      <dgm:prSet presAssocID="{20EAD5E8-000A-4A53-8EC1-F40571B26A5E}" presName="Name111" presStyleLbl="parChTrans1D3" presStyleIdx="14" presStyleCnt="24"/>
      <dgm:spPr/>
      <dgm:t>
        <a:bodyPr/>
        <a:lstStyle/>
        <a:p>
          <a:endParaRPr lang="pt-BR"/>
        </a:p>
      </dgm:t>
    </dgm:pt>
    <dgm:pt modelId="{3AFDDFD4-ADC6-448E-9C9C-0EC0D9F20124}" type="pres">
      <dgm:prSet presAssocID="{146F4187-7663-4F05-B68C-0569DB36FADD}" presName="hierRoot3" presStyleCnt="0">
        <dgm:presLayoutVars>
          <dgm:hierBranch val="init"/>
        </dgm:presLayoutVars>
      </dgm:prSet>
      <dgm:spPr/>
    </dgm:pt>
    <dgm:pt modelId="{C906349A-2230-4258-B9BB-8621750762EC}" type="pres">
      <dgm:prSet presAssocID="{146F4187-7663-4F05-B68C-0569DB36FADD}" presName="rootComposite3" presStyleCnt="0"/>
      <dgm:spPr/>
    </dgm:pt>
    <dgm:pt modelId="{11298F58-0850-4F65-93AD-46023F9A6C90}" type="pres">
      <dgm:prSet presAssocID="{146F4187-7663-4F05-B68C-0569DB36FADD}" presName="rootText3" presStyleLbl="asst2" presStyleIdx="13" presStyleCnt="2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146BE3F-895A-4436-9203-05E96F2DD9DA}" type="pres">
      <dgm:prSet presAssocID="{146F4187-7663-4F05-B68C-0569DB36FADD}" presName="rootConnector3" presStyleLbl="asst2" presStyleIdx="13" presStyleCnt="23"/>
      <dgm:spPr/>
      <dgm:t>
        <a:bodyPr/>
        <a:lstStyle/>
        <a:p>
          <a:endParaRPr lang="pt-BR"/>
        </a:p>
      </dgm:t>
    </dgm:pt>
    <dgm:pt modelId="{D4BDABDB-2DD7-4EF3-8D13-C414845B6506}" type="pres">
      <dgm:prSet presAssocID="{146F4187-7663-4F05-B68C-0569DB36FADD}" presName="hierChild6" presStyleCnt="0"/>
      <dgm:spPr/>
    </dgm:pt>
    <dgm:pt modelId="{B0362BA8-AB7C-49A4-945F-5A75006E5970}" type="pres">
      <dgm:prSet presAssocID="{146F4187-7663-4F05-B68C-0569DB36FADD}" presName="hierChild7" presStyleCnt="0"/>
      <dgm:spPr/>
    </dgm:pt>
    <dgm:pt modelId="{BCB7AC91-4599-4E27-8EFF-3A8479B7F5DE}" type="pres">
      <dgm:prSet presAssocID="{E6B4AAE4-64FD-42D3-96CD-835911EF204B}" presName="Name111" presStyleLbl="parChTrans1D3" presStyleIdx="15" presStyleCnt="24"/>
      <dgm:spPr/>
      <dgm:t>
        <a:bodyPr/>
        <a:lstStyle/>
        <a:p>
          <a:endParaRPr lang="pt-BR"/>
        </a:p>
      </dgm:t>
    </dgm:pt>
    <dgm:pt modelId="{3858A6DB-116A-4503-BF8E-EC90C5897DE4}" type="pres">
      <dgm:prSet presAssocID="{A93AAF8B-F1CB-4D31-8CF2-7BC1B93BF287}" presName="hierRoot3" presStyleCnt="0">
        <dgm:presLayoutVars>
          <dgm:hierBranch val="init"/>
        </dgm:presLayoutVars>
      </dgm:prSet>
      <dgm:spPr/>
    </dgm:pt>
    <dgm:pt modelId="{0EC16355-0E29-4355-9CCB-435B3CA6BBE6}" type="pres">
      <dgm:prSet presAssocID="{A93AAF8B-F1CB-4D31-8CF2-7BC1B93BF287}" presName="rootComposite3" presStyleCnt="0"/>
      <dgm:spPr/>
    </dgm:pt>
    <dgm:pt modelId="{7018745D-2017-4A84-BBF3-D96C63ABEF72}" type="pres">
      <dgm:prSet presAssocID="{A93AAF8B-F1CB-4D31-8CF2-7BC1B93BF287}" presName="rootText3" presStyleLbl="asst2" presStyleIdx="14" presStyleCnt="2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060711C-8400-4F4A-9B68-240CFC143D1F}" type="pres">
      <dgm:prSet presAssocID="{A93AAF8B-F1CB-4D31-8CF2-7BC1B93BF287}" presName="rootConnector3" presStyleLbl="asst2" presStyleIdx="14" presStyleCnt="23"/>
      <dgm:spPr/>
      <dgm:t>
        <a:bodyPr/>
        <a:lstStyle/>
        <a:p>
          <a:endParaRPr lang="pt-BR"/>
        </a:p>
      </dgm:t>
    </dgm:pt>
    <dgm:pt modelId="{4D8E5F24-9247-4259-8FE8-DEE41FA09660}" type="pres">
      <dgm:prSet presAssocID="{A93AAF8B-F1CB-4D31-8CF2-7BC1B93BF287}" presName="hierChild6" presStyleCnt="0"/>
      <dgm:spPr/>
    </dgm:pt>
    <dgm:pt modelId="{E134D137-8DBE-4206-A196-AF6DD12C9A41}" type="pres">
      <dgm:prSet presAssocID="{A93AAF8B-F1CB-4D31-8CF2-7BC1B93BF287}" presName="hierChild7" presStyleCnt="0"/>
      <dgm:spPr/>
    </dgm:pt>
    <dgm:pt modelId="{16AE3299-C87D-4C32-8BF5-45AC12280B38}" type="pres">
      <dgm:prSet presAssocID="{54CBAA4B-F689-4AA8-9FD1-6A5157DD30B9}" presName="Name37" presStyleLbl="parChTrans1D2" presStyleIdx="4" presStyleCnt="12"/>
      <dgm:spPr/>
      <dgm:t>
        <a:bodyPr/>
        <a:lstStyle/>
        <a:p>
          <a:endParaRPr lang="pt-BR"/>
        </a:p>
      </dgm:t>
    </dgm:pt>
    <dgm:pt modelId="{E39ECA2A-E113-483A-A20F-CF035A22AAE7}" type="pres">
      <dgm:prSet presAssocID="{3489B76B-7E4E-47AF-85A4-CC770BA7B1F7}" presName="hierRoot2" presStyleCnt="0">
        <dgm:presLayoutVars>
          <dgm:hierBranch val="init"/>
        </dgm:presLayoutVars>
      </dgm:prSet>
      <dgm:spPr/>
    </dgm:pt>
    <dgm:pt modelId="{F127A85F-46A0-4534-B394-7BB78C8D50EC}" type="pres">
      <dgm:prSet presAssocID="{3489B76B-7E4E-47AF-85A4-CC770BA7B1F7}" presName="rootComposite" presStyleCnt="0"/>
      <dgm:spPr/>
    </dgm:pt>
    <dgm:pt modelId="{BDA91002-4B40-404A-BC21-F2660AE5F28A}" type="pres">
      <dgm:prSet presAssocID="{3489B76B-7E4E-47AF-85A4-CC770BA7B1F7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F57EBD0-11E3-49AD-B5A6-7E3996D71DC4}" type="pres">
      <dgm:prSet presAssocID="{3489B76B-7E4E-47AF-85A4-CC770BA7B1F7}" presName="rootConnector" presStyleLbl="node2" presStyleIdx="4" presStyleCnt="5"/>
      <dgm:spPr/>
      <dgm:t>
        <a:bodyPr/>
        <a:lstStyle/>
        <a:p>
          <a:endParaRPr lang="pt-BR"/>
        </a:p>
      </dgm:t>
    </dgm:pt>
    <dgm:pt modelId="{B9F91DFD-99B0-4F25-8EB9-4E651492DADE}" type="pres">
      <dgm:prSet presAssocID="{3489B76B-7E4E-47AF-85A4-CC770BA7B1F7}" presName="hierChild4" presStyleCnt="0"/>
      <dgm:spPr/>
    </dgm:pt>
    <dgm:pt modelId="{25C22793-BEB6-4810-84C8-F539055D0FA9}" type="pres">
      <dgm:prSet presAssocID="{3489B76B-7E4E-47AF-85A4-CC770BA7B1F7}" presName="hierChild5" presStyleCnt="0"/>
      <dgm:spPr/>
    </dgm:pt>
    <dgm:pt modelId="{1D102571-ECC1-4DA2-A0F8-ECC6D6CCD001}" type="pres">
      <dgm:prSet presAssocID="{4712712D-4D21-446A-94D7-19AF43E77618}" presName="Name111" presStyleLbl="parChTrans1D3" presStyleIdx="16" presStyleCnt="24"/>
      <dgm:spPr/>
      <dgm:t>
        <a:bodyPr/>
        <a:lstStyle/>
        <a:p>
          <a:endParaRPr lang="pt-BR"/>
        </a:p>
      </dgm:t>
    </dgm:pt>
    <dgm:pt modelId="{F1B33442-831A-4A8E-93A7-7450C3A4B12C}" type="pres">
      <dgm:prSet presAssocID="{1F1E343C-7A2A-40DF-BA97-0038F17E690A}" presName="hierRoot3" presStyleCnt="0">
        <dgm:presLayoutVars>
          <dgm:hierBranch val="init"/>
        </dgm:presLayoutVars>
      </dgm:prSet>
      <dgm:spPr/>
    </dgm:pt>
    <dgm:pt modelId="{7839621A-E1FE-41AA-862B-7F5FB8E8CB31}" type="pres">
      <dgm:prSet presAssocID="{1F1E343C-7A2A-40DF-BA97-0038F17E690A}" presName="rootComposite3" presStyleCnt="0"/>
      <dgm:spPr/>
    </dgm:pt>
    <dgm:pt modelId="{E7619CCB-C90B-47F2-B8E3-D3F505A992AE}" type="pres">
      <dgm:prSet presAssocID="{1F1E343C-7A2A-40DF-BA97-0038F17E690A}" presName="rootText3" presStyleLbl="asst2" presStyleIdx="15" presStyleCnt="2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E9F356B-5E61-46A2-82DB-260233A9DBD4}" type="pres">
      <dgm:prSet presAssocID="{1F1E343C-7A2A-40DF-BA97-0038F17E690A}" presName="rootConnector3" presStyleLbl="asst2" presStyleIdx="15" presStyleCnt="23"/>
      <dgm:spPr/>
      <dgm:t>
        <a:bodyPr/>
        <a:lstStyle/>
        <a:p>
          <a:endParaRPr lang="pt-BR"/>
        </a:p>
      </dgm:t>
    </dgm:pt>
    <dgm:pt modelId="{6B1E8185-10F2-4C89-A583-A30A3D6A9D30}" type="pres">
      <dgm:prSet presAssocID="{1F1E343C-7A2A-40DF-BA97-0038F17E690A}" presName="hierChild6" presStyleCnt="0"/>
      <dgm:spPr/>
    </dgm:pt>
    <dgm:pt modelId="{3DAD7D48-D4F1-4F8C-A9B2-E3FD1070E6CF}" type="pres">
      <dgm:prSet presAssocID="{1F1E343C-7A2A-40DF-BA97-0038F17E690A}" presName="hierChild7" presStyleCnt="0"/>
      <dgm:spPr/>
    </dgm:pt>
    <dgm:pt modelId="{FC8767C5-399D-4AE5-A58B-411657B12462}" type="pres">
      <dgm:prSet presAssocID="{601917C8-A3D3-4E12-9327-14F4A9F3CF9F}" presName="Name111" presStyleLbl="parChTrans1D3" presStyleIdx="17" presStyleCnt="24"/>
      <dgm:spPr/>
      <dgm:t>
        <a:bodyPr/>
        <a:lstStyle/>
        <a:p>
          <a:endParaRPr lang="pt-BR"/>
        </a:p>
      </dgm:t>
    </dgm:pt>
    <dgm:pt modelId="{DBCB5F9D-DA84-4082-872D-49EB8E3FF6A8}" type="pres">
      <dgm:prSet presAssocID="{7A147F54-BB6D-405F-BA0B-A637B04FF1B5}" presName="hierRoot3" presStyleCnt="0">
        <dgm:presLayoutVars>
          <dgm:hierBranch val="init"/>
        </dgm:presLayoutVars>
      </dgm:prSet>
      <dgm:spPr/>
    </dgm:pt>
    <dgm:pt modelId="{F56C01C8-6B42-42B0-B0F1-02A9CB4D85AE}" type="pres">
      <dgm:prSet presAssocID="{7A147F54-BB6D-405F-BA0B-A637B04FF1B5}" presName="rootComposite3" presStyleCnt="0"/>
      <dgm:spPr/>
    </dgm:pt>
    <dgm:pt modelId="{843333E3-955A-404D-AC38-9C07163ED917}" type="pres">
      <dgm:prSet presAssocID="{7A147F54-BB6D-405F-BA0B-A637B04FF1B5}" presName="rootText3" presStyleLbl="asst2" presStyleIdx="16" presStyleCnt="2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F5F2B18-3FA2-40E7-B7B6-F3D13C5D143F}" type="pres">
      <dgm:prSet presAssocID="{7A147F54-BB6D-405F-BA0B-A637B04FF1B5}" presName="rootConnector3" presStyleLbl="asst2" presStyleIdx="16" presStyleCnt="23"/>
      <dgm:spPr/>
      <dgm:t>
        <a:bodyPr/>
        <a:lstStyle/>
        <a:p>
          <a:endParaRPr lang="pt-BR"/>
        </a:p>
      </dgm:t>
    </dgm:pt>
    <dgm:pt modelId="{4B307B13-DD48-4735-A428-B6A8C413677F}" type="pres">
      <dgm:prSet presAssocID="{7A147F54-BB6D-405F-BA0B-A637B04FF1B5}" presName="hierChild6" presStyleCnt="0"/>
      <dgm:spPr/>
    </dgm:pt>
    <dgm:pt modelId="{FBC41729-003A-47BD-A6BF-6B5A6485EFB1}" type="pres">
      <dgm:prSet presAssocID="{7A147F54-BB6D-405F-BA0B-A637B04FF1B5}" presName="hierChild7" presStyleCnt="0"/>
      <dgm:spPr/>
    </dgm:pt>
    <dgm:pt modelId="{CF5429D4-D204-443E-A07D-74AC331359BD}" type="pres">
      <dgm:prSet presAssocID="{4BC46D84-FB15-4143-B10A-943F97CD9887}" presName="Name111" presStyleLbl="parChTrans1D3" presStyleIdx="18" presStyleCnt="24"/>
      <dgm:spPr/>
      <dgm:t>
        <a:bodyPr/>
        <a:lstStyle/>
        <a:p>
          <a:endParaRPr lang="pt-BR"/>
        </a:p>
      </dgm:t>
    </dgm:pt>
    <dgm:pt modelId="{675BDEF8-EACE-48C3-9917-F651BEE076AB}" type="pres">
      <dgm:prSet presAssocID="{4FDFF707-F918-42AA-B703-90FB5F3B50D2}" presName="hierRoot3" presStyleCnt="0">
        <dgm:presLayoutVars>
          <dgm:hierBranch val="init"/>
        </dgm:presLayoutVars>
      </dgm:prSet>
      <dgm:spPr/>
    </dgm:pt>
    <dgm:pt modelId="{01966FF9-4EEE-4546-92FF-CB8AD0B754A6}" type="pres">
      <dgm:prSet presAssocID="{4FDFF707-F918-42AA-B703-90FB5F3B50D2}" presName="rootComposite3" presStyleCnt="0"/>
      <dgm:spPr/>
    </dgm:pt>
    <dgm:pt modelId="{A7B3821E-018C-4458-8BEE-0681913B7DAD}" type="pres">
      <dgm:prSet presAssocID="{4FDFF707-F918-42AA-B703-90FB5F3B50D2}" presName="rootText3" presStyleLbl="asst2" presStyleIdx="17" presStyleCnt="2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0FC3E1D-D132-4D70-A84C-64AB5CA5D832}" type="pres">
      <dgm:prSet presAssocID="{4FDFF707-F918-42AA-B703-90FB5F3B50D2}" presName="rootConnector3" presStyleLbl="asst2" presStyleIdx="17" presStyleCnt="23"/>
      <dgm:spPr/>
      <dgm:t>
        <a:bodyPr/>
        <a:lstStyle/>
        <a:p>
          <a:endParaRPr lang="pt-BR"/>
        </a:p>
      </dgm:t>
    </dgm:pt>
    <dgm:pt modelId="{4C6B54FC-B11D-42EC-8E9D-25600BF701A8}" type="pres">
      <dgm:prSet presAssocID="{4FDFF707-F918-42AA-B703-90FB5F3B50D2}" presName="hierChild6" presStyleCnt="0"/>
      <dgm:spPr/>
    </dgm:pt>
    <dgm:pt modelId="{C2ADA198-C58E-4184-A83D-48C794073981}" type="pres">
      <dgm:prSet presAssocID="{4FDFF707-F918-42AA-B703-90FB5F3B50D2}" presName="hierChild7" presStyleCnt="0"/>
      <dgm:spPr/>
    </dgm:pt>
    <dgm:pt modelId="{84A2328F-5D34-4801-AA89-D9CDE465631C}" type="pres">
      <dgm:prSet presAssocID="{57A226D6-6283-4C19-BEF1-4A8F55BE74AA}" presName="Name111" presStyleLbl="parChTrans1D3" presStyleIdx="19" presStyleCnt="24"/>
      <dgm:spPr/>
      <dgm:t>
        <a:bodyPr/>
        <a:lstStyle/>
        <a:p>
          <a:endParaRPr lang="pt-BR"/>
        </a:p>
      </dgm:t>
    </dgm:pt>
    <dgm:pt modelId="{52746DA8-F4AD-4EC1-8072-909EDA34ED5A}" type="pres">
      <dgm:prSet presAssocID="{EFAC135F-EAD5-4EB1-BC4B-9ADD7B0817F3}" presName="hierRoot3" presStyleCnt="0">
        <dgm:presLayoutVars>
          <dgm:hierBranch val="init"/>
        </dgm:presLayoutVars>
      </dgm:prSet>
      <dgm:spPr/>
    </dgm:pt>
    <dgm:pt modelId="{EEB65DD8-7851-4388-9F27-B485F9AD3CA1}" type="pres">
      <dgm:prSet presAssocID="{EFAC135F-EAD5-4EB1-BC4B-9ADD7B0817F3}" presName="rootComposite3" presStyleCnt="0"/>
      <dgm:spPr/>
    </dgm:pt>
    <dgm:pt modelId="{1386A62A-CF4C-4B72-875A-B0134D5EE245}" type="pres">
      <dgm:prSet presAssocID="{EFAC135F-EAD5-4EB1-BC4B-9ADD7B0817F3}" presName="rootText3" presStyleLbl="asst2" presStyleIdx="18" presStyleCnt="2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C395993-560F-4E20-AF7B-206A13B031F7}" type="pres">
      <dgm:prSet presAssocID="{EFAC135F-EAD5-4EB1-BC4B-9ADD7B0817F3}" presName="rootConnector3" presStyleLbl="asst2" presStyleIdx="18" presStyleCnt="23"/>
      <dgm:spPr/>
      <dgm:t>
        <a:bodyPr/>
        <a:lstStyle/>
        <a:p>
          <a:endParaRPr lang="pt-BR"/>
        </a:p>
      </dgm:t>
    </dgm:pt>
    <dgm:pt modelId="{DAC20C96-7E40-40BB-B8BD-E7A30E12A37C}" type="pres">
      <dgm:prSet presAssocID="{EFAC135F-EAD5-4EB1-BC4B-9ADD7B0817F3}" presName="hierChild6" presStyleCnt="0"/>
      <dgm:spPr/>
    </dgm:pt>
    <dgm:pt modelId="{E823697B-E509-4B08-AD75-D22B4F020ECF}" type="pres">
      <dgm:prSet presAssocID="{EFAC135F-EAD5-4EB1-BC4B-9ADD7B0817F3}" presName="hierChild7" presStyleCnt="0"/>
      <dgm:spPr/>
    </dgm:pt>
    <dgm:pt modelId="{F214715A-BF1F-419E-AC38-CCD86D8B697D}" type="pres">
      <dgm:prSet presAssocID="{BB1942E5-ED13-48A9-B847-04FCDABA7BB1}" presName="Name111" presStyleLbl="parChTrans1D3" presStyleIdx="20" presStyleCnt="24"/>
      <dgm:spPr/>
      <dgm:t>
        <a:bodyPr/>
        <a:lstStyle/>
        <a:p>
          <a:endParaRPr lang="pt-BR"/>
        </a:p>
      </dgm:t>
    </dgm:pt>
    <dgm:pt modelId="{8B1E2503-737D-4B1A-BB64-DDED20308A20}" type="pres">
      <dgm:prSet presAssocID="{501C3190-2D79-42A3-9829-D0129718ED32}" presName="hierRoot3" presStyleCnt="0">
        <dgm:presLayoutVars>
          <dgm:hierBranch val="init"/>
        </dgm:presLayoutVars>
      </dgm:prSet>
      <dgm:spPr/>
    </dgm:pt>
    <dgm:pt modelId="{35FA3A6B-8D6B-4E98-AB46-E02AC1D371CF}" type="pres">
      <dgm:prSet presAssocID="{501C3190-2D79-42A3-9829-D0129718ED32}" presName="rootComposite3" presStyleCnt="0"/>
      <dgm:spPr/>
    </dgm:pt>
    <dgm:pt modelId="{AA6C2133-A02B-41D8-BA12-5DFC5FF939FB}" type="pres">
      <dgm:prSet presAssocID="{501C3190-2D79-42A3-9829-D0129718ED32}" presName="rootText3" presStyleLbl="asst2" presStyleIdx="19" presStyleCnt="2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358573B-EDD7-498E-A058-169AF16AB2F7}" type="pres">
      <dgm:prSet presAssocID="{501C3190-2D79-42A3-9829-D0129718ED32}" presName="rootConnector3" presStyleLbl="asst2" presStyleIdx="19" presStyleCnt="23"/>
      <dgm:spPr/>
      <dgm:t>
        <a:bodyPr/>
        <a:lstStyle/>
        <a:p>
          <a:endParaRPr lang="pt-BR"/>
        </a:p>
      </dgm:t>
    </dgm:pt>
    <dgm:pt modelId="{431003E0-BAC8-4880-995D-35D242953E22}" type="pres">
      <dgm:prSet presAssocID="{501C3190-2D79-42A3-9829-D0129718ED32}" presName="hierChild6" presStyleCnt="0"/>
      <dgm:spPr/>
    </dgm:pt>
    <dgm:pt modelId="{AE7B0184-1DBE-4D81-81A5-EB08F8B6E804}" type="pres">
      <dgm:prSet presAssocID="{501C3190-2D79-42A3-9829-D0129718ED32}" presName="hierChild7" presStyleCnt="0"/>
      <dgm:spPr/>
    </dgm:pt>
    <dgm:pt modelId="{3E806401-DD2B-4060-A03E-DF21D1127C4E}" type="pres">
      <dgm:prSet presAssocID="{03BDE045-C204-4744-B31E-0D6251443EC1}" presName="Name111" presStyleLbl="parChTrans1D3" presStyleIdx="21" presStyleCnt="24"/>
      <dgm:spPr/>
      <dgm:t>
        <a:bodyPr/>
        <a:lstStyle/>
        <a:p>
          <a:endParaRPr lang="pt-BR"/>
        </a:p>
      </dgm:t>
    </dgm:pt>
    <dgm:pt modelId="{75674224-1BAA-488A-9CF5-A78BA703716B}" type="pres">
      <dgm:prSet presAssocID="{C2AD7C12-417B-445F-9880-C15B9870C79D}" presName="hierRoot3" presStyleCnt="0">
        <dgm:presLayoutVars>
          <dgm:hierBranch val="init"/>
        </dgm:presLayoutVars>
      </dgm:prSet>
      <dgm:spPr/>
    </dgm:pt>
    <dgm:pt modelId="{1E2C332C-D038-45DB-BB04-688258940AC9}" type="pres">
      <dgm:prSet presAssocID="{C2AD7C12-417B-445F-9880-C15B9870C79D}" presName="rootComposite3" presStyleCnt="0"/>
      <dgm:spPr/>
    </dgm:pt>
    <dgm:pt modelId="{EA59D7AB-4953-4827-99F1-D19C7330ED55}" type="pres">
      <dgm:prSet presAssocID="{C2AD7C12-417B-445F-9880-C15B9870C79D}" presName="rootText3" presStyleLbl="asst2" presStyleIdx="20" presStyleCnt="2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DC93A9C-C647-4882-B0CA-C9F7CE8B6E70}" type="pres">
      <dgm:prSet presAssocID="{C2AD7C12-417B-445F-9880-C15B9870C79D}" presName="rootConnector3" presStyleLbl="asst2" presStyleIdx="20" presStyleCnt="23"/>
      <dgm:spPr/>
      <dgm:t>
        <a:bodyPr/>
        <a:lstStyle/>
        <a:p>
          <a:endParaRPr lang="pt-BR"/>
        </a:p>
      </dgm:t>
    </dgm:pt>
    <dgm:pt modelId="{7DDEB3BC-432F-45FB-97C6-8E36A99C3172}" type="pres">
      <dgm:prSet presAssocID="{C2AD7C12-417B-445F-9880-C15B9870C79D}" presName="hierChild6" presStyleCnt="0"/>
      <dgm:spPr/>
    </dgm:pt>
    <dgm:pt modelId="{1C4ABA13-6390-4EFA-B080-A934AF5F3A90}" type="pres">
      <dgm:prSet presAssocID="{C2AD7C12-417B-445F-9880-C15B9870C79D}" presName="hierChild7" presStyleCnt="0"/>
      <dgm:spPr/>
    </dgm:pt>
    <dgm:pt modelId="{28A09003-7F16-4E22-A14C-66DB36897CF4}" type="pres">
      <dgm:prSet presAssocID="{3FA716BD-5398-4732-B8D3-954DFD3C22AA}" presName="Name111" presStyleLbl="parChTrans1D3" presStyleIdx="22" presStyleCnt="24"/>
      <dgm:spPr/>
      <dgm:t>
        <a:bodyPr/>
        <a:lstStyle/>
        <a:p>
          <a:endParaRPr lang="pt-BR"/>
        </a:p>
      </dgm:t>
    </dgm:pt>
    <dgm:pt modelId="{9A1BFA80-D6AB-46C8-8EEC-DC798787690E}" type="pres">
      <dgm:prSet presAssocID="{2211C510-6DE2-4310-8ACF-1C5266FA5A60}" presName="hierRoot3" presStyleCnt="0">
        <dgm:presLayoutVars>
          <dgm:hierBranch val="init"/>
        </dgm:presLayoutVars>
      </dgm:prSet>
      <dgm:spPr/>
    </dgm:pt>
    <dgm:pt modelId="{0E77EDAB-F7E6-4999-BC12-DEFABBD1B3EA}" type="pres">
      <dgm:prSet presAssocID="{2211C510-6DE2-4310-8ACF-1C5266FA5A60}" presName="rootComposite3" presStyleCnt="0"/>
      <dgm:spPr/>
    </dgm:pt>
    <dgm:pt modelId="{A1A77D02-4B11-4D36-9CA9-CFC4F291D508}" type="pres">
      <dgm:prSet presAssocID="{2211C510-6DE2-4310-8ACF-1C5266FA5A60}" presName="rootText3" presStyleLbl="asst2" presStyleIdx="21" presStyleCnt="2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95E13E1-822A-4DF0-BAD9-ECF2A7989397}" type="pres">
      <dgm:prSet presAssocID="{2211C510-6DE2-4310-8ACF-1C5266FA5A60}" presName="rootConnector3" presStyleLbl="asst2" presStyleIdx="21" presStyleCnt="23"/>
      <dgm:spPr/>
      <dgm:t>
        <a:bodyPr/>
        <a:lstStyle/>
        <a:p>
          <a:endParaRPr lang="pt-BR"/>
        </a:p>
      </dgm:t>
    </dgm:pt>
    <dgm:pt modelId="{10BFE40A-64E3-42C2-9865-64BACCBDEEA4}" type="pres">
      <dgm:prSet presAssocID="{2211C510-6DE2-4310-8ACF-1C5266FA5A60}" presName="hierChild6" presStyleCnt="0"/>
      <dgm:spPr/>
    </dgm:pt>
    <dgm:pt modelId="{DA4C533C-287E-4277-8B51-C72DC6EDD4C7}" type="pres">
      <dgm:prSet presAssocID="{2211C510-6DE2-4310-8ACF-1C5266FA5A60}" presName="hierChild7" presStyleCnt="0"/>
      <dgm:spPr/>
    </dgm:pt>
    <dgm:pt modelId="{3526DCEA-A9DC-4CB7-990B-B182268C9548}" type="pres">
      <dgm:prSet presAssocID="{82AAD189-5D3C-41AE-9224-634E0D5E6D76}" presName="Name111" presStyleLbl="parChTrans1D3" presStyleIdx="23" presStyleCnt="24"/>
      <dgm:spPr/>
      <dgm:t>
        <a:bodyPr/>
        <a:lstStyle/>
        <a:p>
          <a:endParaRPr lang="pt-BR"/>
        </a:p>
      </dgm:t>
    </dgm:pt>
    <dgm:pt modelId="{55EFF706-ACDA-45FF-9AAE-856D519345FA}" type="pres">
      <dgm:prSet presAssocID="{960768F2-897C-402E-8525-F50BB6BD5AB5}" presName="hierRoot3" presStyleCnt="0">
        <dgm:presLayoutVars>
          <dgm:hierBranch val="init"/>
        </dgm:presLayoutVars>
      </dgm:prSet>
      <dgm:spPr/>
    </dgm:pt>
    <dgm:pt modelId="{397EFC22-FEB3-4249-993B-0E3466F4C807}" type="pres">
      <dgm:prSet presAssocID="{960768F2-897C-402E-8525-F50BB6BD5AB5}" presName="rootComposite3" presStyleCnt="0"/>
      <dgm:spPr/>
    </dgm:pt>
    <dgm:pt modelId="{4975A4EC-B08A-4378-8F73-A82D03731197}" type="pres">
      <dgm:prSet presAssocID="{960768F2-897C-402E-8525-F50BB6BD5AB5}" presName="rootText3" presStyleLbl="asst2" presStyleIdx="22" presStyleCnt="2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645EC50-AA80-4594-AE86-F5528DEF5CE1}" type="pres">
      <dgm:prSet presAssocID="{960768F2-897C-402E-8525-F50BB6BD5AB5}" presName="rootConnector3" presStyleLbl="asst2" presStyleIdx="22" presStyleCnt="23"/>
      <dgm:spPr/>
      <dgm:t>
        <a:bodyPr/>
        <a:lstStyle/>
        <a:p>
          <a:endParaRPr lang="pt-BR"/>
        </a:p>
      </dgm:t>
    </dgm:pt>
    <dgm:pt modelId="{549F9B43-2EA0-4411-947E-739076050572}" type="pres">
      <dgm:prSet presAssocID="{960768F2-897C-402E-8525-F50BB6BD5AB5}" presName="hierChild6" presStyleCnt="0"/>
      <dgm:spPr/>
    </dgm:pt>
    <dgm:pt modelId="{F7C83A40-B762-4962-ABF9-57AE9351614C}" type="pres">
      <dgm:prSet presAssocID="{960768F2-897C-402E-8525-F50BB6BD5AB5}" presName="hierChild7" presStyleCnt="0"/>
      <dgm:spPr/>
    </dgm:pt>
    <dgm:pt modelId="{0ADCF131-F9A4-4736-B258-AA079BAC2C2F}" type="pres">
      <dgm:prSet presAssocID="{83736704-0FE1-4530-BEB0-28911BF4CF82}" presName="hierChild3" presStyleCnt="0"/>
      <dgm:spPr/>
    </dgm:pt>
    <dgm:pt modelId="{7F6AC275-FD42-4CA1-9141-C1DF52C57842}" type="pres">
      <dgm:prSet presAssocID="{A0591DA1-B6F9-4AD5-9AB8-AF5F801E64D8}" presName="Name111" presStyleLbl="parChTrans1D2" presStyleIdx="5" presStyleCnt="12"/>
      <dgm:spPr/>
      <dgm:t>
        <a:bodyPr/>
        <a:lstStyle/>
        <a:p>
          <a:endParaRPr lang="pt-BR"/>
        </a:p>
      </dgm:t>
    </dgm:pt>
    <dgm:pt modelId="{CBCBE30D-FB9A-42BB-8365-B1380716F01D}" type="pres">
      <dgm:prSet presAssocID="{27FB4EE8-B52D-450A-9E66-2AF680F5201D}" presName="hierRoot3" presStyleCnt="0">
        <dgm:presLayoutVars>
          <dgm:hierBranch val="init"/>
        </dgm:presLayoutVars>
      </dgm:prSet>
      <dgm:spPr/>
    </dgm:pt>
    <dgm:pt modelId="{A8E8A28F-3FCD-42F9-A1E3-390F8E9EA218}" type="pres">
      <dgm:prSet presAssocID="{27FB4EE8-B52D-450A-9E66-2AF680F5201D}" presName="rootComposite3" presStyleCnt="0"/>
      <dgm:spPr/>
    </dgm:pt>
    <dgm:pt modelId="{BB86EFAE-BF99-4CBB-8C32-41DA4F24712B}" type="pres">
      <dgm:prSet presAssocID="{27FB4EE8-B52D-450A-9E66-2AF680F5201D}" presName="rootText3" presStyleLbl="asst1" presStyleIdx="0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5C306E3-E07B-432E-973D-3A703933AA08}" type="pres">
      <dgm:prSet presAssocID="{27FB4EE8-B52D-450A-9E66-2AF680F5201D}" presName="rootConnector3" presStyleLbl="asst1" presStyleIdx="0" presStyleCnt="7"/>
      <dgm:spPr/>
      <dgm:t>
        <a:bodyPr/>
        <a:lstStyle/>
        <a:p>
          <a:endParaRPr lang="pt-BR"/>
        </a:p>
      </dgm:t>
    </dgm:pt>
    <dgm:pt modelId="{F1B3F730-6E6D-4A76-A7EF-7ACAF2E91DDD}" type="pres">
      <dgm:prSet presAssocID="{27FB4EE8-B52D-450A-9E66-2AF680F5201D}" presName="hierChild6" presStyleCnt="0"/>
      <dgm:spPr/>
    </dgm:pt>
    <dgm:pt modelId="{E4E3ECE5-0DD3-446A-A007-DBA3A6EB5814}" type="pres">
      <dgm:prSet presAssocID="{27FB4EE8-B52D-450A-9E66-2AF680F5201D}" presName="hierChild7" presStyleCnt="0"/>
      <dgm:spPr/>
    </dgm:pt>
    <dgm:pt modelId="{4E5BF7BA-7932-4375-8768-F3F9F6EFE72C}" type="pres">
      <dgm:prSet presAssocID="{1DD5D8EB-C7FC-4AAB-BC80-D3DAFE3CADD4}" presName="Name111" presStyleLbl="parChTrans1D2" presStyleIdx="6" presStyleCnt="12"/>
      <dgm:spPr/>
      <dgm:t>
        <a:bodyPr/>
        <a:lstStyle/>
        <a:p>
          <a:endParaRPr lang="pt-BR"/>
        </a:p>
      </dgm:t>
    </dgm:pt>
    <dgm:pt modelId="{59F5C4E9-C98D-42E6-9B4F-0E491E28E39E}" type="pres">
      <dgm:prSet presAssocID="{47E69A01-0BED-4DD8-A64F-93330CC8AC38}" presName="hierRoot3" presStyleCnt="0">
        <dgm:presLayoutVars>
          <dgm:hierBranch val="init"/>
        </dgm:presLayoutVars>
      </dgm:prSet>
      <dgm:spPr/>
    </dgm:pt>
    <dgm:pt modelId="{377A0CCD-8DD3-44CC-8937-37DE5A36124F}" type="pres">
      <dgm:prSet presAssocID="{47E69A01-0BED-4DD8-A64F-93330CC8AC38}" presName="rootComposite3" presStyleCnt="0"/>
      <dgm:spPr/>
    </dgm:pt>
    <dgm:pt modelId="{B450CCEE-37D7-4C07-AAA8-1BF9DC739FC0}" type="pres">
      <dgm:prSet presAssocID="{47E69A01-0BED-4DD8-A64F-93330CC8AC38}" presName="rootText3" presStyleLbl="asst1" presStyleIdx="1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7A67BEB-FB66-4FCE-835E-977EB2030C2C}" type="pres">
      <dgm:prSet presAssocID="{47E69A01-0BED-4DD8-A64F-93330CC8AC38}" presName="rootConnector3" presStyleLbl="asst1" presStyleIdx="1" presStyleCnt="7"/>
      <dgm:spPr/>
      <dgm:t>
        <a:bodyPr/>
        <a:lstStyle/>
        <a:p>
          <a:endParaRPr lang="pt-BR"/>
        </a:p>
      </dgm:t>
    </dgm:pt>
    <dgm:pt modelId="{25F91AB0-62FF-4E7A-8C04-71DBCC93046D}" type="pres">
      <dgm:prSet presAssocID="{47E69A01-0BED-4DD8-A64F-93330CC8AC38}" presName="hierChild6" presStyleCnt="0"/>
      <dgm:spPr/>
    </dgm:pt>
    <dgm:pt modelId="{56B4C2ED-94FE-4B28-BB03-8880F0F3322E}" type="pres">
      <dgm:prSet presAssocID="{47E69A01-0BED-4DD8-A64F-93330CC8AC38}" presName="hierChild7" presStyleCnt="0"/>
      <dgm:spPr/>
    </dgm:pt>
    <dgm:pt modelId="{950AC7C4-C91A-40F6-9067-0C9444D5D7EA}" type="pres">
      <dgm:prSet presAssocID="{46ED85ED-E706-4229-AAEF-800154568F82}" presName="Name111" presStyleLbl="parChTrans1D2" presStyleIdx="7" presStyleCnt="12"/>
      <dgm:spPr/>
      <dgm:t>
        <a:bodyPr/>
        <a:lstStyle/>
        <a:p>
          <a:endParaRPr lang="pt-BR"/>
        </a:p>
      </dgm:t>
    </dgm:pt>
    <dgm:pt modelId="{D8E3DCB2-BBBA-4CF9-8E63-0F8B2FEDDB7B}" type="pres">
      <dgm:prSet presAssocID="{8DD62802-F096-4FF1-A899-1B3ECE8C3AAF}" presName="hierRoot3" presStyleCnt="0">
        <dgm:presLayoutVars>
          <dgm:hierBranch val="init"/>
        </dgm:presLayoutVars>
      </dgm:prSet>
      <dgm:spPr/>
    </dgm:pt>
    <dgm:pt modelId="{7A78423E-E982-4421-BAB4-4885B78A1DD7}" type="pres">
      <dgm:prSet presAssocID="{8DD62802-F096-4FF1-A899-1B3ECE8C3AAF}" presName="rootComposite3" presStyleCnt="0"/>
      <dgm:spPr/>
    </dgm:pt>
    <dgm:pt modelId="{F69BCF6B-197C-45AB-A0C5-15872D263468}" type="pres">
      <dgm:prSet presAssocID="{8DD62802-F096-4FF1-A899-1B3ECE8C3AAF}" presName="rootText3" presStyleLbl="asst1" presStyleIdx="2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860F92C-EA09-4F26-8414-368FAB678E29}" type="pres">
      <dgm:prSet presAssocID="{8DD62802-F096-4FF1-A899-1B3ECE8C3AAF}" presName="rootConnector3" presStyleLbl="asst1" presStyleIdx="2" presStyleCnt="7"/>
      <dgm:spPr/>
      <dgm:t>
        <a:bodyPr/>
        <a:lstStyle/>
        <a:p>
          <a:endParaRPr lang="pt-BR"/>
        </a:p>
      </dgm:t>
    </dgm:pt>
    <dgm:pt modelId="{FEF39CE3-8875-41DC-8F48-326E0D0AF0DF}" type="pres">
      <dgm:prSet presAssocID="{8DD62802-F096-4FF1-A899-1B3ECE8C3AAF}" presName="hierChild6" presStyleCnt="0"/>
      <dgm:spPr/>
    </dgm:pt>
    <dgm:pt modelId="{99363398-7A8B-4E28-8E24-B9280CAF337A}" type="pres">
      <dgm:prSet presAssocID="{8DD62802-F096-4FF1-A899-1B3ECE8C3AAF}" presName="hierChild7" presStyleCnt="0"/>
      <dgm:spPr/>
    </dgm:pt>
    <dgm:pt modelId="{3599218E-5660-411A-ADB1-F405E828476E}" type="pres">
      <dgm:prSet presAssocID="{511BB0EF-AAB6-40E1-A68C-E7CF68C9CCF5}" presName="Name111" presStyleLbl="parChTrans1D2" presStyleIdx="8" presStyleCnt="12"/>
      <dgm:spPr/>
      <dgm:t>
        <a:bodyPr/>
        <a:lstStyle/>
        <a:p>
          <a:endParaRPr lang="pt-BR"/>
        </a:p>
      </dgm:t>
    </dgm:pt>
    <dgm:pt modelId="{66E5B629-C57C-489D-8EAC-807B8F9BA557}" type="pres">
      <dgm:prSet presAssocID="{7E2ED827-9937-4B61-A0AB-D0030958F2BB}" presName="hierRoot3" presStyleCnt="0">
        <dgm:presLayoutVars>
          <dgm:hierBranch val="init"/>
        </dgm:presLayoutVars>
      </dgm:prSet>
      <dgm:spPr/>
    </dgm:pt>
    <dgm:pt modelId="{23297D93-6EBA-4C44-ACF1-6244FA09B611}" type="pres">
      <dgm:prSet presAssocID="{7E2ED827-9937-4B61-A0AB-D0030958F2BB}" presName="rootComposite3" presStyleCnt="0"/>
      <dgm:spPr/>
    </dgm:pt>
    <dgm:pt modelId="{6D7FDEBE-0F67-46CD-823E-49447F061DB6}" type="pres">
      <dgm:prSet presAssocID="{7E2ED827-9937-4B61-A0AB-D0030958F2BB}" presName="rootText3" presStyleLbl="asst1" presStyleIdx="3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CA4E3AB-4295-40D1-AF49-7156CE78C224}" type="pres">
      <dgm:prSet presAssocID="{7E2ED827-9937-4B61-A0AB-D0030958F2BB}" presName="rootConnector3" presStyleLbl="asst1" presStyleIdx="3" presStyleCnt="7"/>
      <dgm:spPr/>
      <dgm:t>
        <a:bodyPr/>
        <a:lstStyle/>
        <a:p>
          <a:endParaRPr lang="pt-BR"/>
        </a:p>
      </dgm:t>
    </dgm:pt>
    <dgm:pt modelId="{7FC77404-BC37-48A9-8E78-130E164303B1}" type="pres">
      <dgm:prSet presAssocID="{7E2ED827-9937-4B61-A0AB-D0030958F2BB}" presName="hierChild6" presStyleCnt="0"/>
      <dgm:spPr/>
    </dgm:pt>
    <dgm:pt modelId="{36E9A56B-0F8B-4334-BC8E-24108B163B49}" type="pres">
      <dgm:prSet presAssocID="{7E2ED827-9937-4B61-A0AB-D0030958F2BB}" presName="hierChild7" presStyleCnt="0"/>
      <dgm:spPr/>
    </dgm:pt>
    <dgm:pt modelId="{82BB96E3-51D5-4458-8F1E-3B8804DA8969}" type="pres">
      <dgm:prSet presAssocID="{289FFBD6-75D1-418C-AEAB-BEF4735F7669}" presName="Name111" presStyleLbl="parChTrans1D2" presStyleIdx="9" presStyleCnt="12"/>
      <dgm:spPr/>
      <dgm:t>
        <a:bodyPr/>
        <a:lstStyle/>
        <a:p>
          <a:endParaRPr lang="pt-BR"/>
        </a:p>
      </dgm:t>
    </dgm:pt>
    <dgm:pt modelId="{668AB322-16B8-4284-95A3-22E63FE2B605}" type="pres">
      <dgm:prSet presAssocID="{45B575B2-781A-4C70-A860-6190731E68B0}" presName="hierRoot3" presStyleCnt="0">
        <dgm:presLayoutVars>
          <dgm:hierBranch val="init"/>
        </dgm:presLayoutVars>
      </dgm:prSet>
      <dgm:spPr/>
    </dgm:pt>
    <dgm:pt modelId="{1AF259B2-C328-4888-BECE-43B40D56E0AB}" type="pres">
      <dgm:prSet presAssocID="{45B575B2-781A-4C70-A860-6190731E68B0}" presName="rootComposite3" presStyleCnt="0"/>
      <dgm:spPr/>
    </dgm:pt>
    <dgm:pt modelId="{EC96678A-71C0-4D34-B9C7-DA60C858915B}" type="pres">
      <dgm:prSet presAssocID="{45B575B2-781A-4C70-A860-6190731E68B0}" presName="rootText3" presStyleLbl="asst1" presStyleIdx="4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D83BC21-7EF5-4990-82B1-C939FF89269A}" type="pres">
      <dgm:prSet presAssocID="{45B575B2-781A-4C70-A860-6190731E68B0}" presName="rootConnector3" presStyleLbl="asst1" presStyleIdx="4" presStyleCnt="7"/>
      <dgm:spPr/>
      <dgm:t>
        <a:bodyPr/>
        <a:lstStyle/>
        <a:p>
          <a:endParaRPr lang="pt-BR"/>
        </a:p>
      </dgm:t>
    </dgm:pt>
    <dgm:pt modelId="{4EABCD62-A650-480A-98DD-B12527F211A9}" type="pres">
      <dgm:prSet presAssocID="{45B575B2-781A-4C70-A860-6190731E68B0}" presName="hierChild6" presStyleCnt="0"/>
      <dgm:spPr/>
    </dgm:pt>
    <dgm:pt modelId="{24AB7784-3D95-4573-B6AB-857020B90ED8}" type="pres">
      <dgm:prSet presAssocID="{45B575B2-781A-4C70-A860-6190731E68B0}" presName="hierChild7" presStyleCnt="0"/>
      <dgm:spPr/>
    </dgm:pt>
    <dgm:pt modelId="{C1EDD6B9-A5C4-4863-B85C-FA9B9D161AD2}" type="pres">
      <dgm:prSet presAssocID="{3DE2ABE1-3DA5-48C4-BFA6-8D19D5DF6F4D}" presName="Name111" presStyleLbl="parChTrans1D2" presStyleIdx="10" presStyleCnt="12"/>
      <dgm:spPr/>
      <dgm:t>
        <a:bodyPr/>
        <a:lstStyle/>
        <a:p>
          <a:endParaRPr lang="pt-BR"/>
        </a:p>
      </dgm:t>
    </dgm:pt>
    <dgm:pt modelId="{BAFDA2B5-29CD-45FB-8862-4E1856855DED}" type="pres">
      <dgm:prSet presAssocID="{C5A89F2B-B690-4FA3-8ACD-7F1B4D3F4A6D}" presName="hierRoot3" presStyleCnt="0">
        <dgm:presLayoutVars>
          <dgm:hierBranch val="init"/>
        </dgm:presLayoutVars>
      </dgm:prSet>
      <dgm:spPr/>
    </dgm:pt>
    <dgm:pt modelId="{0883CB53-DD18-45AF-8F53-E6BA0F2E946B}" type="pres">
      <dgm:prSet presAssocID="{C5A89F2B-B690-4FA3-8ACD-7F1B4D3F4A6D}" presName="rootComposite3" presStyleCnt="0"/>
      <dgm:spPr/>
    </dgm:pt>
    <dgm:pt modelId="{F377C35A-39AE-417C-9969-A0F56A580288}" type="pres">
      <dgm:prSet presAssocID="{C5A89F2B-B690-4FA3-8ACD-7F1B4D3F4A6D}" presName="rootText3" presStyleLbl="asst1" presStyleIdx="5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BB803D8-1CC4-4FD9-A7C6-9E187A00D215}" type="pres">
      <dgm:prSet presAssocID="{C5A89F2B-B690-4FA3-8ACD-7F1B4D3F4A6D}" presName="rootConnector3" presStyleLbl="asst1" presStyleIdx="5" presStyleCnt="7"/>
      <dgm:spPr/>
      <dgm:t>
        <a:bodyPr/>
        <a:lstStyle/>
        <a:p>
          <a:endParaRPr lang="pt-BR"/>
        </a:p>
      </dgm:t>
    </dgm:pt>
    <dgm:pt modelId="{13D849BB-AAC8-4A65-9C09-BF59EAF9C2C1}" type="pres">
      <dgm:prSet presAssocID="{C5A89F2B-B690-4FA3-8ACD-7F1B4D3F4A6D}" presName="hierChild6" presStyleCnt="0"/>
      <dgm:spPr/>
    </dgm:pt>
    <dgm:pt modelId="{01A52971-C98E-42C8-8338-E3BD2DA46704}" type="pres">
      <dgm:prSet presAssocID="{C5A89F2B-B690-4FA3-8ACD-7F1B4D3F4A6D}" presName="hierChild7" presStyleCnt="0"/>
      <dgm:spPr/>
    </dgm:pt>
    <dgm:pt modelId="{B44EBF78-BDB5-4495-ADAE-540A5BFA5810}" type="pres">
      <dgm:prSet presAssocID="{C6092341-BC55-4BFD-9DB6-E72F9B4C6CF4}" presName="Name111" presStyleLbl="parChTrans1D2" presStyleIdx="11" presStyleCnt="12"/>
      <dgm:spPr/>
      <dgm:t>
        <a:bodyPr/>
        <a:lstStyle/>
        <a:p>
          <a:endParaRPr lang="pt-BR"/>
        </a:p>
      </dgm:t>
    </dgm:pt>
    <dgm:pt modelId="{DF1E872A-92A3-4A04-8C12-83F23B4CE892}" type="pres">
      <dgm:prSet presAssocID="{3B5BEF96-04A8-4ADC-86D2-D27912A40C2C}" presName="hierRoot3" presStyleCnt="0">
        <dgm:presLayoutVars>
          <dgm:hierBranch val="init"/>
        </dgm:presLayoutVars>
      </dgm:prSet>
      <dgm:spPr/>
    </dgm:pt>
    <dgm:pt modelId="{52D4A117-F2F0-4FE1-AC59-4C172D332235}" type="pres">
      <dgm:prSet presAssocID="{3B5BEF96-04A8-4ADC-86D2-D27912A40C2C}" presName="rootComposite3" presStyleCnt="0"/>
      <dgm:spPr/>
    </dgm:pt>
    <dgm:pt modelId="{307AD1CD-CEC0-43CA-A0E8-6AD6A97FF784}" type="pres">
      <dgm:prSet presAssocID="{3B5BEF96-04A8-4ADC-86D2-D27912A40C2C}" presName="rootText3" presStyleLbl="asst1" presStyleIdx="6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B4935D3-2F52-4B58-944E-876587AA6070}" type="pres">
      <dgm:prSet presAssocID="{3B5BEF96-04A8-4ADC-86D2-D27912A40C2C}" presName="rootConnector3" presStyleLbl="asst1" presStyleIdx="6" presStyleCnt="7"/>
      <dgm:spPr/>
      <dgm:t>
        <a:bodyPr/>
        <a:lstStyle/>
        <a:p>
          <a:endParaRPr lang="pt-BR"/>
        </a:p>
      </dgm:t>
    </dgm:pt>
    <dgm:pt modelId="{C32A799D-755C-4EE8-A170-61E92078DF59}" type="pres">
      <dgm:prSet presAssocID="{3B5BEF96-04A8-4ADC-86D2-D27912A40C2C}" presName="hierChild6" presStyleCnt="0"/>
      <dgm:spPr/>
    </dgm:pt>
    <dgm:pt modelId="{B1EE6254-4349-40ED-9629-71698D72738C}" type="pres">
      <dgm:prSet presAssocID="{3B5BEF96-04A8-4ADC-86D2-D27912A40C2C}" presName="hierChild7" presStyleCnt="0"/>
      <dgm:spPr/>
    </dgm:pt>
  </dgm:ptLst>
  <dgm:cxnLst>
    <dgm:cxn modelId="{14D7D940-495F-4C2D-AC76-BB307E940223}" type="presOf" srcId="{1DB94EEB-35BF-4248-92E1-D8CBE1776210}" destId="{A28B56E4-A27C-4591-9A07-E36BD5613B39}" srcOrd="0" destOrd="0" presId="urn:microsoft.com/office/officeart/2005/8/layout/orgChart1"/>
    <dgm:cxn modelId="{1F68EA07-7BAD-4619-BBD3-1ACF6E94179B}" srcId="{83736704-0FE1-4530-BEB0-28911BF4CF82}" destId="{A62922C1-CE43-46DB-8F97-9AEBDCABC324}" srcOrd="4" destOrd="0" parTransId="{605D2C3F-165E-44AA-8D98-B964DB72BBA1}" sibTransId="{17E5690F-9F1B-40A4-882F-FCAF566C34AB}"/>
    <dgm:cxn modelId="{10979359-4D59-4308-9794-45615F4BB9E6}" type="presOf" srcId="{3B5BEF96-04A8-4ADC-86D2-D27912A40C2C}" destId="{AB4935D3-2F52-4B58-944E-876587AA6070}" srcOrd="1" destOrd="0" presId="urn:microsoft.com/office/officeart/2005/8/layout/orgChart1"/>
    <dgm:cxn modelId="{057FA0F2-ACF7-4B68-A6B0-D457780625DB}" type="presOf" srcId="{605D2C3F-165E-44AA-8D98-B964DB72BBA1}" destId="{774F6848-232E-4959-B054-DC1694BE2A74}" srcOrd="0" destOrd="0" presId="urn:microsoft.com/office/officeart/2005/8/layout/orgChart1"/>
    <dgm:cxn modelId="{BF535169-619A-45FC-A61D-BCF5F4D15632}" type="presOf" srcId="{BB932106-9B8C-475F-9259-DC65EE0A1806}" destId="{977089ED-A26C-48EF-9E50-8F7CC314FEB3}" srcOrd="0" destOrd="0" presId="urn:microsoft.com/office/officeart/2005/8/layout/orgChart1"/>
    <dgm:cxn modelId="{A092FC0D-974A-4570-A44A-A68DFAC0EDD1}" type="presOf" srcId="{996249A0-4BEF-4877-9479-944EB97061AF}" destId="{297C4EE0-9498-4135-820B-61ADA360D328}" srcOrd="0" destOrd="0" presId="urn:microsoft.com/office/officeart/2005/8/layout/orgChart1"/>
    <dgm:cxn modelId="{871E38E7-EEBF-4647-AD39-DAAC08ED4128}" type="presOf" srcId="{15C25D5F-29DA-4FBD-8B9D-8C2E07AE0D2A}" destId="{13A05C69-27C4-47CB-BEBE-D56E51EE3905}" srcOrd="0" destOrd="0" presId="urn:microsoft.com/office/officeart/2005/8/layout/orgChart1"/>
    <dgm:cxn modelId="{21BA9D24-6AAC-402B-B96A-78088F7E1B29}" srcId="{3489B76B-7E4E-47AF-85A4-CC770BA7B1F7}" destId="{EFAC135F-EAD5-4EB1-BC4B-9ADD7B0817F3}" srcOrd="3" destOrd="0" parTransId="{57A226D6-6283-4C19-BEF1-4A8F55BE74AA}" sibTransId="{B6D4F335-C7D5-43F3-9FEB-F393B44DA6E9}"/>
    <dgm:cxn modelId="{29E4D58E-9C3A-4321-922D-B64B024CA956}" type="presOf" srcId="{9548541A-D772-477B-939D-5EF7222082CD}" destId="{1D1D151F-A1D9-493E-B983-CFB070A625E5}" srcOrd="0" destOrd="0" presId="urn:microsoft.com/office/officeart/2005/8/layout/orgChart1"/>
    <dgm:cxn modelId="{87986E81-69FE-4F07-9B9C-3DB2C6F7F3BE}" type="presOf" srcId="{7E2ED827-9937-4B61-A0AB-D0030958F2BB}" destId="{6D7FDEBE-0F67-46CD-823E-49447F061DB6}" srcOrd="0" destOrd="0" presId="urn:microsoft.com/office/officeart/2005/8/layout/orgChart1"/>
    <dgm:cxn modelId="{E24C7CFF-C23E-45F6-8BB1-49E10F8D19EE}" type="presOf" srcId="{7A147F54-BB6D-405F-BA0B-A637B04FF1B5}" destId="{7F5F2B18-3FA2-40E7-B7B6-F3D13C5D143F}" srcOrd="1" destOrd="0" presId="urn:microsoft.com/office/officeart/2005/8/layout/orgChart1"/>
    <dgm:cxn modelId="{0715A8AD-CA9A-452B-A6D2-457ADAC9F799}" srcId="{A087A6F3-5DF8-4013-9949-3396A2496216}" destId="{02B8F322-DE4E-46EF-916E-8F5017C86925}" srcOrd="6" destOrd="0" parTransId="{9A24A47C-BFA6-4E0D-B853-B5CA0703D836}" sibTransId="{2CDF070F-42A5-443E-B803-AD4F73966E2F}"/>
    <dgm:cxn modelId="{E96D5077-7BBF-44FF-A73D-1B3381CD7C62}" type="presOf" srcId="{EFAC135F-EAD5-4EB1-BC4B-9ADD7B0817F3}" destId="{1386A62A-CF4C-4B72-875A-B0134D5EE245}" srcOrd="0" destOrd="0" presId="urn:microsoft.com/office/officeart/2005/8/layout/orgChart1"/>
    <dgm:cxn modelId="{7D455564-E1D3-4383-96D2-70F755DAE887}" type="presOf" srcId="{9A24A47C-BFA6-4E0D-B853-B5CA0703D836}" destId="{6BF7E394-7EFF-429D-BFC0-E51EF934BACC}" srcOrd="0" destOrd="0" presId="urn:microsoft.com/office/officeart/2005/8/layout/orgChart1"/>
    <dgm:cxn modelId="{B7486458-80DB-422C-82AA-8F3A41E49035}" type="presOf" srcId="{B5F17E43-44F6-4FD4-B38D-C5298BB9EDEE}" destId="{A4B2AF9E-B7BE-44BD-8800-DFB4918E4045}" srcOrd="1" destOrd="0" presId="urn:microsoft.com/office/officeart/2005/8/layout/orgChart1"/>
    <dgm:cxn modelId="{B36AF6C7-DA29-4750-95AF-56D10F2CAB9E}" type="presOf" srcId="{6D052949-81D0-46B5-B693-46CC16F1B419}" destId="{E4C49001-7F13-458C-93A5-9D489EADF975}" srcOrd="0" destOrd="0" presId="urn:microsoft.com/office/officeart/2005/8/layout/orgChart1"/>
    <dgm:cxn modelId="{78145D5F-D599-4148-BAC3-48FAF45D249C}" type="presOf" srcId="{2211C510-6DE2-4310-8ACF-1C5266FA5A60}" destId="{095E13E1-822A-4DF0-BAD9-ECF2A7989397}" srcOrd="1" destOrd="0" presId="urn:microsoft.com/office/officeart/2005/8/layout/orgChart1"/>
    <dgm:cxn modelId="{5F3405E7-C144-460B-8342-21D79313A45E}" type="presOf" srcId="{960768F2-897C-402E-8525-F50BB6BD5AB5}" destId="{4975A4EC-B08A-4378-8F73-A82D03731197}" srcOrd="0" destOrd="0" presId="urn:microsoft.com/office/officeart/2005/8/layout/orgChart1"/>
    <dgm:cxn modelId="{AA1E584B-E6AB-49BF-B4E6-CE5622AF8130}" type="presOf" srcId="{C5A89F2B-B690-4FA3-8ACD-7F1B4D3F4A6D}" destId="{BBB803D8-1CC4-4FD9-A7C6-9E187A00D215}" srcOrd="1" destOrd="0" presId="urn:microsoft.com/office/officeart/2005/8/layout/orgChart1"/>
    <dgm:cxn modelId="{2A05E9CF-1D35-4DE2-837D-DA955B9E1548}" type="presOf" srcId="{146F4187-7663-4F05-B68C-0569DB36FADD}" destId="{6146BE3F-895A-4436-9203-05E96F2DD9DA}" srcOrd="1" destOrd="0" presId="urn:microsoft.com/office/officeart/2005/8/layout/orgChart1"/>
    <dgm:cxn modelId="{8585409C-66DE-4448-982B-3D687C7DC46C}" type="presOf" srcId="{A62922C1-CE43-46DB-8F97-9AEBDCABC324}" destId="{E382F402-1B11-4233-9A76-4DF9B819F486}" srcOrd="0" destOrd="0" presId="urn:microsoft.com/office/officeart/2005/8/layout/orgChart1"/>
    <dgm:cxn modelId="{78F8E3D0-6EDE-4807-AC26-10039A88D4B2}" type="presOf" srcId="{2BFBC663-4574-4B2D-BD1B-EBC790F903AA}" destId="{CFF34C19-A418-4DF9-85BF-54B0A0093448}" srcOrd="0" destOrd="0" presId="urn:microsoft.com/office/officeart/2005/8/layout/orgChart1"/>
    <dgm:cxn modelId="{28EDE8BC-89F2-498D-B0BE-C6A8D4706A1A}" type="presOf" srcId="{960768F2-897C-402E-8525-F50BB6BD5AB5}" destId="{4645EC50-AA80-4594-AE86-F5528DEF5CE1}" srcOrd="1" destOrd="0" presId="urn:microsoft.com/office/officeart/2005/8/layout/orgChart1"/>
    <dgm:cxn modelId="{F76C3B4D-8E01-4DD3-A871-8B557B60FD95}" type="presOf" srcId="{1F1E343C-7A2A-40DF-BA97-0038F17E690A}" destId="{E7619CCB-C90B-47F2-B8E3-D3F505A992AE}" srcOrd="0" destOrd="0" presId="urn:microsoft.com/office/officeart/2005/8/layout/orgChart1"/>
    <dgm:cxn modelId="{7CD2808C-4AE0-487F-BBDE-A93E93A85C6E}" type="presOf" srcId="{5168DEC6-01B0-48DE-994E-273F6CE556DE}" destId="{773A1542-5205-4691-BFF9-A5602E44DF18}" srcOrd="0" destOrd="0" presId="urn:microsoft.com/office/officeart/2005/8/layout/orgChart1"/>
    <dgm:cxn modelId="{E522DE52-9F04-4ABD-B13A-8B9FBA20F87E}" srcId="{377F4AEA-5458-4426-B8A8-E0E77E204D00}" destId="{7A9D2C7F-7AC6-41BB-82A7-5AE1E1557CA5}" srcOrd="1" destOrd="0" parTransId="{D7EA401B-B5B9-4E9F-A26A-8425D5F43C1D}" sibTransId="{7630C4E6-2BFA-46EA-8679-CAD9D30DD223}"/>
    <dgm:cxn modelId="{A14107F5-6278-4FB2-AD69-DF4400D4961F}" srcId="{3489B76B-7E4E-47AF-85A4-CC770BA7B1F7}" destId="{960768F2-897C-402E-8525-F50BB6BD5AB5}" srcOrd="7" destOrd="0" parTransId="{82AAD189-5D3C-41AE-9224-634E0D5E6D76}" sibTransId="{75CB9A94-6622-457F-86E9-0737608F97B3}"/>
    <dgm:cxn modelId="{D50389F8-EAF7-4A7E-AFE4-AAE483D2F9CC}" type="presOf" srcId="{511BB0EF-AAB6-40E1-A68C-E7CF68C9CCF5}" destId="{3599218E-5660-411A-ADB1-F405E828476E}" srcOrd="0" destOrd="0" presId="urn:microsoft.com/office/officeart/2005/8/layout/orgChart1"/>
    <dgm:cxn modelId="{38C809FF-FDFF-42FC-BF16-6C101BE972EB}" type="presOf" srcId="{CE40DEF9-DDA4-41B1-AD31-A9D0EA183383}" destId="{A114B987-6F00-4F31-A47B-EC4BE4CFDF6C}" srcOrd="0" destOrd="0" presId="urn:microsoft.com/office/officeart/2005/8/layout/orgChart1"/>
    <dgm:cxn modelId="{B9F89E98-4C39-4C4F-B699-EA39E41F69F3}" type="presOf" srcId="{02B8F322-DE4E-46EF-916E-8F5017C86925}" destId="{842862A5-6CA2-4EFD-A27B-C3D0A9B1E666}" srcOrd="0" destOrd="0" presId="urn:microsoft.com/office/officeart/2005/8/layout/orgChart1"/>
    <dgm:cxn modelId="{CEDDA678-0361-4C49-ABE7-8467502CD88D}" type="presOf" srcId="{3B5BEF96-04A8-4ADC-86D2-D27912A40C2C}" destId="{307AD1CD-CEC0-43CA-A0E8-6AD6A97FF784}" srcOrd="0" destOrd="0" presId="urn:microsoft.com/office/officeart/2005/8/layout/orgChart1"/>
    <dgm:cxn modelId="{AC2C84E9-E23E-43ED-8CD6-D1E1DBEFB91D}" srcId="{83736704-0FE1-4530-BEB0-28911BF4CF82}" destId="{C5A89F2B-B690-4FA3-8ACD-7F1B4D3F4A6D}" srcOrd="10" destOrd="0" parTransId="{3DE2ABE1-3DA5-48C4-BFA6-8D19D5DF6F4D}" sibTransId="{A8134973-F000-4157-8D37-8833A977150F}"/>
    <dgm:cxn modelId="{B025B26B-9062-4876-91BF-C5C5885B76C9}" type="presOf" srcId="{3DE2ABE1-3DA5-48C4-BFA6-8D19D5DF6F4D}" destId="{C1EDD6B9-A5C4-4863-B85C-FA9B9D161AD2}" srcOrd="0" destOrd="0" presId="urn:microsoft.com/office/officeart/2005/8/layout/orgChart1"/>
    <dgm:cxn modelId="{2896C497-92BE-460B-B6B6-0F29ACBB2BE2}" type="presOf" srcId="{27FB4EE8-B52D-450A-9E66-2AF680F5201D}" destId="{BB86EFAE-BF99-4CBB-8C32-41DA4F24712B}" srcOrd="0" destOrd="0" presId="urn:microsoft.com/office/officeart/2005/8/layout/orgChart1"/>
    <dgm:cxn modelId="{4814124D-2EC7-4AAD-933E-913B223A31DF}" srcId="{83736704-0FE1-4530-BEB0-28911BF4CF82}" destId="{3489B76B-7E4E-47AF-85A4-CC770BA7B1F7}" srcOrd="5" destOrd="0" parTransId="{54CBAA4B-F689-4AA8-9FD1-6A5157DD30B9}" sibTransId="{31B615F2-F7F7-41C3-A1E1-67916AD66814}"/>
    <dgm:cxn modelId="{D0406E22-C933-467C-993A-C19E9AE5314B}" srcId="{83736704-0FE1-4530-BEB0-28911BF4CF82}" destId="{8DD62802-F096-4FF1-A899-1B3ECE8C3AAF}" srcOrd="7" destOrd="0" parTransId="{46ED85ED-E706-4229-AAEF-800154568F82}" sibTransId="{8F679703-4753-444C-9FEF-1363CEF66525}"/>
    <dgm:cxn modelId="{9134DBDF-0C58-4B76-8170-24D07A32E0A4}" type="presOf" srcId="{4419925A-079E-4A73-9A4B-15F4B07D21BD}" destId="{9A58DB99-801E-4A7A-8699-67753AE6BCC4}" srcOrd="1" destOrd="0" presId="urn:microsoft.com/office/officeart/2005/8/layout/orgChart1"/>
    <dgm:cxn modelId="{83C7A6C8-0E47-4319-9000-FC791C850ADD}" type="presOf" srcId="{6612E4EF-6317-4046-9337-351B72AC3AAB}" destId="{2BD537D4-D8FA-4263-8258-D6316685F694}" srcOrd="0" destOrd="0" presId="urn:microsoft.com/office/officeart/2005/8/layout/orgChart1"/>
    <dgm:cxn modelId="{432F47D2-E1D1-4EE4-A916-8F3CD885F06B}" type="presOf" srcId="{83736704-0FE1-4530-BEB0-28911BF4CF82}" destId="{DE6F300D-757E-41D1-B7D4-B291D4F303AA}" srcOrd="0" destOrd="0" presId="urn:microsoft.com/office/officeart/2005/8/layout/orgChart1"/>
    <dgm:cxn modelId="{FA7B2C65-EDB4-40C0-ABF1-32B6D9D6B19D}" type="presOf" srcId="{8DD62802-F096-4FF1-A899-1B3ECE8C3AAF}" destId="{F69BCF6B-197C-45AB-A0C5-15872D263468}" srcOrd="0" destOrd="0" presId="urn:microsoft.com/office/officeart/2005/8/layout/orgChart1"/>
    <dgm:cxn modelId="{5B941CEE-5234-4E70-82DE-C63F004511CE}" type="presOf" srcId="{C2AD7C12-417B-445F-9880-C15B9870C79D}" destId="{FDC93A9C-C647-4882-B0CA-C9F7CE8B6E70}" srcOrd="1" destOrd="0" presId="urn:microsoft.com/office/officeart/2005/8/layout/orgChart1"/>
    <dgm:cxn modelId="{321C47E3-EFFC-42E1-8350-9868BCA2B2F7}" type="presOf" srcId="{4BC46D84-FB15-4143-B10A-943F97CD9887}" destId="{CF5429D4-D204-443E-A07D-74AC331359BD}" srcOrd="0" destOrd="0" presId="urn:microsoft.com/office/officeart/2005/8/layout/orgChart1"/>
    <dgm:cxn modelId="{8DDBE3F9-DBB5-4794-B314-BA3267030457}" srcId="{A62922C1-CE43-46DB-8F97-9AEBDCABC324}" destId="{146F4187-7663-4F05-B68C-0569DB36FADD}" srcOrd="0" destOrd="0" parTransId="{20EAD5E8-000A-4A53-8EC1-F40571B26A5E}" sibTransId="{EBC20AF2-79E4-4E05-B3C1-EA721B74C950}"/>
    <dgm:cxn modelId="{C2E406B0-8ACD-43A0-9B8D-E842AC553481}" type="presOf" srcId="{C6092341-BC55-4BFD-9DB6-E72F9B4C6CF4}" destId="{B44EBF78-BDB5-4495-ADAE-540A5BFA5810}" srcOrd="0" destOrd="0" presId="urn:microsoft.com/office/officeart/2005/8/layout/orgChart1"/>
    <dgm:cxn modelId="{323471B0-BFB3-46D1-99E3-9D4525270FA0}" type="presOf" srcId="{3489B76B-7E4E-47AF-85A4-CC770BA7B1F7}" destId="{FF57EBD0-11E3-49AD-B5A6-7E3996D71DC4}" srcOrd="1" destOrd="0" presId="urn:microsoft.com/office/officeart/2005/8/layout/orgChart1"/>
    <dgm:cxn modelId="{7148A8BE-E4FA-4B6D-88FD-ABD5C1C48A57}" type="presOf" srcId="{601917C8-A3D3-4E12-9327-14F4A9F3CF9F}" destId="{FC8767C5-399D-4AE5-A58B-411657B12462}" srcOrd="0" destOrd="0" presId="urn:microsoft.com/office/officeart/2005/8/layout/orgChart1"/>
    <dgm:cxn modelId="{C3194600-0AA3-4CCC-8CE7-BFF851A32437}" type="presOf" srcId="{C2AD7C12-417B-445F-9880-C15B9870C79D}" destId="{EA59D7AB-4953-4827-99F1-D19C7330ED55}" srcOrd="0" destOrd="0" presId="urn:microsoft.com/office/officeart/2005/8/layout/orgChart1"/>
    <dgm:cxn modelId="{CFB2C238-F5E2-41A3-BCB4-754ED0392CAE}" type="presOf" srcId="{996249A0-4BEF-4877-9479-944EB97061AF}" destId="{DA38C327-C8D3-40DC-A567-3E38A9BADF32}" srcOrd="1" destOrd="0" presId="urn:microsoft.com/office/officeart/2005/8/layout/orgChart1"/>
    <dgm:cxn modelId="{EA1150C9-663F-4FAB-9425-7067AF3DF892}" srcId="{83736704-0FE1-4530-BEB0-28911BF4CF82}" destId="{377F4AEA-5458-4426-B8A8-E0E77E204D00}" srcOrd="2" destOrd="0" parTransId="{8D661BF5-D334-45AB-B3E3-6A9C1AC58962}" sibTransId="{4E07E9E2-BC31-45B6-9539-D874B84895CD}"/>
    <dgm:cxn modelId="{A96A1462-2B20-4AFF-A071-EE2DFEE3B042}" type="presOf" srcId="{A93AAF8B-F1CB-4D31-8CF2-7BC1B93BF287}" destId="{6060711C-8400-4F4A-9B68-240CFC143D1F}" srcOrd="1" destOrd="0" presId="urn:microsoft.com/office/officeart/2005/8/layout/orgChart1"/>
    <dgm:cxn modelId="{FC2E5D4E-FA37-4BBB-891D-C207FB08275B}" type="presOf" srcId="{289FFBD6-75D1-418C-AEAB-BEF4735F7669}" destId="{82BB96E3-51D5-4458-8F1E-3B8804DA8969}" srcOrd="0" destOrd="0" presId="urn:microsoft.com/office/officeart/2005/8/layout/orgChart1"/>
    <dgm:cxn modelId="{FB4EBE53-FCB4-4EE5-95A7-E9BF50617A8B}" type="presOf" srcId="{A087A6F3-5DF8-4013-9949-3396A2496216}" destId="{C7D4EDA7-CD50-49FE-BD25-926D13878BCF}" srcOrd="0" destOrd="0" presId="urn:microsoft.com/office/officeart/2005/8/layout/orgChart1"/>
    <dgm:cxn modelId="{D8BC81BE-F24F-4FAC-B45A-7BFEF27A473B}" type="presOf" srcId="{7A147F54-BB6D-405F-BA0B-A637B04FF1B5}" destId="{843333E3-955A-404D-AC38-9C07163ED917}" srcOrd="0" destOrd="0" presId="urn:microsoft.com/office/officeart/2005/8/layout/orgChart1"/>
    <dgm:cxn modelId="{DB2C85CA-B420-457B-9B1C-559705C0D75A}" srcId="{A62922C1-CE43-46DB-8F97-9AEBDCABC324}" destId="{996249A0-4BEF-4877-9479-944EB97061AF}" srcOrd="2" destOrd="0" parTransId="{CE40DEF9-DDA4-41B1-AD31-A9D0EA183383}" sibTransId="{6E6607EC-5D35-418B-9E9E-C0A6D264918A}"/>
    <dgm:cxn modelId="{CB2E1C3D-C160-4A94-A548-450009A97C9B}" type="presOf" srcId="{47E69A01-0BED-4DD8-A64F-93330CC8AC38}" destId="{B450CCEE-37D7-4C07-AAA8-1BF9DC739FC0}" srcOrd="0" destOrd="0" presId="urn:microsoft.com/office/officeart/2005/8/layout/orgChart1"/>
    <dgm:cxn modelId="{D227A2E7-1720-4593-973D-B49CAF3152E6}" type="presOf" srcId="{56C87961-EBB9-4F5E-8BF6-177E4EB1683F}" destId="{86D81918-B4FF-4924-8669-29625FD91459}" srcOrd="0" destOrd="0" presId="urn:microsoft.com/office/officeart/2005/8/layout/orgChart1"/>
    <dgm:cxn modelId="{F2FCD2E5-F8A0-4BC0-9C3A-AA562D6E1BC1}" type="presOf" srcId="{A0591DA1-B6F9-4AD5-9AB8-AF5F801E64D8}" destId="{7F6AC275-FD42-4CA1-9141-C1DF52C57842}" srcOrd="0" destOrd="0" presId="urn:microsoft.com/office/officeart/2005/8/layout/orgChart1"/>
    <dgm:cxn modelId="{068BDB1C-F1BF-4D1A-9F0C-16DBFB2678F9}" type="presOf" srcId="{146F4187-7663-4F05-B68C-0569DB36FADD}" destId="{11298F58-0850-4F65-93AD-46023F9A6C90}" srcOrd="0" destOrd="0" presId="urn:microsoft.com/office/officeart/2005/8/layout/orgChart1"/>
    <dgm:cxn modelId="{86853D7A-DEEF-4520-962D-FC1BE5D536B4}" type="presOf" srcId="{03BDE045-C204-4744-B31E-0D6251443EC1}" destId="{3E806401-DD2B-4060-A03E-DF21D1127C4E}" srcOrd="0" destOrd="0" presId="urn:microsoft.com/office/officeart/2005/8/layout/orgChart1"/>
    <dgm:cxn modelId="{03498BBA-AA77-4E21-AD5D-E61E03309C4A}" type="presOf" srcId="{46ED85ED-E706-4229-AAEF-800154568F82}" destId="{950AC7C4-C91A-40F6-9067-0C9444D5D7EA}" srcOrd="0" destOrd="0" presId="urn:microsoft.com/office/officeart/2005/8/layout/orgChart1"/>
    <dgm:cxn modelId="{F1B89FC5-01C5-4F3B-AEB0-AC03DA108860}" type="presOf" srcId="{1DB94EEB-35BF-4248-92E1-D8CBE1776210}" destId="{8D10D4DF-3928-441D-85B0-3CC974545F27}" srcOrd="1" destOrd="0" presId="urn:microsoft.com/office/officeart/2005/8/layout/orgChart1"/>
    <dgm:cxn modelId="{0075AEA8-FA4E-4350-8803-670162D73FCD}" type="presOf" srcId="{C227F937-93D3-4FEF-A9CA-1AFA5C9490CE}" destId="{7BD727C3-B86E-4644-8D9D-10F72DA4FD2F}" srcOrd="1" destOrd="0" presId="urn:microsoft.com/office/officeart/2005/8/layout/orgChart1"/>
    <dgm:cxn modelId="{7CFC0391-6A04-496C-B01E-D81461AEB761}" type="presOf" srcId="{D7EA401B-B5B9-4E9F-A26A-8425D5F43C1D}" destId="{C48F3954-EC92-4391-9A22-8FC677FE226C}" srcOrd="0" destOrd="0" presId="urn:microsoft.com/office/officeart/2005/8/layout/orgChart1"/>
    <dgm:cxn modelId="{8DDD8EB5-FB06-4C75-AEB6-8AEC0F123328}" type="presOf" srcId="{377F4AEA-5458-4426-B8A8-E0E77E204D00}" destId="{A99DE95F-947C-4319-97B6-2AFDABF8F97A}" srcOrd="1" destOrd="0" presId="urn:microsoft.com/office/officeart/2005/8/layout/orgChart1"/>
    <dgm:cxn modelId="{36CFA68A-23DA-45DB-956F-B311564E0EA9}" srcId="{3489B76B-7E4E-47AF-85A4-CC770BA7B1F7}" destId="{7A147F54-BB6D-405F-BA0B-A637B04FF1B5}" srcOrd="1" destOrd="0" parTransId="{601917C8-A3D3-4E12-9327-14F4A9F3CF9F}" sibTransId="{0114163D-759A-411F-AB16-BDA4DDF18E5B}"/>
    <dgm:cxn modelId="{B0ABBF44-757E-4B07-80CE-220BA3B41495}" type="presOf" srcId="{82AAD189-5D3C-41AE-9224-634E0D5E6D76}" destId="{3526DCEA-A9DC-4CB7-990B-B182268C9548}" srcOrd="0" destOrd="0" presId="urn:microsoft.com/office/officeart/2005/8/layout/orgChart1"/>
    <dgm:cxn modelId="{3D68DD47-2182-47F6-81D6-59E005B8072F}" type="presOf" srcId="{24732E5F-84E3-4AFE-9A86-3B155495D283}" destId="{29B9181F-65D6-4F88-9CF5-CAAB064B598A}" srcOrd="0" destOrd="0" presId="urn:microsoft.com/office/officeart/2005/8/layout/orgChart1"/>
    <dgm:cxn modelId="{7B68CC32-4B19-4FB4-9DB4-946501A7F8DB}" type="presOf" srcId="{A62922C1-CE43-46DB-8F97-9AEBDCABC324}" destId="{EAEC1091-DC22-44CB-879C-9F0CFF153D7C}" srcOrd="1" destOrd="0" presId="urn:microsoft.com/office/officeart/2005/8/layout/orgChart1"/>
    <dgm:cxn modelId="{67BF91D6-E10A-44A8-B007-D6B622797A9A}" srcId="{A087A6F3-5DF8-4013-9949-3396A2496216}" destId="{48856CC5-A75A-42FC-9790-FA081D49AAAA}" srcOrd="7" destOrd="0" parTransId="{BB932106-9B8C-475F-9259-DC65EE0A1806}" sibTransId="{33E7CFAF-9A52-483C-BAB3-1F1FF478B481}"/>
    <dgm:cxn modelId="{A569BAD1-2189-4775-9E08-3A900A1A5919}" type="presOf" srcId="{83736704-0FE1-4530-BEB0-28911BF4CF82}" destId="{266BB76D-A1B5-4D2D-9E0C-BCCC62458919}" srcOrd="1" destOrd="0" presId="urn:microsoft.com/office/officeart/2005/8/layout/orgChart1"/>
    <dgm:cxn modelId="{38498C69-599B-4DF1-BD08-E9A1070C0205}" type="presOf" srcId="{45B575B2-781A-4C70-A860-6190731E68B0}" destId="{EC96678A-71C0-4D34-B9C7-DA60C858915B}" srcOrd="0" destOrd="0" presId="urn:microsoft.com/office/officeart/2005/8/layout/orgChart1"/>
    <dgm:cxn modelId="{65EE4013-353C-4E71-9E6E-413B7EACCAA9}" type="presOf" srcId="{4383AE95-60FD-42AC-A25B-3E74CE7105CB}" destId="{05D73246-C3B7-4F37-8136-D18B9B2DB691}" srcOrd="0" destOrd="0" presId="urn:microsoft.com/office/officeart/2005/8/layout/orgChart1"/>
    <dgm:cxn modelId="{AEC7E205-769C-4DA6-A37F-7F66252BCE5F}" type="presOf" srcId="{A93AAF8B-F1CB-4D31-8CF2-7BC1B93BF287}" destId="{7018745D-2017-4A84-BBF3-D96C63ABEF72}" srcOrd="0" destOrd="0" presId="urn:microsoft.com/office/officeart/2005/8/layout/orgChart1"/>
    <dgm:cxn modelId="{051048F9-FB03-43C0-B2E8-024D57D72108}" type="presOf" srcId="{56C87961-EBB9-4F5E-8BF6-177E4EB1683F}" destId="{66850945-DF68-47DB-9D5B-C688FD4B5AF9}" srcOrd="1" destOrd="0" presId="urn:microsoft.com/office/officeart/2005/8/layout/orgChart1"/>
    <dgm:cxn modelId="{33290235-AB2D-4702-8480-E5E6436097D9}" type="presOf" srcId="{8D661BF5-D334-45AB-B3E3-6A9C1AC58962}" destId="{61FC4BFE-EEBD-455C-96F4-3696419EFF98}" srcOrd="0" destOrd="0" presId="urn:microsoft.com/office/officeart/2005/8/layout/orgChart1"/>
    <dgm:cxn modelId="{61CB3913-0F8A-4B81-8540-99B88BD7FD7E}" srcId="{A087A6F3-5DF8-4013-9949-3396A2496216}" destId="{4419925A-079E-4A73-9A4B-15F4B07D21BD}" srcOrd="4" destOrd="0" parTransId="{9548541A-D772-477B-939D-5EF7222082CD}" sibTransId="{A3F79223-0E04-4B77-86C1-FAE2D74535C7}"/>
    <dgm:cxn modelId="{22F048A6-FE68-47E4-A28A-8D2BFCBF5612}" type="presOf" srcId="{45B575B2-781A-4C70-A860-6190731E68B0}" destId="{8D83BC21-7EF5-4990-82B1-C939FF89269A}" srcOrd="1" destOrd="0" presId="urn:microsoft.com/office/officeart/2005/8/layout/orgChart1"/>
    <dgm:cxn modelId="{17F73B31-066C-4019-BE5B-05F6AB858445}" srcId="{3489B76B-7E4E-47AF-85A4-CC770BA7B1F7}" destId="{4FDFF707-F918-42AA-B703-90FB5F3B50D2}" srcOrd="2" destOrd="0" parTransId="{4BC46D84-FB15-4143-B10A-943F97CD9887}" sibTransId="{CD2FDB7F-B94A-4F0B-A045-E770A3D33AB7}"/>
    <dgm:cxn modelId="{F3803F55-F4A3-412D-8CFD-0D53A2AD686D}" type="presOf" srcId="{802F40FA-890E-4FDE-836A-CBCA078CCD53}" destId="{2A94A7E6-0B03-48DB-9621-2A577383B1A1}" srcOrd="0" destOrd="0" presId="urn:microsoft.com/office/officeart/2005/8/layout/orgChart1"/>
    <dgm:cxn modelId="{37C10D78-D261-47D3-AE45-F84EF0949583}" srcId="{A087A6F3-5DF8-4013-9949-3396A2496216}" destId="{15C25D5F-29DA-4FBD-8B9D-8C2E07AE0D2A}" srcOrd="3" destOrd="0" parTransId="{2BFBC663-4574-4B2D-BD1B-EBC790F903AA}" sibTransId="{180F7E14-2762-4F44-B4E2-A664A487AF8D}"/>
    <dgm:cxn modelId="{0BDF0276-3D6E-446A-B8BF-FBE85A3E3A33}" srcId="{83736704-0FE1-4530-BEB0-28911BF4CF82}" destId="{5168DEC6-01B0-48DE-994E-273F6CE556DE}" srcOrd="3" destOrd="0" parTransId="{FA39ADE2-3C38-4B54-AFB1-4F412FC3F561}" sibTransId="{136904FC-BB86-4268-8FAA-5FFF9083EA4F}"/>
    <dgm:cxn modelId="{12E76D17-8D6B-4486-91A1-AD56069EB0E3}" type="presOf" srcId="{377F4AEA-5458-4426-B8A8-E0E77E204D00}" destId="{0242BF9E-F042-426B-A2EF-55AFDA8CD75F}" srcOrd="0" destOrd="0" presId="urn:microsoft.com/office/officeart/2005/8/layout/orgChart1"/>
    <dgm:cxn modelId="{AFD882AA-B8AB-4A0A-84C7-26FB38F4CFD8}" type="presOf" srcId="{47E69A01-0BED-4DD8-A64F-93330CC8AC38}" destId="{C7A67BEB-FB66-4FCE-835E-977EB2030C2C}" srcOrd="1" destOrd="0" presId="urn:microsoft.com/office/officeart/2005/8/layout/orgChart1"/>
    <dgm:cxn modelId="{5C877D02-7AAE-464A-ACC7-129079F80554}" type="presOf" srcId="{4FDFF707-F918-42AA-B703-90FB5F3B50D2}" destId="{20FC3E1D-D132-4D70-A84C-64AB5CA5D832}" srcOrd="1" destOrd="0" presId="urn:microsoft.com/office/officeart/2005/8/layout/orgChart1"/>
    <dgm:cxn modelId="{A0777158-5B10-4EF3-A09F-488FEADEF157}" srcId="{A087A6F3-5DF8-4013-9949-3396A2496216}" destId="{7782924F-FAC8-4778-8797-2D9F8A55C97F}" srcOrd="1" destOrd="0" parTransId="{063C1672-DE5C-4A21-AC99-D3ADD4139540}" sibTransId="{52584113-F076-4609-8F2B-8515AF28E1D1}"/>
    <dgm:cxn modelId="{419C5257-6161-426E-9C5C-BA9F17C4CFB2}" srcId="{3489B76B-7E4E-47AF-85A4-CC770BA7B1F7}" destId="{2211C510-6DE2-4310-8ACF-1C5266FA5A60}" srcOrd="6" destOrd="0" parTransId="{3FA716BD-5398-4732-B8D3-954DFD3C22AA}" sibTransId="{66B3A7D7-6DBE-4BAB-AD87-F35D44218FC2}"/>
    <dgm:cxn modelId="{8A0AD4B6-F0B5-43F7-B283-E275CD10FD5A}" type="presOf" srcId="{3489B76B-7E4E-47AF-85A4-CC770BA7B1F7}" destId="{BDA91002-4B40-404A-BC21-F2660AE5F28A}" srcOrd="0" destOrd="0" presId="urn:microsoft.com/office/officeart/2005/8/layout/orgChart1"/>
    <dgm:cxn modelId="{8F760B60-85A0-49B2-B191-996112E76B50}" type="presOf" srcId="{28480030-6E86-469B-BFC1-5D561A4A91F1}" destId="{4475B8EE-D9E9-4FE1-8B5B-C21CF5574D48}" srcOrd="1" destOrd="0" presId="urn:microsoft.com/office/officeart/2005/8/layout/orgChart1"/>
    <dgm:cxn modelId="{A82F1A67-D7A9-4214-8155-5487D12B0BE0}" srcId="{83736704-0FE1-4530-BEB0-28911BF4CF82}" destId="{7E2ED827-9937-4B61-A0AB-D0030958F2BB}" srcOrd="8" destOrd="0" parTransId="{511BB0EF-AAB6-40E1-A68C-E7CF68C9CCF5}" sibTransId="{0AC7CBF3-EDD4-4586-A13E-FC3D4A5E84C1}"/>
    <dgm:cxn modelId="{A0ABA502-9C3B-4938-96AE-BEF34876D7DC}" type="presOf" srcId="{B5F17E43-44F6-4FD4-B38D-C5298BB9EDEE}" destId="{C347C8EB-B318-4BBB-B5DE-FE4BB89F3FF5}" srcOrd="0" destOrd="0" presId="urn:microsoft.com/office/officeart/2005/8/layout/orgChart1"/>
    <dgm:cxn modelId="{1FF80B4D-6FA4-40E6-A163-2BD6AD0BE6A4}" srcId="{A087A6F3-5DF8-4013-9949-3396A2496216}" destId="{B5F17E43-44F6-4FD4-B38D-C5298BB9EDEE}" srcOrd="0" destOrd="0" parTransId="{591F9B0B-5EE1-430D-9015-5E6DE6C9045C}" sibTransId="{F7EB39BB-3646-4AD7-B110-D6946340E3C7}"/>
    <dgm:cxn modelId="{162B7CC5-9304-4329-8C3E-1EC6CA6DD7D1}" srcId="{A087A6F3-5DF8-4013-9949-3396A2496216}" destId="{7A206BB9-D473-4D2B-AE02-431C74BB4866}" srcOrd="8" destOrd="0" parTransId="{24732E5F-84E3-4AFE-9A86-3B155495D283}" sibTransId="{0EBA0074-427F-4285-85C9-CD8097AA8C91}"/>
    <dgm:cxn modelId="{6CB115C4-8B7F-4ABD-8005-484DDA00CA60}" type="presOf" srcId="{2211C510-6DE2-4310-8ACF-1C5266FA5A60}" destId="{A1A77D02-4B11-4D36-9CA9-CFC4F291D508}" srcOrd="0" destOrd="0" presId="urn:microsoft.com/office/officeart/2005/8/layout/orgChart1"/>
    <dgm:cxn modelId="{059A2680-3DEB-4AC5-96A5-FCB2CC856C1D}" type="presOf" srcId="{28480030-6E86-469B-BFC1-5D561A4A91F1}" destId="{7C9CD995-4DC8-4239-B6BE-F0B36E310A6E}" srcOrd="0" destOrd="0" presId="urn:microsoft.com/office/officeart/2005/8/layout/orgChart1"/>
    <dgm:cxn modelId="{0104A5DC-57B8-4619-B7A3-CC1D239B52AF}" srcId="{D7DEC40F-6BB4-4005-93D1-77BA3FA5B9D0}" destId="{83736704-0FE1-4530-BEB0-28911BF4CF82}" srcOrd="0" destOrd="0" parTransId="{937C0E5F-7439-4CB3-8205-D14A55037ED5}" sibTransId="{1A32F44D-2856-4EC0-9CD9-0B1A95439986}"/>
    <dgm:cxn modelId="{46D6855D-A3B9-47B1-A0A4-3F6057D9B1C1}" srcId="{83736704-0FE1-4530-BEB0-28911BF4CF82}" destId="{47E69A01-0BED-4DD8-A64F-93330CC8AC38}" srcOrd="6" destOrd="0" parTransId="{1DD5D8EB-C7FC-4AAB-BC80-D3DAFE3CADD4}" sibTransId="{B1243D50-7D0F-42D6-B6D3-6B1E90710DEF}"/>
    <dgm:cxn modelId="{66DD2759-96D8-410E-A62B-63A228760EF1}" type="presOf" srcId="{57A226D6-6283-4C19-BEF1-4A8F55BE74AA}" destId="{84A2328F-5D34-4801-AA89-D9CDE465631C}" srcOrd="0" destOrd="0" presId="urn:microsoft.com/office/officeart/2005/8/layout/orgChart1"/>
    <dgm:cxn modelId="{EA35FDDB-C8BC-464C-9FED-96F071562B2D}" type="presOf" srcId="{DB5F0E74-2BC5-4080-81BD-84A42118E829}" destId="{70770A0F-1B84-4403-849E-5AEE5CEABC83}" srcOrd="0" destOrd="0" presId="urn:microsoft.com/office/officeart/2005/8/layout/orgChart1"/>
    <dgm:cxn modelId="{1B23236B-BAA2-4646-8C03-B94EF77FA94F}" type="presOf" srcId="{C227F937-93D3-4FEF-A9CA-1AFA5C9490CE}" destId="{D1ADE399-7443-4FF8-9A01-A6510ACDED44}" srcOrd="0" destOrd="0" presId="urn:microsoft.com/office/officeart/2005/8/layout/orgChart1"/>
    <dgm:cxn modelId="{BAF2DF26-49D5-4FA1-85BE-4E51D838FD70}" srcId="{83736704-0FE1-4530-BEB0-28911BF4CF82}" destId="{A087A6F3-5DF8-4013-9949-3396A2496216}" srcOrd="1" destOrd="0" parTransId="{F988D5E7-A20B-471F-9A3A-81F06906359B}" sibTransId="{4A7873B1-8176-4113-86CA-1CDFEC1C243D}"/>
    <dgm:cxn modelId="{C31B7C61-0661-46E5-A993-CFA2988807FC}" type="presOf" srcId="{8C99075E-286B-44B6-A1C7-C9FF2510FDF8}" destId="{6B17CA0D-E69C-440B-A8D8-4358F20E942C}" srcOrd="0" destOrd="0" presId="urn:microsoft.com/office/officeart/2005/8/layout/orgChart1"/>
    <dgm:cxn modelId="{5706A528-CE46-4F61-8DC8-E3D70CDA8DAD}" type="presOf" srcId="{7A206BB9-D473-4D2B-AE02-431C74BB4866}" destId="{61EAEB69-CA73-4759-9B00-EE9DDAE99EC6}" srcOrd="1" destOrd="0" presId="urn:microsoft.com/office/officeart/2005/8/layout/orgChart1"/>
    <dgm:cxn modelId="{6A28D6BB-7135-4395-AFA4-5D9C8AFE79DB}" type="presOf" srcId="{FA39ADE2-3C38-4B54-AFB1-4F412FC3F561}" destId="{303A24FE-6F37-4BFF-98E4-C64B6F33B9B2}" srcOrd="0" destOrd="0" presId="urn:microsoft.com/office/officeart/2005/8/layout/orgChart1"/>
    <dgm:cxn modelId="{657E64FD-E1F4-4C44-B3B8-A98DB14537F2}" srcId="{A087A6F3-5DF8-4013-9949-3396A2496216}" destId="{C227F937-93D3-4FEF-A9CA-1AFA5C9490CE}" srcOrd="2" destOrd="0" parTransId="{DB5F0E74-2BC5-4080-81BD-84A42118E829}" sibTransId="{BFB1C837-FC72-496B-B0C5-9DE32ADEB84A}"/>
    <dgm:cxn modelId="{2917937C-4EF3-4740-BAE6-5EF3D1AB4A98}" type="presOf" srcId="{02B8F322-DE4E-46EF-916E-8F5017C86925}" destId="{CDF4F4E5-93B1-4B3C-9D09-A8B2970204CA}" srcOrd="1" destOrd="0" presId="urn:microsoft.com/office/officeart/2005/8/layout/orgChart1"/>
    <dgm:cxn modelId="{BBB6010A-9AD9-4E45-A868-4FEB8EF001F9}" type="presOf" srcId="{7782924F-FAC8-4778-8797-2D9F8A55C97F}" destId="{9E61720B-3AD8-4946-982C-BFA8156729C9}" srcOrd="0" destOrd="0" presId="urn:microsoft.com/office/officeart/2005/8/layout/orgChart1"/>
    <dgm:cxn modelId="{1934700E-1972-4482-ACD0-40ABF02284C3}" type="presOf" srcId="{15C25D5F-29DA-4FBD-8B9D-8C2E07AE0D2A}" destId="{B1CF06E0-C7C5-491B-A110-6194192F77BC}" srcOrd="1" destOrd="0" presId="urn:microsoft.com/office/officeart/2005/8/layout/orgChart1"/>
    <dgm:cxn modelId="{EB54F74E-B9EA-45E9-8EB4-A073E7FD85E7}" srcId="{83736704-0FE1-4530-BEB0-28911BF4CF82}" destId="{45B575B2-781A-4C70-A860-6190731E68B0}" srcOrd="9" destOrd="0" parTransId="{289FFBD6-75D1-418C-AEAB-BEF4735F7669}" sibTransId="{4FC4EBD2-3C1B-4AD7-8668-21CE535B3134}"/>
    <dgm:cxn modelId="{D6257973-DA81-4CF4-AB76-C50D60D19564}" srcId="{A087A6F3-5DF8-4013-9949-3396A2496216}" destId="{28480030-6E86-469B-BFC1-5D561A4A91F1}" srcOrd="10" destOrd="0" parTransId="{8C99075E-286B-44B6-A1C7-C9FF2510FDF8}" sibTransId="{686F267B-B0EF-454F-8303-AFA8B7744A7E}"/>
    <dgm:cxn modelId="{6E74B260-DA01-4B29-977F-3D61957C6B37}" type="presOf" srcId="{F988D5E7-A20B-471F-9A3A-81F06906359B}" destId="{BDBDB665-59C2-4B34-893A-FC31AC52BB1A}" srcOrd="0" destOrd="0" presId="urn:microsoft.com/office/officeart/2005/8/layout/orgChart1"/>
    <dgm:cxn modelId="{4A1D7F8B-0050-4B12-867C-154332F72282}" type="presOf" srcId="{A087A6F3-5DF8-4013-9949-3396A2496216}" destId="{7AB83509-D540-427B-863B-39065379DFD9}" srcOrd="1" destOrd="0" presId="urn:microsoft.com/office/officeart/2005/8/layout/orgChart1"/>
    <dgm:cxn modelId="{E27DAB5D-32CE-40B3-9CFA-2FA8DEB67F87}" type="presOf" srcId="{1F1E343C-7A2A-40DF-BA97-0038F17E690A}" destId="{4E9F356B-5E61-46A2-82DB-260233A9DBD4}" srcOrd="1" destOrd="0" presId="urn:microsoft.com/office/officeart/2005/8/layout/orgChart1"/>
    <dgm:cxn modelId="{7C8BAA99-EE8C-4DF5-B31F-6C24D947B846}" srcId="{A62922C1-CE43-46DB-8F97-9AEBDCABC324}" destId="{A93AAF8B-F1CB-4D31-8CF2-7BC1B93BF287}" srcOrd="1" destOrd="0" parTransId="{E6B4AAE4-64FD-42D3-96CD-835911EF204B}" sibTransId="{6EF0CBED-CF35-4B75-9B6F-91C3FBC8473E}"/>
    <dgm:cxn modelId="{9867BBAE-9965-4CD4-AA52-30D9BA91B1E2}" type="presOf" srcId="{4383AE95-60FD-42AC-A25B-3E74CE7105CB}" destId="{9114690D-816F-4E3A-BFC6-D0ACB97BF808}" srcOrd="1" destOrd="0" presId="urn:microsoft.com/office/officeart/2005/8/layout/orgChart1"/>
    <dgm:cxn modelId="{8C6CEF7E-DE40-4E51-AD7F-FED61F4F0CE1}" type="presOf" srcId="{54CBAA4B-F689-4AA8-9FD1-6A5157DD30B9}" destId="{16AE3299-C87D-4C32-8BF5-45AC12280B38}" srcOrd="0" destOrd="0" presId="urn:microsoft.com/office/officeart/2005/8/layout/orgChart1"/>
    <dgm:cxn modelId="{D5887CC7-7CC5-4E51-AE16-E88F3745C682}" type="presOf" srcId="{EFAC135F-EAD5-4EB1-BC4B-9ADD7B0817F3}" destId="{0C395993-560F-4E20-AF7B-206A13B031F7}" srcOrd="1" destOrd="0" presId="urn:microsoft.com/office/officeart/2005/8/layout/orgChart1"/>
    <dgm:cxn modelId="{E677F1AF-9214-4FA9-88B2-589908D57F26}" type="presOf" srcId="{7A206BB9-D473-4D2B-AE02-431C74BB4866}" destId="{1850055C-CBB8-43BB-8DC3-8376E05BCC69}" srcOrd="0" destOrd="0" presId="urn:microsoft.com/office/officeart/2005/8/layout/orgChart1"/>
    <dgm:cxn modelId="{85C1AB78-870C-403E-AE06-40C265C4C26E}" srcId="{3489B76B-7E4E-47AF-85A4-CC770BA7B1F7}" destId="{501C3190-2D79-42A3-9829-D0129718ED32}" srcOrd="4" destOrd="0" parTransId="{BB1942E5-ED13-48A9-B847-04FCDABA7BB1}" sibTransId="{A31DDFBD-512E-4EB0-8605-CF6560174435}"/>
    <dgm:cxn modelId="{9FCB3A07-029B-4163-912B-AD5E2BA13008}" srcId="{A087A6F3-5DF8-4013-9949-3396A2496216}" destId="{1DB94EEB-35BF-4248-92E1-D8CBE1776210}" srcOrd="5" destOrd="0" parTransId="{6D052949-81D0-46B5-B693-46CC16F1B419}" sibTransId="{F38BF77C-7068-4978-8644-8AFD45A3522E}"/>
    <dgm:cxn modelId="{C791DB81-6EB6-4AA5-AA42-A410E71E7C67}" type="presOf" srcId="{591F9B0B-5EE1-430D-9015-5E6DE6C9045C}" destId="{E750CDB9-7E77-4F42-A7CE-B971756CF308}" srcOrd="0" destOrd="0" presId="urn:microsoft.com/office/officeart/2005/8/layout/orgChart1"/>
    <dgm:cxn modelId="{4DC2CE9C-FFAB-493F-AF5A-FE95111B343F}" srcId="{83736704-0FE1-4530-BEB0-28911BF4CF82}" destId="{27FB4EE8-B52D-450A-9E66-2AF680F5201D}" srcOrd="0" destOrd="0" parTransId="{A0591DA1-B6F9-4AD5-9AB8-AF5F801E64D8}" sibTransId="{72D7BA10-4D2E-454D-85B5-7222BDA8CE90}"/>
    <dgm:cxn modelId="{3188BD81-6FA4-4971-89B9-D0F1B4E4A71B}" type="presOf" srcId="{4712712D-4D21-446A-94D7-19AF43E77618}" destId="{1D102571-ECC1-4DA2-A0F8-ECC6D6CCD001}" srcOrd="0" destOrd="0" presId="urn:microsoft.com/office/officeart/2005/8/layout/orgChart1"/>
    <dgm:cxn modelId="{58DB6CFB-F824-46DB-A724-DE3C95AB8939}" type="presOf" srcId="{48856CC5-A75A-42FC-9790-FA081D49AAAA}" destId="{A4F5F1B9-17A0-444F-82B3-990F26712285}" srcOrd="0" destOrd="0" presId="urn:microsoft.com/office/officeart/2005/8/layout/orgChart1"/>
    <dgm:cxn modelId="{6C5CC469-80DB-4271-9DAC-B5A73F41F186}" type="presOf" srcId="{7782924F-FAC8-4778-8797-2D9F8A55C97F}" destId="{5460F7DD-B722-4B93-8819-4AFB68AA761A}" srcOrd="1" destOrd="0" presId="urn:microsoft.com/office/officeart/2005/8/layout/orgChart1"/>
    <dgm:cxn modelId="{3A0738A6-3161-4BD2-A621-01519BB41154}" type="presOf" srcId="{BB1942E5-ED13-48A9-B847-04FCDABA7BB1}" destId="{F214715A-BF1F-419E-AC38-CCD86D8B697D}" srcOrd="0" destOrd="0" presId="urn:microsoft.com/office/officeart/2005/8/layout/orgChart1"/>
    <dgm:cxn modelId="{15BB55C3-B16F-4495-B63F-E33B9A50FC14}" type="presOf" srcId="{20EAD5E8-000A-4A53-8EC1-F40571B26A5E}" destId="{605B7CB2-955A-4DFB-A9F6-24210350890A}" srcOrd="0" destOrd="0" presId="urn:microsoft.com/office/officeart/2005/8/layout/orgChart1"/>
    <dgm:cxn modelId="{D3C1186A-C13C-49F9-829D-8E4B21A3F453}" type="presOf" srcId="{1DD5D8EB-C7FC-4AAB-BC80-D3DAFE3CADD4}" destId="{4E5BF7BA-7932-4375-8768-F3F9F6EFE72C}" srcOrd="0" destOrd="0" presId="urn:microsoft.com/office/officeart/2005/8/layout/orgChart1"/>
    <dgm:cxn modelId="{0518F96A-64B2-4B44-98E2-1FE8F907B5D6}" type="presOf" srcId="{8DD62802-F096-4FF1-A899-1B3ECE8C3AAF}" destId="{0860F92C-EA09-4F26-8414-368FAB678E29}" srcOrd="1" destOrd="0" presId="urn:microsoft.com/office/officeart/2005/8/layout/orgChart1"/>
    <dgm:cxn modelId="{F3425C0F-B503-4746-B58E-B49876839B36}" type="presOf" srcId="{7A9D2C7F-7AC6-41BB-82A7-5AE1E1557CA5}" destId="{51A9B307-F1CB-4D22-918A-735B9650E84D}" srcOrd="0" destOrd="0" presId="urn:microsoft.com/office/officeart/2005/8/layout/orgChart1"/>
    <dgm:cxn modelId="{08BBAE8B-97D4-42A9-A56B-BD5F00E445EA}" srcId="{A087A6F3-5DF8-4013-9949-3396A2496216}" destId="{56C87961-EBB9-4F5E-8BF6-177E4EB1683F}" srcOrd="9" destOrd="0" parTransId="{802F40FA-890E-4FDE-836A-CBCA078CCD53}" sibTransId="{8C7AE97C-0F5E-4C5F-9DC9-A975B15F58A1}"/>
    <dgm:cxn modelId="{2C541102-9D2E-4EA6-A542-4BA8247D2F53}" srcId="{3489B76B-7E4E-47AF-85A4-CC770BA7B1F7}" destId="{1F1E343C-7A2A-40DF-BA97-0038F17E690A}" srcOrd="0" destOrd="0" parTransId="{4712712D-4D21-446A-94D7-19AF43E77618}" sibTransId="{65C5FE13-ED81-4975-8E85-528C602191D6}"/>
    <dgm:cxn modelId="{8504FF8B-E402-43A6-9039-307ED84D1BCC}" srcId="{377F4AEA-5458-4426-B8A8-E0E77E204D00}" destId="{4383AE95-60FD-42AC-A25B-3E74CE7105CB}" srcOrd="0" destOrd="0" parTransId="{6612E4EF-6317-4046-9337-351B72AC3AAB}" sibTransId="{8099CD3E-21A0-4269-ACCA-08CAB84B04AF}"/>
    <dgm:cxn modelId="{F543B55D-83A4-46C2-BDD3-FD8B8D80C507}" type="presOf" srcId="{7A9D2C7F-7AC6-41BB-82A7-5AE1E1557CA5}" destId="{2D1F3619-4799-442F-9A69-0D10D6988F6C}" srcOrd="1" destOrd="0" presId="urn:microsoft.com/office/officeart/2005/8/layout/orgChart1"/>
    <dgm:cxn modelId="{90ADAD66-69BA-4016-99F8-2E8801D2CCEA}" type="presOf" srcId="{27FB4EE8-B52D-450A-9E66-2AF680F5201D}" destId="{35C306E3-E07B-432E-973D-3A703933AA08}" srcOrd="1" destOrd="0" presId="urn:microsoft.com/office/officeart/2005/8/layout/orgChart1"/>
    <dgm:cxn modelId="{D69DD98D-1DE5-41B7-93E4-17EA39B6FD5B}" type="presOf" srcId="{48856CC5-A75A-42FC-9790-FA081D49AAAA}" destId="{0ABD4DEB-2A41-4CCC-904B-FFE3257A96FA}" srcOrd="1" destOrd="0" presId="urn:microsoft.com/office/officeart/2005/8/layout/orgChart1"/>
    <dgm:cxn modelId="{9089789B-36E4-4378-BDFA-FAE53A3A695C}" type="presOf" srcId="{5168DEC6-01B0-48DE-994E-273F6CE556DE}" destId="{7748C5D9-F245-4EF1-914C-2A3B759F7F66}" srcOrd="1" destOrd="0" presId="urn:microsoft.com/office/officeart/2005/8/layout/orgChart1"/>
    <dgm:cxn modelId="{39707B3C-9248-4FDC-AF00-4B39BE3B106F}" type="presOf" srcId="{501C3190-2D79-42A3-9829-D0129718ED32}" destId="{0358573B-EDD7-498E-A058-169AF16AB2F7}" srcOrd="1" destOrd="0" presId="urn:microsoft.com/office/officeart/2005/8/layout/orgChart1"/>
    <dgm:cxn modelId="{EAFCEACB-1DEC-42C7-9837-82AF11B513A0}" type="presOf" srcId="{4FDFF707-F918-42AA-B703-90FB5F3B50D2}" destId="{A7B3821E-018C-4458-8BEE-0681913B7DAD}" srcOrd="0" destOrd="0" presId="urn:microsoft.com/office/officeart/2005/8/layout/orgChart1"/>
    <dgm:cxn modelId="{2FA278A3-6F98-4E98-B2A9-51B8BAD91599}" type="presOf" srcId="{063C1672-DE5C-4A21-AC99-D3ADD4139540}" destId="{CA3539C5-4EC8-4219-81D4-AA9247133511}" srcOrd="0" destOrd="0" presId="urn:microsoft.com/office/officeart/2005/8/layout/orgChart1"/>
    <dgm:cxn modelId="{BD7DD2FD-999E-4BC1-82D4-5A75B721A55E}" type="presOf" srcId="{4419925A-079E-4A73-9A4B-15F4B07D21BD}" destId="{9A94BC79-AA84-4679-9C37-575D0BBCBEFC}" srcOrd="0" destOrd="0" presId="urn:microsoft.com/office/officeart/2005/8/layout/orgChart1"/>
    <dgm:cxn modelId="{B880100B-C0D6-4881-9A1C-E40A92C8B4B0}" srcId="{83736704-0FE1-4530-BEB0-28911BF4CF82}" destId="{3B5BEF96-04A8-4ADC-86D2-D27912A40C2C}" srcOrd="11" destOrd="0" parTransId="{C6092341-BC55-4BFD-9DB6-E72F9B4C6CF4}" sibTransId="{BF9C5915-F488-41BB-B179-F5775D8B483D}"/>
    <dgm:cxn modelId="{5327968F-FE29-4B67-B53F-D2E5FB27FE48}" srcId="{3489B76B-7E4E-47AF-85A4-CC770BA7B1F7}" destId="{C2AD7C12-417B-445F-9880-C15B9870C79D}" srcOrd="5" destOrd="0" parTransId="{03BDE045-C204-4744-B31E-0D6251443EC1}" sibTransId="{91BCC3C0-1557-45F3-9A81-0BAD62233132}"/>
    <dgm:cxn modelId="{F8357F7C-49DF-4DA0-994D-EF127F6B01DE}" type="presOf" srcId="{C5A89F2B-B690-4FA3-8ACD-7F1B4D3F4A6D}" destId="{F377C35A-39AE-417C-9969-A0F56A580288}" srcOrd="0" destOrd="0" presId="urn:microsoft.com/office/officeart/2005/8/layout/orgChart1"/>
    <dgm:cxn modelId="{EE71AFDB-D87F-4AC2-A62D-D4861EE2FAA5}" type="presOf" srcId="{7E2ED827-9937-4B61-A0AB-D0030958F2BB}" destId="{3CA4E3AB-4295-40D1-AF49-7156CE78C224}" srcOrd="1" destOrd="0" presId="urn:microsoft.com/office/officeart/2005/8/layout/orgChart1"/>
    <dgm:cxn modelId="{15913B46-B7FA-434C-BCE5-A96D4E239EBB}" type="presOf" srcId="{D7DEC40F-6BB4-4005-93D1-77BA3FA5B9D0}" destId="{3AD16E87-CDC3-4095-8B76-58B67EB567D8}" srcOrd="0" destOrd="0" presId="urn:microsoft.com/office/officeart/2005/8/layout/orgChart1"/>
    <dgm:cxn modelId="{2E4F869B-DE12-4BFA-BF35-610CA1C2A622}" type="presOf" srcId="{3FA716BD-5398-4732-B8D3-954DFD3C22AA}" destId="{28A09003-7F16-4E22-A14C-66DB36897CF4}" srcOrd="0" destOrd="0" presId="urn:microsoft.com/office/officeart/2005/8/layout/orgChart1"/>
    <dgm:cxn modelId="{8D57331A-B2E6-45DB-85F9-AAE831F3E946}" type="presOf" srcId="{501C3190-2D79-42A3-9829-D0129718ED32}" destId="{AA6C2133-A02B-41D8-BA12-5DFC5FF939FB}" srcOrd="0" destOrd="0" presId="urn:microsoft.com/office/officeart/2005/8/layout/orgChart1"/>
    <dgm:cxn modelId="{AE1EC124-600B-48BF-B720-7ADEE0B2B7A2}" type="presOf" srcId="{E6B4AAE4-64FD-42D3-96CD-835911EF204B}" destId="{BCB7AC91-4599-4E27-8EFF-3A8479B7F5DE}" srcOrd="0" destOrd="0" presId="urn:microsoft.com/office/officeart/2005/8/layout/orgChart1"/>
    <dgm:cxn modelId="{9079182A-72D8-4BCD-9302-FA3C00771C79}" type="presParOf" srcId="{3AD16E87-CDC3-4095-8B76-58B67EB567D8}" destId="{845CBAA0-1E8D-41CF-B480-038C6719DA3C}" srcOrd="0" destOrd="0" presId="urn:microsoft.com/office/officeart/2005/8/layout/orgChart1"/>
    <dgm:cxn modelId="{BA13A78F-70E3-4021-8887-693C25922353}" type="presParOf" srcId="{845CBAA0-1E8D-41CF-B480-038C6719DA3C}" destId="{101FFD07-E2ED-46F0-8F7C-B9057A736CED}" srcOrd="0" destOrd="0" presId="urn:microsoft.com/office/officeart/2005/8/layout/orgChart1"/>
    <dgm:cxn modelId="{29980A97-9579-40FA-87A9-A01D923D1E94}" type="presParOf" srcId="{101FFD07-E2ED-46F0-8F7C-B9057A736CED}" destId="{DE6F300D-757E-41D1-B7D4-B291D4F303AA}" srcOrd="0" destOrd="0" presId="urn:microsoft.com/office/officeart/2005/8/layout/orgChart1"/>
    <dgm:cxn modelId="{A7BC66FF-CEB3-4B74-9E9D-A581BBA6B192}" type="presParOf" srcId="{101FFD07-E2ED-46F0-8F7C-B9057A736CED}" destId="{266BB76D-A1B5-4D2D-9E0C-BCCC62458919}" srcOrd="1" destOrd="0" presId="urn:microsoft.com/office/officeart/2005/8/layout/orgChart1"/>
    <dgm:cxn modelId="{615732FF-7BC1-4282-B77F-A40408261784}" type="presParOf" srcId="{845CBAA0-1E8D-41CF-B480-038C6719DA3C}" destId="{ECCEAF07-EC12-49CC-A3C6-4D8D40F562BC}" srcOrd="1" destOrd="0" presId="urn:microsoft.com/office/officeart/2005/8/layout/orgChart1"/>
    <dgm:cxn modelId="{D26A3D10-55A1-4DE4-8610-83B8EBCE1D9D}" type="presParOf" srcId="{ECCEAF07-EC12-49CC-A3C6-4D8D40F562BC}" destId="{BDBDB665-59C2-4B34-893A-FC31AC52BB1A}" srcOrd="0" destOrd="0" presId="urn:microsoft.com/office/officeart/2005/8/layout/orgChart1"/>
    <dgm:cxn modelId="{F0AD23B9-B56C-43AB-BD1E-F9FC4333C12A}" type="presParOf" srcId="{ECCEAF07-EC12-49CC-A3C6-4D8D40F562BC}" destId="{26C7EA37-FE25-4F54-9BD8-E7F8FF5899B1}" srcOrd="1" destOrd="0" presId="urn:microsoft.com/office/officeart/2005/8/layout/orgChart1"/>
    <dgm:cxn modelId="{A6757E38-99A4-4A5D-9A74-F1644671B317}" type="presParOf" srcId="{26C7EA37-FE25-4F54-9BD8-E7F8FF5899B1}" destId="{977AD220-DA43-4209-B44B-C1721F89A74E}" srcOrd="0" destOrd="0" presId="urn:microsoft.com/office/officeart/2005/8/layout/orgChart1"/>
    <dgm:cxn modelId="{180A4EC5-695A-434C-8AC8-3143887318C0}" type="presParOf" srcId="{977AD220-DA43-4209-B44B-C1721F89A74E}" destId="{C7D4EDA7-CD50-49FE-BD25-926D13878BCF}" srcOrd="0" destOrd="0" presId="urn:microsoft.com/office/officeart/2005/8/layout/orgChart1"/>
    <dgm:cxn modelId="{319F7026-EF82-432C-A3E3-63898557F266}" type="presParOf" srcId="{977AD220-DA43-4209-B44B-C1721F89A74E}" destId="{7AB83509-D540-427B-863B-39065379DFD9}" srcOrd="1" destOrd="0" presId="urn:microsoft.com/office/officeart/2005/8/layout/orgChart1"/>
    <dgm:cxn modelId="{34477758-2C5A-47F0-BDF1-9182888580C9}" type="presParOf" srcId="{26C7EA37-FE25-4F54-9BD8-E7F8FF5899B1}" destId="{DDA58481-D792-444A-B03A-8FECAE557BBD}" srcOrd="1" destOrd="0" presId="urn:microsoft.com/office/officeart/2005/8/layout/orgChart1"/>
    <dgm:cxn modelId="{78CA8E01-88E4-4D92-9CBB-DCB3FA47CFC1}" type="presParOf" srcId="{26C7EA37-FE25-4F54-9BD8-E7F8FF5899B1}" destId="{6ACCF689-AFB9-45D1-8E77-DACEDC5BE4F6}" srcOrd="2" destOrd="0" presId="urn:microsoft.com/office/officeart/2005/8/layout/orgChart1"/>
    <dgm:cxn modelId="{2E61D02C-69DF-4D8E-AA6B-61BA453E0191}" type="presParOf" srcId="{6ACCF689-AFB9-45D1-8E77-DACEDC5BE4F6}" destId="{E750CDB9-7E77-4F42-A7CE-B971756CF308}" srcOrd="0" destOrd="0" presId="urn:microsoft.com/office/officeart/2005/8/layout/orgChart1"/>
    <dgm:cxn modelId="{4DE382F6-1C39-4EF6-8D3B-D4DE32A40460}" type="presParOf" srcId="{6ACCF689-AFB9-45D1-8E77-DACEDC5BE4F6}" destId="{978EEC8D-15F1-4448-8FD0-FD3297A43BB3}" srcOrd="1" destOrd="0" presId="urn:microsoft.com/office/officeart/2005/8/layout/orgChart1"/>
    <dgm:cxn modelId="{8E78D0A8-FCD8-454D-9C7B-3BD3EAFAF08E}" type="presParOf" srcId="{978EEC8D-15F1-4448-8FD0-FD3297A43BB3}" destId="{9C126A88-19CE-44B9-B43D-FB63029A994A}" srcOrd="0" destOrd="0" presId="urn:microsoft.com/office/officeart/2005/8/layout/orgChart1"/>
    <dgm:cxn modelId="{9F2CB43D-A186-433E-A5AC-6AE72B2D0FFB}" type="presParOf" srcId="{9C126A88-19CE-44B9-B43D-FB63029A994A}" destId="{C347C8EB-B318-4BBB-B5DE-FE4BB89F3FF5}" srcOrd="0" destOrd="0" presId="urn:microsoft.com/office/officeart/2005/8/layout/orgChart1"/>
    <dgm:cxn modelId="{1E261FA8-F3CB-4037-9B61-E4301B2A5219}" type="presParOf" srcId="{9C126A88-19CE-44B9-B43D-FB63029A994A}" destId="{A4B2AF9E-B7BE-44BD-8800-DFB4918E4045}" srcOrd="1" destOrd="0" presId="urn:microsoft.com/office/officeart/2005/8/layout/orgChart1"/>
    <dgm:cxn modelId="{E122B3E2-5004-48E8-A566-DFA8944D3F77}" type="presParOf" srcId="{978EEC8D-15F1-4448-8FD0-FD3297A43BB3}" destId="{B4FCE03A-C56D-488D-83F0-C4325D07EF11}" srcOrd="1" destOrd="0" presId="urn:microsoft.com/office/officeart/2005/8/layout/orgChart1"/>
    <dgm:cxn modelId="{96B73CD6-4997-4FA4-93BA-782A86CE3CB1}" type="presParOf" srcId="{978EEC8D-15F1-4448-8FD0-FD3297A43BB3}" destId="{D8E2DD6B-1820-4ABC-81A5-A6E95C24ACEB}" srcOrd="2" destOrd="0" presId="urn:microsoft.com/office/officeart/2005/8/layout/orgChart1"/>
    <dgm:cxn modelId="{33DB46DA-241B-4AF3-8F46-FDD9B0385F29}" type="presParOf" srcId="{6ACCF689-AFB9-45D1-8E77-DACEDC5BE4F6}" destId="{CA3539C5-4EC8-4219-81D4-AA9247133511}" srcOrd="2" destOrd="0" presId="urn:microsoft.com/office/officeart/2005/8/layout/orgChart1"/>
    <dgm:cxn modelId="{0A01A511-6D67-4D51-9AC5-09A46F88D925}" type="presParOf" srcId="{6ACCF689-AFB9-45D1-8E77-DACEDC5BE4F6}" destId="{EED6A8F8-462B-4875-9EE5-6F81C1967E7C}" srcOrd="3" destOrd="0" presId="urn:microsoft.com/office/officeart/2005/8/layout/orgChart1"/>
    <dgm:cxn modelId="{4CF07F57-A5FD-47FF-BC6F-B22FA5F66044}" type="presParOf" srcId="{EED6A8F8-462B-4875-9EE5-6F81C1967E7C}" destId="{839E380C-EE1B-4C06-AB02-9772007ADE55}" srcOrd="0" destOrd="0" presId="urn:microsoft.com/office/officeart/2005/8/layout/orgChart1"/>
    <dgm:cxn modelId="{7602CF83-1A8D-468A-BD18-C43A1B7A4CED}" type="presParOf" srcId="{839E380C-EE1B-4C06-AB02-9772007ADE55}" destId="{9E61720B-3AD8-4946-982C-BFA8156729C9}" srcOrd="0" destOrd="0" presId="urn:microsoft.com/office/officeart/2005/8/layout/orgChart1"/>
    <dgm:cxn modelId="{78C20197-B975-4458-A737-0A90B303FE93}" type="presParOf" srcId="{839E380C-EE1B-4C06-AB02-9772007ADE55}" destId="{5460F7DD-B722-4B93-8819-4AFB68AA761A}" srcOrd="1" destOrd="0" presId="urn:microsoft.com/office/officeart/2005/8/layout/orgChart1"/>
    <dgm:cxn modelId="{3DCD295B-CE0A-4BCE-A46B-18111924FF80}" type="presParOf" srcId="{EED6A8F8-462B-4875-9EE5-6F81C1967E7C}" destId="{D3E1BF2F-D9B6-4079-AA2D-EB5525448CF5}" srcOrd="1" destOrd="0" presId="urn:microsoft.com/office/officeart/2005/8/layout/orgChart1"/>
    <dgm:cxn modelId="{A592781A-4EA9-46F0-A18F-81DBF73B8FD3}" type="presParOf" srcId="{EED6A8F8-462B-4875-9EE5-6F81C1967E7C}" destId="{E9CCAE3F-150D-4169-B767-9F13128E645A}" srcOrd="2" destOrd="0" presId="urn:microsoft.com/office/officeart/2005/8/layout/orgChart1"/>
    <dgm:cxn modelId="{54DBA059-3843-48E6-B57C-86D9322508D0}" type="presParOf" srcId="{6ACCF689-AFB9-45D1-8E77-DACEDC5BE4F6}" destId="{70770A0F-1B84-4403-849E-5AEE5CEABC83}" srcOrd="4" destOrd="0" presId="urn:microsoft.com/office/officeart/2005/8/layout/orgChart1"/>
    <dgm:cxn modelId="{2927D8E3-EBC7-403E-A319-A4E103EA2AF1}" type="presParOf" srcId="{6ACCF689-AFB9-45D1-8E77-DACEDC5BE4F6}" destId="{FEF49C91-4A42-4F01-BA20-5EBD5B2EFD13}" srcOrd="5" destOrd="0" presId="urn:microsoft.com/office/officeart/2005/8/layout/orgChart1"/>
    <dgm:cxn modelId="{99E856A5-45B1-4916-AE24-69B7450978C1}" type="presParOf" srcId="{FEF49C91-4A42-4F01-BA20-5EBD5B2EFD13}" destId="{6F10B06D-0933-41E7-9020-E459E08475DA}" srcOrd="0" destOrd="0" presId="urn:microsoft.com/office/officeart/2005/8/layout/orgChart1"/>
    <dgm:cxn modelId="{BBC9EE36-A372-4D88-B63D-4B4B5F1BACD7}" type="presParOf" srcId="{6F10B06D-0933-41E7-9020-E459E08475DA}" destId="{D1ADE399-7443-4FF8-9A01-A6510ACDED44}" srcOrd="0" destOrd="0" presId="urn:microsoft.com/office/officeart/2005/8/layout/orgChart1"/>
    <dgm:cxn modelId="{5489065C-5942-4F12-B772-A445F86CD63F}" type="presParOf" srcId="{6F10B06D-0933-41E7-9020-E459E08475DA}" destId="{7BD727C3-B86E-4644-8D9D-10F72DA4FD2F}" srcOrd="1" destOrd="0" presId="urn:microsoft.com/office/officeart/2005/8/layout/orgChart1"/>
    <dgm:cxn modelId="{1FFE5870-49EA-43FE-A448-13CD0BC55CC5}" type="presParOf" srcId="{FEF49C91-4A42-4F01-BA20-5EBD5B2EFD13}" destId="{7F4F3BC5-B950-4FD7-ADCB-100A876E8562}" srcOrd="1" destOrd="0" presId="urn:microsoft.com/office/officeart/2005/8/layout/orgChart1"/>
    <dgm:cxn modelId="{AFFF17AE-4478-443A-B005-AA59B7AABBFA}" type="presParOf" srcId="{FEF49C91-4A42-4F01-BA20-5EBD5B2EFD13}" destId="{59BB60D9-F604-4C9A-B569-46A1BC724B79}" srcOrd="2" destOrd="0" presId="urn:microsoft.com/office/officeart/2005/8/layout/orgChart1"/>
    <dgm:cxn modelId="{9FD29D31-D832-4E70-8CF3-E139ED8518AC}" type="presParOf" srcId="{6ACCF689-AFB9-45D1-8E77-DACEDC5BE4F6}" destId="{CFF34C19-A418-4DF9-85BF-54B0A0093448}" srcOrd="6" destOrd="0" presId="urn:microsoft.com/office/officeart/2005/8/layout/orgChart1"/>
    <dgm:cxn modelId="{E4E2640D-5508-4074-B9CB-23A7ECD09D54}" type="presParOf" srcId="{6ACCF689-AFB9-45D1-8E77-DACEDC5BE4F6}" destId="{B8AAF4C8-BF81-42BA-8630-8C744E8E471B}" srcOrd="7" destOrd="0" presId="urn:microsoft.com/office/officeart/2005/8/layout/orgChart1"/>
    <dgm:cxn modelId="{8ED6016C-E0C6-4233-971A-F35FCA574FD1}" type="presParOf" srcId="{B8AAF4C8-BF81-42BA-8630-8C744E8E471B}" destId="{F61CA5F3-0D96-4980-B7A4-E8D505945EDD}" srcOrd="0" destOrd="0" presId="urn:microsoft.com/office/officeart/2005/8/layout/orgChart1"/>
    <dgm:cxn modelId="{CEDE919C-C532-4F96-A133-4CEA8D9D3C14}" type="presParOf" srcId="{F61CA5F3-0D96-4980-B7A4-E8D505945EDD}" destId="{13A05C69-27C4-47CB-BEBE-D56E51EE3905}" srcOrd="0" destOrd="0" presId="urn:microsoft.com/office/officeart/2005/8/layout/orgChart1"/>
    <dgm:cxn modelId="{65F20FA9-1628-4C0F-8AEA-B11421F017D2}" type="presParOf" srcId="{F61CA5F3-0D96-4980-B7A4-E8D505945EDD}" destId="{B1CF06E0-C7C5-491B-A110-6194192F77BC}" srcOrd="1" destOrd="0" presId="urn:microsoft.com/office/officeart/2005/8/layout/orgChart1"/>
    <dgm:cxn modelId="{8395E66B-B652-42A1-BF16-DBE7B92D85AF}" type="presParOf" srcId="{B8AAF4C8-BF81-42BA-8630-8C744E8E471B}" destId="{E5A01302-FF26-4B50-8922-88E67287DA12}" srcOrd="1" destOrd="0" presId="urn:microsoft.com/office/officeart/2005/8/layout/orgChart1"/>
    <dgm:cxn modelId="{BF8DB250-2B42-42D4-81C6-CEEB891FEB63}" type="presParOf" srcId="{B8AAF4C8-BF81-42BA-8630-8C744E8E471B}" destId="{F4465709-9FF7-4921-8E4A-B854A0EED8E4}" srcOrd="2" destOrd="0" presId="urn:microsoft.com/office/officeart/2005/8/layout/orgChart1"/>
    <dgm:cxn modelId="{E6DEF59C-96A6-4EA4-A0FD-C531E4EF4EBD}" type="presParOf" srcId="{6ACCF689-AFB9-45D1-8E77-DACEDC5BE4F6}" destId="{1D1D151F-A1D9-493E-B983-CFB070A625E5}" srcOrd="8" destOrd="0" presId="urn:microsoft.com/office/officeart/2005/8/layout/orgChart1"/>
    <dgm:cxn modelId="{D0184BD5-DF50-4B42-8315-D140B15EC11D}" type="presParOf" srcId="{6ACCF689-AFB9-45D1-8E77-DACEDC5BE4F6}" destId="{29DE3474-0CD1-473C-8799-96ED9E0F6AD3}" srcOrd="9" destOrd="0" presId="urn:microsoft.com/office/officeart/2005/8/layout/orgChart1"/>
    <dgm:cxn modelId="{61C76865-8460-4A86-A5CA-43C801A56560}" type="presParOf" srcId="{29DE3474-0CD1-473C-8799-96ED9E0F6AD3}" destId="{765ED408-FE79-4174-8773-7C2E192E1D77}" srcOrd="0" destOrd="0" presId="urn:microsoft.com/office/officeart/2005/8/layout/orgChart1"/>
    <dgm:cxn modelId="{FC624679-852D-4435-BEC1-EA48CA7D7802}" type="presParOf" srcId="{765ED408-FE79-4174-8773-7C2E192E1D77}" destId="{9A94BC79-AA84-4679-9C37-575D0BBCBEFC}" srcOrd="0" destOrd="0" presId="urn:microsoft.com/office/officeart/2005/8/layout/orgChart1"/>
    <dgm:cxn modelId="{2ED88756-2E9E-4212-AD33-0BC6DD514ED2}" type="presParOf" srcId="{765ED408-FE79-4174-8773-7C2E192E1D77}" destId="{9A58DB99-801E-4A7A-8699-67753AE6BCC4}" srcOrd="1" destOrd="0" presId="urn:microsoft.com/office/officeart/2005/8/layout/orgChart1"/>
    <dgm:cxn modelId="{3412D9C2-E83A-4AFB-8852-F57F39DCF496}" type="presParOf" srcId="{29DE3474-0CD1-473C-8799-96ED9E0F6AD3}" destId="{0D5BDEF5-1BC3-45D3-A11C-9614D1B44DB4}" srcOrd="1" destOrd="0" presId="urn:microsoft.com/office/officeart/2005/8/layout/orgChart1"/>
    <dgm:cxn modelId="{B0AE0E03-D2AD-4B2E-8715-178787BD535A}" type="presParOf" srcId="{29DE3474-0CD1-473C-8799-96ED9E0F6AD3}" destId="{2AB71394-F771-40B2-BDC4-253EB6C8B678}" srcOrd="2" destOrd="0" presId="urn:microsoft.com/office/officeart/2005/8/layout/orgChart1"/>
    <dgm:cxn modelId="{FF409B4C-F275-45D9-993D-1E4320C6E3D5}" type="presParOf" srcId="{6ACCF689-AFB9-45D1-8E77-DACEDC5BE4F6}" destId="{E4C49001-7F13-458C-93A5-9D489EADF975}" srcOrd="10" destOrd="0" presId="urn:microsoft.com/office/officeart/2005/8/layout/orgChart1"/>
    <dgm:cxn modelId="{8D2AB03C-4922-4C01-A336-33154398B86D}" type="presParOf" srcId="{6ACCF689-AFB9-45D1-8E77-DACEDC5BE4F6}" destId="{2B56C0F2-6968-48EB-A91D-4A0C0B2D95CE}" srcOrd="11" destOrd="0" presId="urn:microsoft.com/office/officeart/2005/8/layout/orgChart1"/>
    <dgm:cxn modelId="{4BB3C451-3A06-4E31-9056-D82EBFFCF4FD}" type="presParOf" srcId="{2B56C0F2-6968-48EB-A91D-4A0C0B2D95CE}" destId="{BD59CCB9-3D19-4437-84E4-A0D51682DCC9}" srcOrd="0" destOrd="0" presId="urn:microsoft.com/office/officeart/2005/8/layout/orgChart1"/>
    <dgm:cxn modelId="{EF780958-9D2E-4EBB-B66B-4BEE7CB3C582}" type="presParOf" srcId="{BD59CCB9-3D19-4437-84E4-A0D51682DCC9}" destId="{A28B56E4-A27C-4591-9A07-E36BD5613B39}" srcOrd="0" destOrd="0" presId="urn:microsoft.com/office/officeart/2005/8/layout/orgChart1"/>
    <dgm:cxn modelId="{7331AAD3-E38D-4FE8-8C2F-525ADA647B0C}" type="presParOf" srcId="{BD59CCB9-3D19-4437-84E4-A0D51682DCC9}" destId="{8D10D4DF-3928-441D-85B0-3CC974545F27}" srcOrd="1" destOrd="0" presId="urn:microsoft.com/office/officeart/2005/8/layout/orgChart1"/>
    <dgm:cxn modelId="{CA74F68A-D2CF-4895-A087-E913F98A12C7}" type="presParOf" srcId="{2B56C0F2-6968-48EB-A91D-4A0C0B2D95CE}" destId="{D1ACF934-74AC-49FB-8FE8-3DA56E5D1434}" srcOrd="1" destOrd="0" presId="urn:microsoft.com/office/officeart/2005/8/layout/orgChart1"/>
    <dgm:cxn modelId="{EDC8BDF6-69DF-4BCD-B8BB-8D6544D28573}" type="presParOf" srcId="{2B56C0F2-6968-48EB-A91D-4A0C0B2D95CE}" destId="{8CF6C54A-E42E-4835-898E-51F374C46813}" srcOrd="2" destOrd="0" presId="urn:microsoft.com/office/officeart/2005/8/layout/orgChart1"/>
    <dgm:cxn modelId="{E990FFF4-8391-4CA7-B46E-3146570B907B}" type="presParOf" srcId="{6ACCF689-AFB9-45D1-8E77-DACEDC5BE4F6}" destId="{6BF7E394-7EFF-429D-BFC0-E51EF934BACC}" srcOrd="12" destOrd="0" presId="urn:microsoft.com/office/officeart/2005/8/layout/orgChart1"/>
    <dgm:cxn modelId="{BF5352D7-63B1-4D0D-A981-E46A57EAEEEF}" type="presParOf" srcId="{6ACCF689-AFB9-45D1-8E77-DACEDC5BE4F6}" destId="{2A6D10C3-594C-4648-A6C9-48795F0793F7}" srcOrd="13" destOrd="0" presId="urn:microsoft.com/office/officeart/2005/8/layout/orgChart1"/>
    <dgm:cxn modelId="{F3D0005C-BE2C-435C-AF1F-C15B781B0A8B}" type="presParOf" srcId="{2A6D10C3-594C-4648-A6C9-48795F0793F7}" destId="{90E3E7F6-18C3-47BE-8AE5-6E523429E98E}" srcOrd="0" destOrd="0" presId="urn:microsoft.com/office/officeart/2005/8/layout/orgChart1"/>
    <dgm:cxn modelId="{3D6211E2-78A6-4AB8-B45B-93B7ADED0A83}" type="presParOf" srcId="{90E3E7F6-18C3-47BE-8AE5-6E523429E98E}" destId="{842862A5-6CA2-4EFD-A27B-C3D0A9B1E666}" srcOrd="0" destOrd="0" presId="urn:microsoft.com/office/officeart/2005/8/layout/orgChart1"/>
    <dgm:cxn modelId="{A744C54A-10A6-448A-8BA3-C8C68D819A19}" type="presParOf" srcId="{90E3E7F6-18C3-47BE-8AE5-6E523429E98E}" destId="{CDF4F4E5-93B1-4B3C-9D09-A8B2970204CA}" srcOrd="1" destOrd="0" presId="urn:microsoft.com/office/officeart/2005/8/layout/orgChart1"/>
    <dgm:cxn modelId="{D731444B-15E0-409E-81ED-8889067D13E4}" type="presParOf" srcId="{2A6D10C3-594C-4648-A6C9-48795F0793F7}" destId="{945AF10E-1602-43DF-A9E5-89D28B2B9F1E}" srcOrd="1" destOrd="0" presId="urn:microsoft.com/office/officeart/2005/8/layout/orgChart1"/>
    <dgm:cxn modelId="{6DF6211F-5A07-42BC-826A-3F1668BC86DB}" type="presParOf" srcId="{2A6D10C3-594C-4648-A6C9-48795F0793F7}" destId="{0E490C20-B04F-49A0-A065-907E26D07910}" srcOrd="2" destOrd="0" presId="urn:microsoft.com/office/officeart/2005/8/layout/orgChart1"/>
    <dgm:cxn modelId="{50DE3C50-862E-45F6-AFBC-CD1CF48894CB}" type="presParOf" srcId="{6ACCF689-AFB9-45D1-8E77-DACEDC5BE4F6}" destId="{977089ED-A26C-48EF-9E50-8F7CC314FEB3}" srcOrd="14" destOrd="0" presId="urn:microsoft.com/office/officeart/2005/8/layout/orgChart1"/>
    <dgm:cxn modelId="{D4FBDED0-9A5D-47D8-8205-424840E84570}" type="presParOf" srcId="{6ACCF689-AFB9-45D1-8E77-DACEDC5BE4F6}" destId="{C4C6B12B-FCCB-4371-B769-E5E1F77F1A1B}" srcOrd="15" destOrd="0" presId="urn:microsoft.com/office/officeart/2005/8/layout/orgChart1"/>
    <dgm:cxn modelId="{3E56F10A-FB70-4BE9-9B34-FDF2FF6132C1}" type="presParOf" srcId="{C4C6B12B-FCCB-4371-B769-E5E1F77F1A1B}" destId="{39D38CBE-75C0-47EE-B836-03C0FB05DD41}" srcOrd="0" destOrd="0" presId="urn:microsoft.com/office/officeart/2005/8/layout/orgChart1"/>
    <dgm:cxn modelId="{810CA00F-E86A-4C11-A59A-AB53C8C16257}" type="presParOf" srcId="{39D38CBE-75C0-47EE-B836-03C0FB05DD41}" destId="{A4F5F1B9-17A0-444F-82B3-990F26712285}" srcOrd="0" destOrd="0" presId="urn:microsoft.com/office/officeart/2005/8/layout/orgChart1"/>
    <dgm:cxn modelId="{703C7712-CBA2-443F-ABF4-4CEE8B80DC06}" type="presParOf" srcId="{39D38CBE-75C0-47EE-B836-03C0FB05DD41}" destId="{0ABD4DEB-2A41-4CCC-904B-FFE3257A96FA}" srcOrd="1" destOrd="0" presId="urn:microsoft.com/office/officeart/2005/8/layout/orgChart1"/>
    <dgm:cxn modelId="{054984DE-7A62-425F-A2D0-9F031FFB6FBF}" type="presParOf" srcId="{C4C6B12B-FCCB-4371-B769-E5E1F77F1A1B}" destId="{8359ED6A-F919-4DE9-B41F-92400E18DB16}" srcOrd="1" destOrd="0" presId="urn:microsoft.com/office/officeart/2005/8/layout/orgChart1"/>
    <dgm:cxn modelId="{E3DAF9FF-E276-4375-8DAE-FB3B735121A8}" type="presParOf" srcId="{C4C6B12B-FCCB-4371-B769-E5E1F77F1A1B}" destId="{F1CAABC7-1DF2-4061-9ECF-7850925D5DC6}" srcOrd="2" destOrd="0" presId="urn:microsoft.com/office/officeart/2005/8/layout/orgChart1"/>
    <dgm:cxn modelId="{80314C03-A630-4437-A061-22AF23B367B2}" type="presParOf" srcId="{6ACCF689-AFB9-45D1-8E77-DACEDC5BE4F6}" destId="{29B9181F-65D6-4F88-9CF5-CAAB064B598A}" srcOrd="16" destOrd="0" presId="urn:microsoft.com/office/officeart/2005/8/layout/orgChart1"/>
    <dgm:cxn modelId="{6E699A50-051A-4F15-9387-EB140D23D0BA}" type="presParOf" srcId="{6ACCF689-AFB9-45D1-8E77-DACEDC5BE4F6}" destId="{3FF30875-666F-47C3-87A0-F8B1D8A40993}" srcOrd="17" destOrd="0" presId="urn:microsoft.com/office/officeart/2005/8/layout/orgChart1"/>
    <dgm:cxn modelId="{60206BFF-0CE5-450D-B357-D9A811BF0365}" type="presParOf" srcId="{3FF30875-666F-47C3-87A0-F8B1D8A40993}" destId="{DF6AB23C-B4E4-4E26-8291-D19E04476728}" srcOrd="0" destOrd="0" presId="urn:microsoft.com/office/officeart/2005/8/layout/orgChart1"/>
    <dgm:cxn modelId="{F8876121-83C0-4270-8C59-8F5E416B8B7C}" type="presParOf" srcId="{DF6AB23C-B4E4-4E26-8291-D19E04476728}" destId="{1850055C-CBB8-43BB-8DC3-8376E05BCC69}" srcOrd="0" destOrd="0" presId="urn:microsoft.com/office/officeart/2005/8/layout/orgChart1"/>
    <dgm:cxn modelId="{239CE9F1-1FB8-401C-A8F9-797E8F044D51}" type="presParOf" srcId="{DF6AB23C-B4E4-4E26-8291-D19E04476728}" destId="{61EAEB69-CA73-4759-9B00-EE9DDAE99EC6}" srcOrd="1" destOrd="0" presId="urn:microsoft.com/office/officeart/2005/8/layout/orgChart1"/>
    <dgm:cxn modelId="{EF441261-2926-413C-99FB-1324C3C61152}" type="presParOf" srcId="{3FF30875-666F-47C3-87A0-F8B1D8A40993}" destId="{ECDC40AF-A6E4-4A7F-B684-71C2C61D48D9}" srcOrd="1" destOrd="0" presId="urn:microsoft.com/office/officeart/2005/8/layout/orgChart1"/>
    <dgm:cxn modelId="{ADECFF68-9894-48CB-86E7-C94D4C77C916}" type="presParOf" srcId="{3FF30875-666F-47C3-87A0-F8B1D8A40993}" destId="{8C6DE17B-C2D6-496D-BB9F-271757980084}" srcOrd="2" destOrd="0" presId="urn:microsoft.com/office/officeart/2005/8/layout/orgChart1"/>
    <dgm:cxn modelId="{47A6E60B-7728-4CC3-B46D-A505F4D1FD04}" type="presParOf" srcId="{6ACCF689-AFB9-45D1-8E77-DACEDC5BE4F6}" destId="{2A94A7E6-0B03-48DB-9621-2A577383B1A1}" srcOrd="18" destOrd="0" presId="urn:microsoft.com/office/officeart/2005/8/layout/orgChart1"/>
    <dgm:cxn modelId="{7672B5AD-7937-4FDB-A768-190DF54C4075}" type="presParOf" srcId="{6ACCF689-AFB9-45D1-8E77-DACEDC5BE4F6}" destId="{5B393A4C-A8F1-425A-842A-2FEACF0C3B17}" srcOrd="19" destOrd="0" presId="urn:microsoft.com/office/officeart/2005/8/layout/orgChart1"/>
    <dgm:cxn modelId="{80BD8F49-0C6E-4EFD-833F-A7E8B3634242}" type="presParOf" srcId="{5B393A4C-A8F1-425A-842A-2FEACF0C3B17}" destId="{226DDEDF-998B-4A83-81C5-44F5B7E0BDE5}" srcOrd="0" destOrd="0" presId="urn:microsoft.com/office/officeart/2005/8/layout/orgChart1"/>
    <dgm:cxn modelId="{BAB94DCB-AB12-47D2-85BC-A40037AF9ECD}" type="presParOf" srcId="{226DDEDF-998B-4A83-81C5-44F5B7E0BDE5}" destId="{86D81918-B4FF-4924-8669-29625FD91459}" srcOrd="0" destOrd="0" presId="urn:microsoft.com/office/officeart/2005/8/layout/orgChart1"/>
    <dgm:cxn modelId="{C231D2AA-6E9A-4A29-9DB8-930575344E8D}" type="presParOf" srcId="{226DDEDF-998B-4A83-81C5-44F5B7E0BDE5}" destId="{66850945-DF68-47DB-9D5B-C688FD4B5AF9}" srcOrd="1" destOrd="0" presId="urn:microsoft.com/office/officeart/2005/8/layout/orgChart1"/>
    <dgm:cxn modelId="{96C81AA4-E3D4-4649-9DDE-88E3266A2E79}" type="presParOf" srcId="{5B393A4C-A8F1-425A-842A-2FEACF0C3B17}" destId="{00D386CC-02BD-452D-80DC-90C74DFD2022}" srcOrd="1" destOrd="0" presId="urn:microsoft.com/office/officeart/2005/8/layout/orgChart1"/>
    <dgm:cxn modelId="{44C858D2-4517-4775-96B5-767EF207EB3D}" type="presParOf" srcId="{5B393A4C-A8F1-425A-842A-2FEACF0C3B17}" destId="{A42FE046-07E0-4337-BF8D-B4D2448CEE80}" srcOrd="2" destOrd="0" presId="urn:microsoft.com/office/officeart/2005/8/layout/orgChart1"/>
    <dgm:cxn modelId="{31015FFA-B02F-4CCE-B1EE-6C96A7FACFC9}" type="presParOf" srcId="{6ACCF689-AFB9-45D1-8E77-DACEDC5BE4F6}" destId="{6B17CA0D-E69C-440B-A8D8-4358F20E942C}" srcOrd="20" destOrd="0" presId="urn:microsoft.com/office/officeart/2005/8/layout/orgChart1"/>
    <dgm:cxn modelId="{FD2AF815-3D31-49EA-8427-0C076012130F}" type="presParOf" srcId="{6ACCF689-AFB9-45D1-8E77-DACEDC5BE4F6}" destId="{B728E98E-B9BE-488B-A71E-3296DDFB4900}" srcOrd="21" destOrd="0" presId="urn:microsoft.com/office/officeart/2005/8/layout/orgChart1"/>
    <dgm:cxn modelId="{C8E9E13B-F24D-47AE-9419-FB807B989ADB}" type="presParOf" srcId="{B728E98E-B9BE-488B-A71E-3296DDFB4900}" destId="{A71579A3-3A77-41C1-91C7-B3BE8578ECCA}" srcOrd="0" destOrd="0" presId="urn:microsoft.com/office/officeart/2005/8/layout/orgChart1"/>
    <dgm:cxn modelId="{B42925C8-5688-4CCA-9D08-3B86315E82C9}" type="presParOf" srcId="{A71579A3-3A77-41C1-91C7-B3BE8578ECCA}" destId="{7C9CD995-4DC8-4239-B6BE-F0B36E310A6E}" srcOrd="0" destOrd="0" presId="urn:microsoft.com/office/officeart/2005/8/layout/orgChart1"/>
    <dgm:cxn modelId="{5D29C212-3962-447D-93BB-6947F7F0130E}" type="presParOf" srcId="{A71579A3-3A77-41C1-91C7-B3BE8578ECCA}" destId="{4475B8EE-D9E9-4FE1-8B5B-C21CF5574D48}" srcOrd="1" destOrd="0" presId="urn:microsoft.com/office/officeart/2005/8/layout/orgChart1"/>
    <dgm:cxn modelId="{38ED9C34-E5C6-45EC-A703-2BA1361D3E81}" type="presParOf" srcId="{B728E98E-B9BE-488B-A71E-3296DDFB4900}" destId="{3F40B38E-0EA4-42A0-B77A-974103AF4438}" srcOrd="1" destOrd="0" presId="urn:microsoft.com/office/officeart/2005/8/layout/orgChart1"/>
    <dgm:cxn modelId="{D0FD8194-C838-4FBF-9E7C-34C030DC3C5B}" type="presParOf" srcId="{B728E98E-B9BE-488B-A71E-3296DDFB4900}" destId="{A3616452-8EEA-4929-BB72-8C91B788815F}" srcOrd="2" destOrd="0" presId="urn:microsoft.com/office/officeart/2005/8/layout/orgChart1"/>
    <dgm:cxn modelId="{6CC348A9-45C4-4672-AA68-0B47DD130AD2}" type="presParOf" srcId="{ECCEAF07-EC12-49CC-A3C6-4D8D40F562BC}" destId="{61FC4BFE-EEBD-455C-96F4-3696419EFF98}" srcOrd="2" destOrd="0" presId="urn:microsoft.com/office/officeart/2005/8/layout/orgChart1"/>
    <dgm:cxn modelId="{19307C0E-233C-4C7D-BF04-8059FAC61C9B}" type="presParOf" srcId="{ECCEAF07-EC12-49CC-A3C6-4D8D40F562BC}" destId="{520E9A24-6969-4A28-A2CD-4C477D184800}" srcOrd="3" destOrd="0" presId="urn:microsoft.com/office/officeart/2005/8/layout/orgChart1"/>
    <dgm:cxn modelId="{9B52970C-4D99-42BC-82F2-37C29607F874}" type="presParOf" srcId="{520E9A24-6969-4A28-A2CD-4C477D184800}" destId="{FED43D15-A925-479B-B19E-F4487BB8AA94}" srcOrd="0" destOrd="0" presId="urn:microsoft.com/office/officeart/2005/8/layout/orgChart1"/>
    <dgm:cxn modelId="{535CDE31-76BF-4267-9973-AE2F68276B5E}" type="presParOf" srcId="{FED43D15-A925-479B-B19E-F4487BB8AA94}" destId="{0242BF9E-F042-426B-A2EF-55AFDA8CD75F}" srcOrd="0" destOrd="0" presId="urn:microsoft.com/office/officeart/2005/8/layout/orgChart1"/>
    <dgm:cxn modelId="{1DA6E917-6AE5-45B8-824E-1176D78D76DC}" type="presParOf" srcId="{FED43D15-A925-479B-B19E-F4487BB8AA94}" destId="{A99DE95F-947C-4319-97B6-2AFDABF8F97A}" srcOrd="1" destOrd="0" presId="urn:microsoft.com/office/officeart/2005/8/layout/orgChart1"/>
    <dgm:cxn modelId="{116E4FE0-D1A9-4EE5-82D8-18678594ACFA}" type="presParOf" srcId="{520E9A24-6969-4A28-A2CD-4C477D184800}" destId="{593C2AE8-EE09-4819-BF27-3A3FF78897CB}" srcOrd="1" destOrd="0" presId="urn:microsoft.com/office/officeart/2005/8/layout/orgChart1"/>
    <dgm:cxn modelId="{B030E1A7-820C-4BAE-99F5-621C810AC2B7}" type="presParOf" srcId="{520E9A24-6969-4A28-A2CD-4C477D184800}" destId="{07AD1C76-3811-4371-BF71-0D8C7E39C7D0}" srcOrd="2" destOrd="0" presId="urn:microsoft.com/office/officeart/2005/8/layout/orgChart1"/>
    <dgm:cxn modelId="{3C341595-FF21-45FE-80BF-DA81184BDCFF}" type="presParOf" srcId="{07AD1C76-3811-4371-BF71-0D8C7E39C7D0}" destId="{2BD537D4-D8FA-4263-8258-D6316685F694}" srcOrd="0" destOrd="0" presId="urn:microsoft.com/office/officeart/2005/8/layout/orgChart1"/>
    <dgm:cxn modelId="{5D1A066F-12F3-4965-B67F-81DEDA4823C3}" type="presParOf" srcId="{07AD1C76-3811-4371-BF71-0D8C7E39C7D0}" destId="{59F07606-8DFF-41BE-9465-CB9E62890D01}" srcOrd="1" destOrd="0" presId="urn:microsoft.com/office/officeart/2005/8/layout/orgChart1"/>
    <dgm:cxn modelId="{4088CEB4-846E-4C20-9E57-9CEC84BE172B}" type="presParOf" srcId="{59F07606-8DFF-41BE-9465-CB9E62890D01}" destId="{DEA36436-4ADD-4E18-A604-A5B22851267E}" srcOrd="0" destOrd="0" presId="urn:microsoft.com/office/officeart/2005/8/layout/orgChart1"/>
    <dgm:cxn modelId="{C9975518-7055-4E75-93A8-A3EC0949D380}" type="presParOf" srcId="{DEA36436-4ADD-4E18-A604-A5B22851267E}" destId="{05D73246-C3B7-4F37-8136-D18B9B2DB691}" srcOrd="0" destOrd="0" presId="urn:microsoft.com/office/officeart/2005/8/layout/orgChart1"/>
    <dgm:cxn modelId="{0268B8FD-64B7-4F07-B72D-F331E8FF8718}" type="presParOf" srcId="{DEA36436-4ADD-4E18-A604-A5B22851267E}" destId="{9114690D-816F-4E3A-BFC6-D0ACB97BF808}" srcOrd="1" destOrd="0" presId="urn:microsoft.com/office/officeart/2005/8/layout/orgChart1"/>
    <dgm:cxn modelId="{1452F640-7C22-4B4C-938E-50FF9F258CCF}" type="presParOf" srcId="{59F07606-8DFF-41BE-9465-CB9E62890D01}" destId="{A6A3D148-FB7B-47B0-BD98-0585F2A1F011}" srcOrd="1" destOrd="0" presId="urn:microsoft.com/office/officeart/2005/8/layout/orgChart1"/>
    <dgm:cxn modelId="{7208BCB4-0E7A-4CB9-BE7F-E5B6D044F89A}" type="presParOf" srcId="{59F07606-8DFF-41BE-9465-CB9E62890D01}" destId="{CCC95208-D3E9-4295-91B7-CBC65E4DB4FD}" srcOrd="2" destOrd="0" presId="urn:microsoft.com/office/officeart/2005/8/layout/orgChart1"/>
    <dgm:cxn modelId="{9BAAAE99-DDBC-472D-A261-087633F22FE9}" type="presParOf" srcId="{07AD1C76-3811-4371-BF71-0D8C7E39C7D0}" destId="{C48F3954-EC92-4391-9A22-8FC677FE226C}" srcOrd="2" destOrd="0" presId="urn:microsoft.com/office/officeart/2005/8/layout/orgChart1"/>
    <dgm:cxn modelId="{5DF13947-7FF1-44FF-9F7D-AEF81225683B}" type="presParOf" srcId="{07AD1C76-3811-4371-BF71-0D8C7E39C7D0}" destId="{D6AABF55-7620-4DFB-BEF9-BC70506870B2}" srcOrd="3" destOrd="0" presId="urn:microsoft.com/office/officeart/2005/8/layout/orgChart1"/>
    <dgm:cxn modelId="{32599118-9A1E-409D-BAD3-97B601CA52FA}" type="presParOf" srcId="{D6AABF55-7620-4DFB-BEF9-BC70506870B2}" destId="{73692738-5CD7-4B53-A426-2D66DDEB640F}" srcOrd="0" destOrd="0" presId="urn:microsoft.com/office/officeart/2005/8/layout/orgChart1"/>
    <dgm:cxn modelId="{321FC16E-4949-4E25-976C-919851BF11CF}" type="presParOf" srcId="{73692738-5CD7-4B53-A426-2D66DDEB640F}" destId="{51A9B307-F1CB-4D22-918A-735B9650E84D}" srcOrd="0" destOrd="0" presId="urn:microsoft.com/office/officeart/2005/8/layout/orgChart1"/>
    <dgm:cxn modelId="{3F52DE64-A906-4B8E-8423-B0D47EC4EF65}" type="presParOf" srcId="{73692738-5CD7-4B53-A426-2D66DDEB640F}" destId="{2D1F3619-4799-442F-9A69-0D10D6988F6C}" srcOrd="1" destOrd="0" presId="urn:microsoft.com/office/officeart/2005/8/layout/orgChart1"/>
    <dgm:cxn modelId="{CCC356F5-B78D-41DD-9451-7B7B4A44234C}" type="presParOf" srcId="{D6AABF55-7620-4DFB-BEF9-BC70506870B2}" destId="{55055AC4-FC3A-4722-9C3A-4E92E95C5851}" srcOrd="1" destOrd="0" presId="urn:microsoft.com/office/officeart/2005/8/layout/orgChart1"/>
    <dgm:cxn modelId="{425FE076-74CB-4A28-9056-969AC73DD8FE}" type="presParOf" srcId="{D6AABF55-7620-4DFB-BEF9-BC70506870B2}" destId="{1E0CFCD7-0701-47CE-8A88-FDFBF0D6958C}" srcOrd="2" destOrd="0" presId="urn:microsoft.com/office/officeart/2005/8/layout/orgChart1"/>
    <dgm:cxn modelId="{2EA7BFF5-F8F3-4D9B-A066-4E02683E389F}" type="presParOf" srcId="{ECCEAF07-EC12-49CC-A3C6-4D8D40F562BC}" destId="{303A24FE-6F37-4BFF-98E4-C64B6F33B9B2}" srcOrd="4" destOrd="0" presId="urn:microsoft.com/office/officeart/2005/8/layout/orgChart1"/>
    <dgm:cxn modelId="{A1455AE1-F682-48F8-BEBE-CE5B2D9F18A0}" type="presParOf" srcId="{ECCEAF07-EC12-49CC-A3C6-4D8D40F562BC}" destId="{8734E44D-BDCD-45E3-91CE-9710F893B089}" srcOrd="5" destOrd="0" presId="urn:microsoft.com/office/officeart/2005/8/layout/orgChart1"/>
    <dgm:cxn modelId="{F2FCC99E-163F-49B2-A047-9BE03252A7B4}" type="presParOf" srcId="{8734E44D-BDCD-45E3-91CE-9710F893B089}" destId="{5442470B-21B7-41EA-A0A1-F6E59EB17E18}" srcOrd="0" destOrd="0" presId="urn:microsoft.com/office/officeart/2005/8/layout/orgChart1"/>
    <dgm:cxn modelId="{90A2B2D3-575B-460A-A365-DA741F390CB9}" type="presParOf" srcId="{5442470B-21B7-41EA-A0A1-F6E59EB17E18}" destId="{773A1542-5205-4691-BFF9-A5602E44DF18}" srcOrd="0" destOrd="0" presId="urn:microsoft.com/office/officeart/2005/8/layout/orgChart1"/>
    <dgm:cxn modelId="{89A63774-BE56-4B5E-B5AE-E6560E831B66}" type="presParOf" srcId="{5442470B-21B7-41EA-A0A1-F6E59EB17E18}" destId="{7748C5D9-F245-4EF1-914C-2A3B759F7F66}" srcOrd="1" destOrd="0" presId="urn:microsoft.com/office/officeart/2005/8/layout/orgChart1"/>
    <dgm:cxn modelId="{72AA919E-FF48-4AF1-B9DC-02B895FFD4EC}" type="presParOf" srcId="{8734E44D-BDCD-45E3-91CE-9710F893B089}" destId="{4C8F936A-6C9D-444A-90B0-3E9C6C02749B}" srcOrd="1" destOrd="0" presId="urn:microsoft.com/office/officeart/2005/8/layout/orgChart1"/>
    <dgm:cxn modelId="{98CDBBE8-A1B8-4C95-AE4C-781C299F14A9}" type="presParOf" srcId="{8734E44D-BDCD-45E3-91CE-9710F893B089}" destId="{67C84720-0FAB-4E71-AC8F-ABAAEA0601FD}" srcOrd="2" destOrd="0" presId="urn:microsoft.com/office/officeart/2005/8/layout/orgChart1"/>
    <dgm:cxn modelId="{8C763B47-54BF-4BA4-BA27-26DDBBAA1EEC}" type="presParOf" srcId="{ECCEAF07-EC12-49CC-A3C6-4D8D40F562BC}" destId="{774F6848-232E-4959-B054-DC1694BE2A74}" srcOrd="6" destOrd="0" presId="urn:microsoft.com/office/officeart/2005/8/layout/orgChart1"/>
    <dgm:cxn modelId="{9BB78D5C-ABEE-4726-AC58-860040F5E30A}" type="presParOf" srcId="{ECCEAF07-EC12-49CC-A3C6-4D8D40F562BC}" destId="{16A294B4-6F38-42CE-A0C5-D99B0A075026}" srcOrd="7" destOrd="0" presId="urn:microsoft.com/office/officeart/2005/8/layout/orgChart1"/>
    <dgm:cxn modelId="{3DF9C1DF-1D2B-4CC3-A13D-01686376673A}" type="presParOf" srcId="{16A294B4-6F38-42CE-A0C5-D99B0A075026}" destId="{DACCEC05-0476-4BF7-B7EB-8CFBC74448E5}" srcOrd="0" destOrd="0" presId="urn:microsoft.com/office/officeart/2005/8/layout/orgChart1"/>
    <dgm:cxn modelId="{522C16BB-6951-4563-9A90-8CBC2FA58446}" type="presParOf" srcId="{DACCEC05-0476-4BF7-B7EB-8CFBC74448E5}" destId="{E382F402-1B11-4233-9A76-4DF9B819F486}" srcOrd="0" destOrd="0" presId="urn:microsoft.com/office/officeart/2005/8/layout/orgChart1"/>
    <dgm:cxn modelId="{914753C8-9462-426B-9824-780155CA40C3}" type="presParOf" srcId="{DACCEC05-0476-4BF7-B7EB-8CFBC74448E5}" destId="{EAEC1091-DC22-44CB-879C-9F0CFF153D7C}" srcOrd="1" destOrd="0" presId="urn:microsoft.com/office/officeart/2005/8/layout/orgChart1"/>
    <dgm:cxn modelId="{BC33CEF9-A1F0-47EF-BB5E-511CD9C6C93A}" type="presParOf" srcId="{16A294B4-6F38-42CE-A0C5-D99B0A075026}" destId="{44B72C55-AF3C-47AE-B852-94EE5D5F30B5}" srcOrd="1" destOrd="0" presId="urn:microsoft.com/office/officeart/2005/8/layout/orgChart1"/>
    <dgm:cxn modelId="{FB55C543-023A-40EC-A5B8-3FA67A92F461}" type="presParOf" srcId="{44B72C55-AF3C-47AE-B852-94EE5D5F30B5}" destId="{A114B987-6F00-4F31-A47B-EC4BE4CFDF6C}" srcOrd="0" destOrd="0" presId="urn:microsoft.com/office/officeart/2005/8/layout/orgChart1"/>
    <dgm:cxn modelId="{66FE268E-7A5F-4970-8C1D-DF2076211B54}" type="presParOf" srcId="{44B72C55-AF3C-47AE-B852-94EE5D5F30B5}" destId="{A5CC472E-6014-4766-BBDD-A3E4142F7B34}" srcOrd="1" destOrd="0" presId="urn:microsoft.com/office/officeart/2005/8/layout/orgChart1"/>
    <dgm:cxn modelId="{3EDB0E76-3E03-4E37-9767-74AC00F6B83A}" type="presParOf" srcId="{A5CC472E-6014-4766-BBDD-A3E4142F7B34}" destId="{70BF1AC1-9984-49CC-932B-A9C84F17CA24}" srcOrd="0" destOrd="0" presId="urn:microsoft.com/office/officeart/2005/8/layout/orgChart1"/>
    <dgm:cxn modelId="{1CAFE7A3-7633-44C1-8DCD-3F6802454E80}" type="presParOf" srcId="{70BF1AC1-9984-49CC-932B-A9C84F17CA24}" destId="{297C4EE0-9498-4135-820B-61ADA360D328}" srcOrd="0" destOrd="0" presId="urn:microsoft.com/office/officeart/2005/8/layout/orgChart1"/>
    <dgm:cxn modelId="{1ED311AB-448A-44D4-8AD0-2CE9AB1E31CE}" type="presParOf" srcId="{70BF1AC1-9984-49CC-932B-A9C84F17CA24}" destId="{DA38C327-C8D3-40DC-A567-3E38A9BADF32}" srcOrd="1" destOrd="0" presId="urn:microsoft.com/office/officeart/2005/8/layout/orgChart1"/>
    <dgm:cxn modelId="{4A0A53C3-8595-445F-8DBB-76896025AF13}" type="presParOf" srcId="{A5CC472E-6014-4766-BBDD-A3E4142F7B34}" destId="{93046E2B-55A0-4500-9673-CED2EA0AA23A}" srcOrd="1" destOrd="0" presId="urn:microsoft.com/office/officeart/2005/8/layout/orgChart1"/>
    <dgm:cxn modelId="{795057D1-8C1E-4C07-B506-50A4B6D277BB}" type="presParOf" srcId="{A5CC472E-6014-4766-BBDD-A3E4142F7B34}" destId="{785A0B8D-FCC2-4DAA-B04C-87960641AE2F}" srcOrd="2" destOrd="0" presId="urn:microsoft.com/office/officeart/2005/8/layout/orgChart1"/>
    <dgm:cxn modelId="{962C83BD-311A-4C5A-B5F0-AE012D48FB2E}" type="presParOf" srcId="{16A294B4-6F38-42CE-A0C5-D99B0A075026}" destId="{8AACC182-4F13-4DBB-ADCE-F62F33F5D132}" srcOrd="2" destOrd="0" presId="urn:microsoft.com/office/officeart/2005/8/layout/orgChart1"/>
    <dgm:cxn modelId="{00D975BC-E420-47BD-8E63-2A208A97457F}" type="presParOf" srcId="{8AACC182-4F13-4DBB-ADCE-F62F33F5D132}" destId="{605B7CB2-955A-4DFB-A9F6-24210350890A}" srcOrd="0" destOrd="0" presId="urn:microsoft.com/office/officeart/2005/8/layout/orgChart1"/>
    <dgm:cxn modelId="{417F3C4F-C356-4AE5-9707-934341331E0F}" type="presParOf" srcId="{8AACC182-4F13-4DBB-ADCE-F62F33F5D132}" destId="{3AFDDFD4-ADC6-448E-9C9C-0EC0D9F20124}" srcOrd="1" destOrd="0" presId="urn:microsoft.com/office/officeart/2005/8/layout/orgChart1"/>
    <dgm:cxn modelId="{EBA756F6-92E5-43E2-B58D-2AB976BF4604}" type="presParOf" srcId="{3AFDDFD4-ADC6-448E-9C9C-0EC0D9F20124}" destId="{C906349A-2230-4258-B9BB-8621750762EC}" srcOrd="0" destOrd="0" presId="urn:microsoft.com/office/officeart/2005/8/layout/orgChart1"/>
    <dgm:cxn modelId="{4723E30E-D1DB-41D0-99D1-8D8527CA022F}" type="presParOf" srcId="{C906349A-2230-4258-B9BB-8621750762EC}" destId="{11298F58-0850-4F65-93AD-46023F9A6C90}" srcOrd="0" destOrd="0" presId="urn:microsoft.com/office/officeart/2005/8/layout/orgChart1"/>
    <dgm:cxn modelId="{516BD22F-F842-4853-B026-EB45004E7D3B}" type="presParOf" srcId="{C906349A-2230-4258-B9BB-8621750762EC}" destId="{6146BE3F-895A-4436-9203-05E96F2DD9DA}" srcOrd="1" destOrd="0" presId="urn:microsoft.com/office/officeart/2005/8/layout/orgChart1"/>
    <dgm:cxn modelId="{AD7718FC-E97B-4476-9897-B86D06A38507}" type="presParOf" srcId="{3AFDDFD4-ADC6-448E-9C9C-0EC0D9F20124}" destId="{D4BDABDB-2DD7-4EF3-8D13-C414845B6506}" srcOrd="1" destOrd="0" presId="urn:microsoft.com/office/officeart/2005/8/layout/orgChart1"/>
    <dgm:cxn modelId="{DE642801-A3C6-4F0C-830C-381CDDFBA810}" type="presParOf" srcId="{3AFDDFD4-ADC6-448E-9C9C-0EC0D9F20124}" destId="{B0362BA8-AB7C-49A4-945F-5A75006E5970}" srcOrd="2" destOrd="0" presId="urn:microsoft.com/office/officeart/2005/8/layout/orgChart1"/>
    <dgm:cxn modelId="{E4E4DABB-5B92-4A70-9090-D098F8232938}" type="presParOf" srcId="{8AACC182-4F13-4DBB-ADCE-F62F33F5D132}" destId="{BCB7AC91-4599-4E27-8EFF-3A8479B7F5DE}" srcOrd="2" destOrd="0" presId="urn:microsoft.com/office/officeart/2005/8/layout/orgChart1"/>
    <dgm:cxn modelId="{5AEE3647-DE3F-4B4C-B9C3-61F4C12E4BE8}" type="presParOf" srcId="{8AACC182-4F13-4DBB-ADCE-F62F33F5D132}" destId="{3858A6DB-116A-4503-BF8E-EC90C5897DE4}" srcOrd="3" destOrd="0" presId="urn:microsoft.com/office/officeart/2005/8/layout/orgChart1"/>
    <dgm:cxn modelId="{9FE4FDE7-39E6-4ABC-9C41-AEB2CB238140}" type="presParOf" srcId="{3858A6DB-116A-4503-BF8E-EC90C5897DE4}" destId="{0EC16355-0E29-4355-9CCB-435B3CA6BBE6}" srcOrd="0" destOrd="0" presId="urn:microsoft.com/office/officeart/2005/8/layout/orgChart1"/>
    <dgm:cxn modelId="{04D38E8E-9B73-4A58-8DC3-E8C97BF373E5}" type="presParOf" srcId="{0EC16355-0E29-4355-9CCB-435B3CA6BBE6}" destId="{7018745D-2017-4A84-BBF3-D96C63ABEF72}" srcOrd="0" destOrd="0" presId="urn:microsoft.com/office/officeart/2005/8/layout/orgChart1"/>
    <dgm:cxn modelId="{E5F38BEF-9400-49A6-9C6A-51E702995C2B}" type="presParOf" srcId="{0EC16355-0E29-4355-9CCB-435B3CA6BBE6}" destId="{6060711C-8400-4F4A-9B68-240CFC143D1F}" srcOrd="1" destOrd="0" presId="urn:microsoft.com/office/officeart/2005/8/layout/orgChart1"/>
    <dgm:cxn modelId="{620D659D-590A-4CEB-9221-90A2EF00709C}" type="presParOf" srcId="{3858A6DB-116A-4503-BF8E-EC90C5897DE4}" destId="{4D8E5F24-9247-4259-8FE8-DEE41FA09660}" srcOrd="1" destOrd="0" presId="urn:microsoft.com/office/officeart/2005/8/layout/orgChart1"/>
    <dgm:cxn modelId="{46E7AC56-4111-4ED9-86AE-C74325A9A2FE}" type="presParOf" srcId="{3858A6DB-116A-4503-BF8E-EC90C5897DE4}" destId="{E134D137-8DBE-4206-A196-AF6DD12C9A41}" srcOrd="2" destOrd="0" presId="urn:microsoft.com/office/officeart/2005/8/layout/orgChart1"/>
    <dgm:cxn modelId="{A7DCAAE9-DAC6-46E6-B684-39C96D4799D5}" type="presParOf" srcId="{ECCEAF07-EC12-49CC-A3C6-4D8D40F562BC}" destId="{16AE3299-C87D-4C32-8BF5-45AC12280B38}" srcOrd="8" destOrd="0" presId="urn:microsoft.com/office/officeart/2005/8/layout/orgChart1"/>
    <dgm:cxn modelId="{B44AD9B8-050F-4C0D-9691-4DD22BE01E5D}" type="presParOf" srcId="{ECCEAF07-EC12-49CC-A3C6-4D8D40F562BC}" destId="{E39ECA2A-E113-483A-A20F-CF035A22AAE7}" srcOrd="9" destOrd="0" presId="urn:microsoft.com/office/officeart/2005/8/layout/orgChart1"/>
    <dgm:cxn modelId="{DAD3E9C9-3D96-4EFA-A64F-52DD7DE7A9A1}" type="presParOf" srcId="{E39ECA2A-E113-483A-A20F-CF035A22AAE7}" destId="{F127A85F-46A0-4534-B394-7BB78C8D50EC}" srcOrd="0" destOrd="0" presId="urn:microsoft.com/office/officeart/2005/8/layout/orgChart1"/>
    <dgm:cxn modelId="{4C4E8F7B-CD4A-4670-93F2-9EB653589A29}" type="presParOf" srcId="{F127A85F-46A0-4534-B394-7BB78C8D50EC}" destId="{BDA91002-4B40-404A-BC21-F2660AE5F28A}" srcOrd="0" destOrd="0" presId="urn:microsoft.com/office/officeart/2005/8/layout/orgChart1"/>
    <dgm:cxn modelId="{1BBEA6EF-66C9-4807-B561-9FC8E77877C8}" type="presParOf" srcId="{F127A85F-46A0-4534-B394-7BB78C8D50EC}" destId="{FF57EBD0-11E3-49AD-B5A6-7E3996D71DC4}" srcOrd="1" destOrd="0" presId="urn:microsoft.com/office/officeart/2005/8/layout/orgChart1"/>
    <dgm:cxn modelId="{72DBACE6-5412-4F63-A078-56162F527A6B}" type="presParOf" srcId="{E39ECA2A-E113-483A-A20F-CF035A22AAE7}" destId="{B9F91DFD-99B0-4F25-8EB9-4E651492DADE}" srcOrd="1" destOrd="0" presId="urn:microsoft.com/office/officeart/2005/8/layout/orgChart1"/>
    <dgm:cxn modelId="{263C8EBD-2398-4771-88E7-EFFD517D12C6}" type="presParOf" srcId="{E39ECA2A-E113-483A-A20F-CF035A22AAE7}" destId="{25C22793-BEB6-4810-84C8-F539055D0FA9}" srcOrd="2" destOrd="0" presId="urn:microsoft.com/office/officeart/2005/8/layout/orgChart1"/>
    <dgm:cxn modelId="{C6C5F550-BA7C-43A4-ADA7-8B948C4869B1}" type="presParOf" srcId="{25C22793-BEB6-4810-84C8-F539055D0FA9}" destId="{1D102571-ECC1-4DA2-A0F8-ECC6D6CCD001}" srcOrd="0" destOrd="0" presId="urn:microsoft.com/office/officeart/2005/8/layout/orgChart1"/>
    <dgm:cxn modelId="{864BDF5E-E90E-47A0-95B4-A29AD1416408}" type="presParOf" srcId="{25C22793-BEB6-4810-84C8-F539055D0FA9}" destId="{F1B33442-831A-4A8E-93A7-7450C3A4B12C}" srcOrd="1" destOrd="0" presId="urn:microsoft.com/office/officeart/2005/8/layout/orgChart1"/>
    <dgm:cxn modelId="{8F9AEA62-D12B-4340-90A4-2AE1420FCCD8}" type="presParOf" srcId="{F1B33442-831A-4A8E-93A7-7450C3A4B12C}" destId="{7839621A-E1FE-41AA-862B-7F5FB8E8CB31}" srcOrd="0" destOrd="0" presId="urn:microsoft.com/office/officeart/2005/8/layout/orgChart1"/>
    <dgm:cxn modelId="{3FCE95F9-9A00-4BAC-BEE0-F2AB30CBCEC6}" type="presParOf" srcId="{7839621A-E1FE-41AA-862B-7F5FB8E8CB31}" destId="{E7619CCB-C90B-47F2-B8E3-D3F505A992AE}" srcOrd="0" destOrd="0" presId="urn:microsoft.com/office/officeart/2005/8/layout/orgChart1"/>
    <dgm:cxn modelId="{C617CDF8-1579-4154-993F-70E8718EE6C1}" type="presParOf" srcId="{7839621A-E1FE-41AA-862B-7F5FB8E8CB31}" destId="{4E9F356B-5E61-46A2-82DB-260233A9DBD4}" srcOrd="1" destOrd="0" presId="urn:microsoft.com/office/officeart/2005/8/layout/orgChart1"/>
    <dgm:cxn modelId="{ECB0AF95-2D07-40A7-BBED-C775D8F60BCF}" type="presParOf" srcId="{F1B33442-831A-4A8E-93A7-7450C3A4B12C}" destId="{6B1E8185-10F2-4C89-A583-A30A3D6A9D30}" srcOrd="1" destOrd="0" presId="urn:microsoft.com/office/officeart/2005/8/layout/orgChart1"/>
    <dgm:cxn modelId="{91D6E813-1C5B-4F55-8B39-D622C28A79B9}" type="presParOf" srcId="{F1B33442-831A-4A8E-93A7-7450C3A4B12C}" destId="{3DAD7D48-D4F1-4F8C-A9B2-E3FD1070E6CF}" srcOrd="2" destOrd="0" presId="urn:microsoft.com/office/officeart/2005/8/layout/orgChart1"/>
    <dgm:cxn modelId="{4D856FE4-FDD5-4404-B359-291C320FB8B6}" type="presParOf" srcId="{25C22793-BEB6-4810-84C8-F539055D0FA9}" destId="{FC8767C5-399D-4AE5-A58B-411657B12462}" srcOrd="2" destOrd="0" presId="urn:microsoft.com/office/officeart/2005/8/layout/orgChart1"/>
    <dgm:cxn modelId="{58D545B0-0786-4E17-8221-4E181D16CF09}" type="presParOf" srcId="{25C22793-BEB6-4810-84C8-F539055D0FA9}" destId="{DBCB5F9D-DA84-4082-872D-49EB8E3FF6A8}" srcOrd="3" destOrd="0" presId="urn:microsoft.com/office/officeart/2005/8/layout/orgChart1"/>
    <dgm:cxn modelId="{054DBEDC-1FCD-4DD3-A6B7-365E7E574313}" type="presParOf" srcId="{DBCB5F9D-DA84-4082-872D-49EB8E3FF6A8}" destId="{F56C01C8-6B42-42B0-B0F1-02A9CB4D85AE}" srcOrd="0" destOrd="0" presId="urn:microsoft.com/office/officeart/2005/8/layout/orgChart1"/>
    <dgm:cxn modelId="{FD2C9907-21D3-4D3B-B79C-0D1473D87982}" type="presParOf" srcId="{F56C01C8-6B42-42B0-B0F1-02A9CB4D85AE}" destId="{843333E3-955A-404D-AC38-9C07163ED917}" srcOrd="0" destOrd="0" presId="urn:microsoft.com/office/officeart/2005/8/layout/orgChart1"/>
    <dgm:cxn modelId="{6C6A9A96-4278-46B3-B996-5ED04C5A5009}" type="presParOf" srcId="{F56C01C8-6B42-42B0-B0F1-02A9CB4D85AE}" destId="{7F5F2B18-3FA2-40E7-B7B6-F3D13C5D143F}" srcOrd="1" destOrd="0" presId="urn:microsoft.com/office/officeart/2005/8/layout/orgChart1"/>
    <dgm:cxn modelId="{B6F3C873-645E-4A17-8752-E81271FB6ABA}" type="presParOf" srcId="{DBCB5F9D-DA84-4082-872D-49EB8E3FF6A8}" destId="{4B307B13-DD48-4735-A428-B6A8C413677F}" srcOrd="1" destOrd="0" presId="urn:microsoft.com/office/officeart/2005/8/layout/orgChart1"/>
    <dgm:cxn modelId="{3B4C1B4B-E539-44B5-801E-CEBBDFAAE713}" type="presParOf" srcId="{DBCB5F9D-DA84-4082-872D-49EB8E3FF6A8}" destId="{FBC41729-003A-47BD-A6BF-6B5A6485EFB1}" srcOrd="2" destOrd="0" presId="urn:microsoft.com/office/officeart/2005/8/layout/orgChart1"/>
    <dgm:cxn modelId="{9295B0AD-BD6A-4BDE-8A8A-DCE7471A414F}" type="presParOf" srcId="{25C22793-BEB6-4810-84C8-F539055D0FA9}" destId="{CF5429D4-D204-443E-A07D-74AC331359BD}" srcOrd="4" destOrd="0" presId="urn:microsoft.com/office/officeart/2005/8/layout/orgChart1"/>
    <dgm:cxn modelId="{B936F0F2-B6EF-4E5D-9802-ED551B27E8BA}" type="presParOf" srcId="{25C22793-BEB6-4810-84C8-F539055D0FA9}" destId="{675BDEF8-EACE-48C3-9917-F651BEE076AB}" srcOrd="5" destOrd="0" presId="urn:microsoft.com/office/officeart/2005/8/layout/orgChart1"/>
    <dgm:cxn modelId="{967B640B-3D7F-47D2-AB62-2CCDF4BCDA5F}" type="presParOf" srcId="{675BDEF8-EACE-48C3-9917-F651BEE076AB}" destId="{01966FF9-4EEE-4546-92FF-CB8AD0B754A6}" srcOrd="0" destOrd="0" presId="urn:microsoft.com/office/officeart/2005/8/layout/orgChart1"/>
    <dgm:cxn modelId="{B0D89954-A656-4713-980C-A860E57EB6C2}" type="presParOf" srcId="{01966FF9-4EEE-4546-92FF-CB8AD0B754A6}" destId="{A7B3821E-018C-4458-8BEE-0681913B7DAD}" srcOrd="0" destOrd="0" presId="urn:microsoft.com/office/officeart/2005/8/layout/orgChart1"/>
    <dgm:cxn modelId="{34F0249E-FBD5-46E6-98BE-25319BE48B01}" type="presParOf" srcId="{01966FF9-4EEE-4546-92FF-CB8AD0B754A6}" destId="{20FC3E1D-D132-4D70-A84C-64AB5CA5D832}" srcOrd="1" destOrd="0" presId="urn:microsoft.com/office/officeart/2005/8/layout/orgChart1"/>
    <dgm:cxn modelId="{3985D590-37BC-4320-BAE9-26515FA0DC3D}" type="presParOf" srcId="{675BDEF8-EACE-48C3-9917-F651BEE076AB}" destId="{4C6B54FC-B11D-42EC-8E9D-25600BF701A8}" srcOrd="1" destOrd="0" presId="urn:microsoft.com/office/officeart/2005/8/layout/orgChart1"/>
    <dgm:cxn modelId="{55841BD8-ED6A-46F3-85B7-17AFCC05AAAF}" type="presParOf" srcId="{675BDEF8-EACE-48C3-9917-F651BEE076AB}" destId="{C2ADA198-C58E-4184-A83D-48C794073981}" srcOrd="2" destOrd="0" presId="urn:microsoft.com/office/officeart/2005/8/layout/orgChart1"/>
    <dgm:cxn modelId="{BFF0DE3B-BFE8-42BE-8A2E-2F9CC3710898}" type="presParOf" srcId="{25C22793-BEB6-4810-84C8-F539055D0FA9}" destId="{84A2328F-5D34-4801-AA89-D9CDE465631C}" srcOrd="6" destOrd="0" presId="urn:microsoft.com/office/officeart/2005/8/layout/orgChart1"/>
    <dgm:cxn modelId="{176F1FE8-7E9A-4327-A31A-192D786C5053}" type="presParOf" srcId="{25C22793-BEB6-4810-84C8-F539055D0FA9}" destId="{52746DA8-F4AD-4EC1-8072-909EDA34ED5A}" srcOrd="7" destOrd="0" presId="urn:microsoft.com/office/officeart/2005/8/layout/orgChart1"/>
    <dgm:cxn modelId="{90E5D242-0F96-407C-9709-E817568A6914}" type="presParOf" srcId="{52746DA8-F4AD-4EC1-8072-909EDA34ED5A}" destId="{EEB65DD8-7851-4388-9F27-B485F9AD3CA1}" srcOrd="0" destOrd="0" presId="urn:microsoft.com/office/officeart/2005/8/layout/orgChart1"/>
    <dgm:cxn modelId="{81024A91-8F6D-40C0-B987-8EEC751F8CAC}" type="presParOf" srcId="{EEB65DD8-7851-4388-9F27-B485F9AD3CA1}" destId="{1386A62A-CF4C-4B72-875A-B0134D5EE245}" srcOrd="0" destOrd="0" presId="urn:microsoft.com/office/officeart/2005/8/layout/orgChart1"/>
    <dgm:cxn modelId="{C80FBB84-0083-44B5-8435-C99B0C2F2B3B}" type="presParOf" srcId="{EEB65DD8-7851-4388-9F27-B485F9AD3CA1}" destId="{0C395993-560F-4E20-AF7B-206A13B031F7}" srcOrd="1" destOrd="0" presId="urn:microsoft.com/office/officeart/2005/8/layout/orgChart1"/>
    <dgm:cxn modelId="{AA7231DA-C6F9-4A59-9A42-4D9F667F2AAF}" type="presParOf" srcId="{52746DA8-F4AD-4EC1-8072-909EDA34ED5A}" destId="{DAC20C96-7E40-40BB-B8BD-E7A30E12A37C}" srcOrd="1" destOrd="0" presId="urn:microsoft.com/office/officeart/2005/8/layout/orgChart1"/>
    <dgm:cxn modelId="{34BB4078-A7E0-42EF-AE70-A4C8C8127922}" type="presParOf" srcId="{52746DA8-F4AD-4EC1-8072-909EDA34ED5A}" destId="{E823697B-E509-4B08-AD75-D22B4F020ECF}" srcOrd="2" destOrd="0" presId="urn:microsoft.com/office/officeart/2005/8/layout/orgChart1"/>
    <dgm:cxn modelId="{71BD4E12-CDD1-4356-BE99-9307BAA4EBF6}" type="presParOf" srcId="{25C22793-BEB6-4810-84C8-F539055D0FA9}" destId="{F214715A-BF1F-419E-AC38-CCD86D8B697D}" srcOrd="8" destOrd="0" presId="urn:microsoft.com/office/officeart/2005/8/layout/orgChart1"/>
    <dgm:cxn modelId="{B7A92E1B-5367-4855-A596-66BAE4CEAC48}" type="presParOf" srcId="{25C22793-BEB6-4810-84C8-F539055D0FA9}" destId="{8B1E2503-737D-4B1A-BB64-DDED20308A20}" srcOrd="9" destOrd="0" presId="urn:microsoft.com/office/officeart/2005/8/layout/orgChart1"/>
    <dgm:cxn modelId="{BE642DB1-5909-4B70-8F74-BB6D8C8C5F1A}" type="presParOf" srcId="{8B1E2503-737D-4B1A-BB64-DDED20308A20}" destId="{35FA3A6B-8D6B-4E98-AB46-E02AC1D371CF}" srcOrd="0" destOrd="0" presId="urn:microsoft.com/office/officeart/2005/8/layout/orgChart1"/>
    <dgm:cxn modelId="{10785287-27C3-431E-AF65-3D9BAF660AFE}" type="presParOf" srcId="{35FA3A6B-8D6B-4E98-AB46-E02AC1D371CF}" destId="{AA6C2133-A02B-41D8-BA12-5DFC5FF939FB}" srcOrd="0" destOrd="0" presId="urn:microsoft.com/office/officeart/2005/8/layout/orgChart1"/>
    <dgm:cxn modelId="{35B8B403-7AD8-4518-9F91-087355BAC352}" type="presParOf" srcId="{35FA3A6B-8D6B-4E98-AB46-E02AC1D371CF}" destId="{0358573B-EDD7-498E-A058-169AF16AB2F7}" srcOrd="1" destOrd="0" presId="urn:microsoft.com/office/officeart/2005/8/layout/orgChart1"/>
    <dgm:cxn modelId="{9A3C860B-D8C8-4146-872F-0EB3D560DB86}" type="presParOf" srcId="{8B1E2503-737D-4B1A-BB64-DDED20308A20}" destId="{431003E0-BAC8-4880-995D-35D242953E22}" srcOrd="1" destOrd="0" presId="urn:microsoft.com/office/officeart/2005/8/layout/orgChart1"/>
    <dgm:cxn modelId="{52CAAA50-F770-4525-BE07-ED7914CF2368}" type="presParOf" srcId="{8B1E2503-737D-4B1A-BB64-DDED20308A20}" destId="{AE7B0184-1DBE-4D81-81A5-EB08F8B6E804}" srcOrd="2" destOrd="0" presId="urn:microsoft.com/office/officeart/2005/8/layout/orgChart1"/>
    <dgm:cxn modelId="{B9BB4404-A468-4190-A760-CFCB37A635B2}" type="presParOf" srcId="{25C22793-BEB6-4810-84C8-F539055D0FA9}" destId="{3E806401-DD2B-4060-A03E-DF21D1127C4E}" srcOrd="10" destOrd="0" presId="urn:microsoft.com/office/officeart/2005/8/layout/orgChart1"/>
    <dgm:cxn modelId="{AE52A018-CB0F-4696-9612-FED6B15D7DDB}" type="presParOf" srcId="{25C22793-BEB6-4810-84C8-F539055D0FA9}" destId="{75674224-1BAA-488A-9CF5-A78BA703716B}" srcOrd="11" destOrd="0" presId="urn:microsoft.com/office/officeart/2005/8/layout/orgChart1"/>
    <dgm:cxn modelId="{2A15F93C-AD59-4E21-85ED-AF0521A0C78C}" type="presParOf" srcId="{75674224-1BAA-488A-9CF5-A78BA703716B}" destId="{1E2C332C-D038-45DB-BB04-688258940AC9}" srcOrd="0" destOrd="0" presId="urn:microsoft.com/office/officeart/2005/8/layout/orgChart1"/>
    <dgm:cxn modelId="{AFD400FF-4A98-4492-90EC-F8274AD1A60A}" type="presParOf" srcId="{1E2C332C-D038-45DB-BB04-688258940AC9}" destId="{EA59D7AB-4953-4827-99F1-D19C7330ED55}" srcOrd="0" destOrd="0" presId="urn:microsoft.com/office/officeart/2005/8/layout/orgChart1"/>
    <dgm:cxn modelId="{601490AA-BB4B-44C8-A526-E843A21DBD62}" type="presParOf" srcId="{1E2C332C-D038-45DB-BB04-688258940AC9}" destId="{FDC93A9C-C647-4882-B0CA-C9F7CE8B6E70}" srcOrd="1" destOrd="0" presId="urn:microsoft.com/office/officeart/2005/8/layout/orgChart1"/>
    <dgm:cxn modelId="{0CA366EC-F6DC-4FE8-A945-6ED8113F6F1B}" type="presParOf" srcId="{75674224-1BAA-488A-9CF5-A78BA703716B}" destId="{7DDEB3BC-432F-45FB-97C6-8E36A99C3172}" srcOrd="1" destOrd="0" presId="urn:microsoft.com/office/officeart/2005/8/layout/orgChart1"/>
    <dgm:cxn modelId="{005B563F-16F7-4F83-8299-58DFCF28A729}" type="presParOf" srcId="{75674224-1BAA-488A-9CF5-A78BA703716B}" destId="{1C4ABA13-6390-4EFA-B080-A934AF5F3A90}" srcOrd="2" destOrd="0" presId="urn:microsoft.com/office/officeart/2005/8/layout/orgChart1"/>
    <dgm:cxn modelId="{2673C022-7708-4744-A3AD-E989FB266190}" type="presParOf" srcId="{25C22793-BEB6-4810-84C8-F539055D0FA9}" destId="{28A09003-7F16-4E22-A14C-66DB36897CF4}" srcOrd="12" destOrd="0" presId="urn:microsoft.com/office/officeart/2005/8/layout/orgChart1"/>
    <dgm:cxn modelId="{A7FAA393-A018-4660-8D59-52A0670B62EB}" type="presParOf" srcId="{25C22793-BEB6-4810-84C8-F539055D0FA9}" destId="{9A1BFA80-D6AB-46C8-8EEC-DC798787690E}" srcOrd="13" destOrd="0" presId="urn:microsoft.com/office/officeart/2005/8/layout/orgChart1"/>
    <dgm:cxn modelId="{60CE70E1-35AD-4456-951E-A23FB37331A9}" type="presParOf" srcId="{9A1BFA80-D6AB-46C8-8EEC-DC798787690E}" destId="{0E77EDAB-F7E6-4999-BC12-DEFABBD1B3EA}" srcOrd="0" destOrd="0" presId="urn:microsoft.com/office/officeart/2005/8/layout/orgChart1"/>
    <dgm:cxn modelId="{1EE158E7-65B6-4033-A25C-9870065052DC}" type="presParOf" srcId="{0E77EDAB-F7E6-4999-BC12-DEFABBD1B3EA}" destId="{A1A77D02-4B11-4D36-9CA9-CFC4F291D508}" srcOrd="0" destOrd="0" presId="urn:microsoft.com/office/officeart/2005/8/layout/orgChart1"/>
    <dgm:cxn modelId="{AF4CBE9F-E0E4-4FCA-8E25-04D15D019FF5}" type="presParOf" srcId="{0E77EDAB-F7E6-4999-BC12-DEFABBD1B3EA}" destId="{095E13E1-822A-4DF0-BAD9-ECF2A7989397}" srcOrd="1" destOrd="0" presId="urn:microsoft.com/office/officeart/2005/8/layout/orgChart1"/>
    <dgm:cxn modelId="{79ED5FE7-1258-4147-8E5A-5F11BF40E1EB}" type="presParOf" srcId="{9A1BFA80-D6AB-46C8-8EEC-DC798787690E}" destId="{10BFE40A-64E3-42C2-9865-64BACCBDEEA4}" srcOrd="1" destOrd="0" presId="urn:microsoft.com/office/officeart/2005/8/layout/orgChart1"/>
    <dgm:cxn modelId="{9F3C1B2C-3A89-4798-8A26-BAADF10399A9}" type="presParOf" srcId="{9A1BFA80-D6AB-46C8-8EEC-DC798787690E}" destId="{DA4C533C-287E-4277-8B51-C72DC6EDD4C7}" srcOrd="2" destOrd="0" presId="urn:microsoft.com/office/officeart/2005/8/layout/orgChart1"/>
    <dgm:cxn modelId="{856E8A3E-7303-4DC5-8810-B67E464EA275}" type="presParOf" srcId="{25C22793-BEB6-4810-84C8-F539055D0FA9}" destId="{3526DCEA-A9DC-4CB7-990B-B182268C9548}" srcOrd="14" destOrd="0" presId="urn:microsoft.com/office/officeart/2005/8/layout/orgChart1"/>
    <dgm:cxn modelId="{5AFF2DA4-6276-4EDF-8593-F7F3EDEE559D}" type="presParOf" srcId="{25C22793-BEB6-4810-84C8-F539055D0FA9}" destId="{55EFF706-ACDA-45FF-9AAE-856D519345FA}" srcOrd="15" destOrd="0" presId="urn:microsoft.com/office/officeart/2005/8/layout/orgChart1"/>
    <dgm:cxn modelId="{447CAC72-2F8E-43AD-8090-A16E88B0D667}" type="presParOf" srcId="{55EFF706-ACDA-45FF-9AAE-856D519345FA}" destId="{397EFC22-FEB3-4249-993B-0E3466F4C807}" srcOrd="0" destOrd="0" presId="urn:microsoft.com/office/officeart/2005/8/layout/orgChart1"/>
    <dgm:cxn modelId="{99BB1F5C-CCFF-456E-AB77-B9ECE6B76A52}" type="presParOf" srcId="{397EFC22-FEB3-4249-993B-0E3466F4C807}" destId="{4975A4EC-B08A-4378-8F73-A82D03731197}" srcOrd="0" destOrd="0" presId="urn:microsoft.com/office/officeart/2005/8/layout/orgChart1"/>
    <dgm:cxn modelId="{B9612D16-0507-4950-B0B0-63F675C4C720}" type="presParOf" srcId="{397EFC22-FEB3-4249-993B-0E3466F4C807}" destId="{4645EC50-AA80-4594-AE86-F5528DEF5CE1}" srcOrd="1" destOrd="0" presId="urn:microsoft.com/office/officeart/2005/8/layout/orgChart1"/>
    <dgm:cxn modelId="{3C486125-5501-4744-A467-81EA297E50A6}" type="presParOf" srcId="{55EFF706-ACDA-45FF-9AAE-856D519345FA}" destId="{549F9B43-2EA0-4411-947E-739076050572}" srcOrd="1" destOrd="0" presId="urn:microsoft.com/office/officeart/2005/8/layout/orgChart1"/>
    <dgm:cxn modelId="{26C1538B-5DE6-4290-9913-40A9736193FB}" type="presParOf" srcId="{55EFF706-ACDA-45FF-9AAE-856D519345FA}" destId="{F7C83A40-B762-4962-ABF9-57AE9351614C}" srcOrd="2" destOrd="0" presId="urn:microsoft.com/office/officeart/2005/8/layout/orgChart1"/>
    <dgm:cxn modelId="{E560E94C-D5D0-4770-A1D5-3506ED539458}" type="presParOf" srcId="{845CBAA0-1E8D-41CF-B480-038C6719DA3C}" destId="{0ADCF131-F9A4-4736-B258-AA079BAC2C2F}" srcOrd="2" destOrd="0" presId="urn:microsoft.com/office/officeart/2005/8/layout/orgChart1"/>
    <dgm:cxn modelId="{B50874E2-77C8-4183-A62F-4CD401797108}" type="presParOf" srcId="{0ADCF131-F9A4-4736-B258-AA079BAC2C2F}" destId="{7F6AC275-FD42-4CA1-9141-C1DF52C57842}" srcOrd="0" destOrd="0" presId="urn:microsoft.com/office/officeart/2005/8/layout/orgChart1"/>
    <dgm:cxn modelId="{E84C1FAD-8B7F-4915-8E15-E791AE824DE1}" type="presParOf" srcId="{0ADCF131-F9A4-4736-B258-AA079BAC2C2F}" destId="{CBCBE30D-FB9A-42BB-8365-B1380716F01D}" srcOrd="1" destOrd="0" presId="urn:microsoft.com/office/officeart/2005/8/layout/orgChart1"/>
    <dgm:cxn modelId="{4856BC4E-056F-474B-B903-5DC5FED394AE}" type="presParOf" srcId="{CBCBE30D-FB9A-42BB-8365-B1380716F01D}" destId="{A8E8A28F-3FCD-42F9-A1E3-390F8E9EA218}" srcOrd="0" destOrd="0" presId="urn:microsoft.com/office/officeart/2005/8/layout/orgChart1"/>
    <dgm:cxn modelId="{78172052-2202-4FB8-9A2C-2E5AE9877EC5}" type="presParOf" srcId="{A8E8A28F-3FCD-42F9-A1E3-390F8E9EA218}" destId="{BB86EFAE-BF99-4CBB-8C32-41DA4F24712B}" srcOrd="0" destOrd="0" presId="urn:microsoft.com/office/officeart/2005/8/layout/orgChart1"/>
    <dgm:cxn modelId="{BA5338DC-32CA-4E06-AB7D-9771182AD855}" type="presParOf" srcId="{A8E8A28F-3FCD-42F9-A1E3-390F8E9EA218}" destId="{35C306E3-E07B-432E-973D-3A703933AA08}" srcOrd="1" destOrd="0" presId="urn:microsoft.com/office/officeart/2005/8/layout/orgChart1"/>
    <dgm:cxn modelId="{671E522F-40B0-4263-97F4-425D65A579A2}" type="presParOf" srcId="{CBCBE30D-FB9A-42BB-8365-B1380716F01D}" destId="{F1B3F730-6E6D-4A76-A7EF-7ACAF2E91DDD}" srcOrd="1" destOrd="0" presId="urn:microsoft.com/office/officeart/2005/8/layout/orgChart1"/>
    <dgm:cxn modelId="{CFAC1A99-B373-44C5-BC12-DDF8DE271344}" type="presParOf" srcId="{CBCBE30D-FB9A-42BB-8365-B1380716F01D}" destId="{E4E3ECE5-0DD3-446A-A007-DBA3A6EB5814}" srcOrd="2" destOrd="0" presId="urn:microsoft.com/office/officeart/2005/8/layout/orgChart1"/>
    <dgm:cxn modelId="{1EDDE6AB-1C98-43D8-A232-D4669ADD63B3}" type="presParOf" srcId="{0ADCF131-F9A4-4736-B258-AA079BAC2C2F}" destId="{4E5BF7BA-7932-4375-8768-F3F9F6EFE72C}" srcOrd="2" destOrd="0" presId="urn:microsoft.com/office/officeart/2005/8/layout/orgChart1"/>
    <dgm:cxn modelId="{87E7DD15-A91B-48F0-944C-B11AD814EDB3}" type="presParOf" srcId="{0ADCF131-F9A4-4736-B258-AA079BAC2C2F}" destId="{59F5C4E9-C98D-42E6-9B4F-0E491E28E39E}" srcOrd="3" destOrd="0" presId="urn:microsoft.com/office/officeart/2005/8/layout/orgChart1"/>
    <dgm:cxn modelId="{0779403B-A40B-4FCA-9705-2D7305EBC6DF}" type="presParOf" srcId="{59F5C4E9-C98D-42E6-9B4F-0E491E28E39E}" destId="{377A0CCD-8DD3-44CC-8937-37DE5A36124F}" srcOrd="0" destOrd="0" presId="urn:microsoft.com/office/officeart/2005/8/layout/orgChart1"/>
    <dgm:cxn modelId="{AE7F4BF4-5105-4B02-A9A0-5212B1015606}" type="presParOf" srcId="{377A0CCD-8DD3-44CC-8937-37DE5A36124F}" destId="{B450CCEE-37D7-4C07-AAA8-1BF9DC739FC0}" srcOrd="0" destOrd="0" presId="urn:microsoft.com/office/officeart/2005/8/layout/orgChart1"/>
    <dgm:cxn modelId="{E4841626-E86C-466B-B8CB-1FA2B1D97153}" type="presParOf" srcId="{377A0CCD-8DD3-44CC-8937-37DE5A36124F}" destId="{C7A67BEB-FB66-4FCE-835E-977EB2030C2C}" srcOrd="1" destOrd="0" presId="urn:microsoft.com/office/officeart/2005/8/layout/orgChart1"/>
    <dgm:cxn modelId="{D5148522-B5DD-4617-9FAC-87A3268C3FF8}" type="presParOf" srcId="{59F5C4E9-C98D-42E6-9B4F-0E491E28E39E}" destId="{25F91AB0-62FF-4E7A-8C04-71DBCC93046D}" srcOrd="1" destOrd="0" presId="urn:microsoft.com/office/officeart/2005/8/layout/orgChart1"/>
    <dgm:cxn modelId="{889BB97F-3D89-416E-A262-57D510D953AA}" type="presParOf" srcId="{59F5C4E9-C98D-42E6-9B4F-0E491E28E39E}" destId="{56B4C2ED-94FE-4B28-BB03-8880F0F3322E}" srcOrd="2" destOrd="0" presId="urn:microsoft.com/office/officeart/2005/8/layout/orgChart1"/>
    <dgm:cxn modelId="{4A134356-D2DE-4511-B712-3D53D521B8AB}" type="presParOf" srcId="{0ADCF131-F9A4-4736-B258-AA079BAC2C2F}" destId="{950AC7C4-C91A-40F6-9067-0C9444D5D7EA}" srcOrd="4" destOrd="0" presId="urn:microsoft.com/office/officeart/2005/8/layout/orgChart1"/>
    <dgm:cxn modelId="{43CED336-93E3-40C0-861A-B462C126102A}" type="presParOf" srcId="{0ADCF131-F9A4-4736-B258-AA079BAC2C2F}" destId="{D8E3DCB2-BBBA-4CF9-8E63-0F8B2FEDDB7B}" srcOrd="5" destOrd="0" presId="urn:microsoft.com/office/officeart/2005/8/layout/orgChart1"/>
    <dgm:cxn modelId="{63AA6358-7311-4C47-8B9F-620CE09C18B8}" type="presParOf" srcId="{D8E3DCB2-BBBA-4CF9-8E63-0F8B2FEDDB7B}" destId="{7A78423E-E982-4421-BAB4-4885B78A1DD7}" srcOrd="0" destOrd="0" presId="urn:microsoft.com/office/officeart/2005/8/layout/orgChart1"/>
    <dgm:cxn modelId="{3CEA804F-6E95-4A34-84A2-72A6CC4A4F6A}" type="presParOf" srcId="{7A78423E-E982-4421-BAB4-4885B78A1DD7}" destId="{F69BCF6B-197C-45AB-A0C5-15872D263468}" srcOrd="0" destOrd="0" presId="urn:microsoft.com/office/officeart/2005/8/layout/orgChart1"/>
    <dgm:cxn modelId="{C0DEC0A8-1E3D-4684-9495-F48A907D1375}" type="presParOf" srcId="{7A78423E-E982-4421-BAB4-4885B78A1DD7}" destId="{0860F92C-EA09-4F26-8414-368FAB678E29}" srcOrd="1" destOrd="0" presId="urn:microsoft.com/office/officeart/2005/8/layout/orgChart1"/>
    <dgm:cxn modelId="{E47D43EA-0517-4B99-8917-849F5018E3BE}" type="presParOf" srcId="{D8E3DCB2-BBBA-4CF9-8E63-0F8B2FEDDB7B}" destId="{FEF39CE3-8875-41DC-8F48-326E0D0AF0DF}" srcOrd="1" destOrd="0" presId="urn:microsoft.com/office/officeart/2005/8/layout/orgChart1"/>
    <dgm:cxn modelId="{4EEE312E-7D37-47A2-8956-091F931D9D18}" type="presParOf" srcId="{D8E3DCB2-BBBA-4CF9-8E63-0F8B2FEDDB7B}" destId="{99363398-7A8B-4E28-8E24-B9280CAF337A}" srcOrd="2" destOrd="0" presId="urn:microsoft.com/office/officeart/2005/8/layout/orgChart1"/>
    <dgm:cxn modelId="{E024D524-C205-4F21-91FA-9EC7EEC5F63E}" type="presParOf" srcId="{0ADCF131-F9A4-4736-B258-AA079BAC2C2F}" destId="{3599218E-5660-411A-ADB1-F405E828476E}" srcOrd="6" destOrd="0" presId="urn:microsoft.com/office/officeart/2005/8/layout/orgChart1"/>
    <dgm:cxn modelId="{40444064-7BBF-4B38-AB0F-2C5A6D5D213F}" type="presParOf" srcId="{0ADCF131-F9A4-4736-B258-AA079BAC2C2F}" destId="{66E5B629-C57C-489D-8EAC-807B8F9BA557}" srcOrd="7" destOrd="0" presId="urn:microsoft.com/office/officeart/2005/8/layout/orgChart1"/>
    <dgm:cxn modelId="{8BA9B581-E09C-4283-A816-B7C7A38D81E9}" type="presParOf" srcId="{66E5B629-C57C-489D-8EAC-807B8F9BA557}" destId="{23297D93-6EBA-4C44-ACF1-6244FA09B611}" srcOrd="0" destOrd="0" presId="urn:microsoft.com/office/officeart/2005/8/layout/orgChart1"/>
    <dgm:cxn modelId="{7C1E6637-CE9C-42E0-A4A2-069C4FE20E78}" type="presParOf" srcId="{23297D93-6EBA-4C44-ACF1-6244FA09B611}" destId="{6D7FDEBE-0F67-46CD-823E-49447F061DB6}" srcOrd="0" destOrd="0" presId="urn:microsoft.com/office/officeart/2005/8/layout/orgChart1"/>
    <dgm:cxn modelId="{D3544C4C-A035-4F65-9BD0-4CD73D6BCD32}" type="presParOf" srcId="{23297D93-6EBA-4C44-ACF1-6244FA09B611}" destId="{3CA4E3AB-4295-40D1-AF49-7156CE78C224}" srcOrd="1" destOrd="0" presId="urn:microsoft.com/office/officeart/2005/8/layout/orgChart1"/>
    <dgm:cxn modelId="{96BF2B7A-C1C9-4083-AEE1-6CBF76DB2CBB}" type="presParOf" srcId="{66E5B629-C57C-489D-8EAC-807B8F9BA557}" destId="{7FC77404-BC37-48A9-8E78-130E164303B1}" srcOrd="1" destOrd="0" presId="urn:microsoft.com/office/officeart/2005/8/layout/orgChart1"/>
    <dgm:cxn modelId="{B4BBA46B-89A4-4940-93F1-6D4B8B93F7D0}" type="presParOf" srcId="{66E5B629-C57C-489D-8EAC-807B8F9BA557}" destId="{36E9A56B-0F8B-4334-BC8E-24108B163B49}" srcOrd="2" destOrd="0" presId="urn:microsoft.com/office/officeart/2005/8/layout/orgChart1"/>
    <dgm:cxn modelId="{42793AD1-502E-4F07-A27F-0976700E59BE}" type="presParOf" srcId="{0ADCF131-F9A4-4736-B258-AA079BAC2C2F}" destId="{82BB96E3-51D5-4458-8F1E-3B8804DA8969}" srcOrd="8" destOrd="0" presId="urn:microsoft.com/office/officeart/2005/8/layout/orgChart1"/>
    <dgm:cxn modelId="{AE2623A3-6EB3-4219-B91E-BF6651842E06}" type="presParOf" srcId="{0ADCF131-F9A4-4736-B258-AA079BAC2C2F}" destId="{668AB322-16B8-4284-95A3-22E63FE2B605}" srcOrd="9" destOrd="0" presId="urn:microsoft.com/office/officeart/2005/8/layout/orgChart1"/>
    <dgm:cxn modelId="{2D395423-5CDA-4036-8A4D-13019E492428}" type="presParOf" srcId="{668AB322-16B8-4284-95A3-22E63FE2B605}" destId="{1AF259B2-C328-4888-BECE-43B40D56E0AB}" srcOrd="0" destOrd="0" presId="urn:microsoft.com/office/officeart/2005/8/layout/orgChart1"/>
    <dgm:cxn modelId="{EC9B86A6-9CC9-44C1-92D9-44FF7F84AD35}" type="presParOf" srcId="{1AF259B2-C328-4888-BECE-43B40D56E0AB}" destId="{EC96678A-71C0-4D34-B9C7-DA60C858915B}" srcOrd="0" destOrd="0" presId="urn:microsoft.com/office/officeart/2005/8/layout/orgChart1"/>
    <dgm:cxn modelId="{3E79E413-023C-4D80-818D-4495C5E612C9}" type="presParOf" srcId="{1AF259B2-C328-4888-BECE-43B40D56E0AB}" destId="{8D83BC21-7EF5-4990-82B1-C939FF89269A}" srcOrd="1" destOrd="0" presId="urn:microsoft.com/office/officeart/2005/8/layout/orgChart1"/>
    <dgm:cxn modelId="{13E9F907-B957-463B-AD04-71D97FC52AEF}" type="presParOf" srcId="{668AB322-16B8-4284-95A3-22E63FE2B605}" destId="{4EABCD62-A650-480A-98DD-B12527F211A9}" srcOrd="1" destOrd="0" presId="urn:microsoft.com/office/officeart/2005/8/layout/orgChart1"/>
    <dgm:cxn modelId="{52195F31-37A6-4B04-B9E5-670490997872}" type="presParOf" srcId="{668AB322-16B8-4284-95A3-22E63FE2B605}" destId="{24AB7784-3D95-4573-B6AB-857020B90ED8}" srcOrd="2" destOrd="0" presId="urn:microsoft.com/office/officeart/2005/8/layout/orgChart1"/>
    <dgm:cxn modelId="{F83CA119-A4DA-4AD2-B317-BF8B5BD27240}" type="presParOf" srcId="{0ADCF131-F9A4-4736-B258-AA079BAC2C2F}" destId="{C1EDD6B9-A5C4-4863-B85C-FA9B9D161AD2}" srcOrd="10" destOrd="0" presId="urn:microsoft.com/office/officeart/2005/8/layout/orgChart1"/>
    <dgm:cxn modelId="{60BA82AA-984F-4997-8407-75D25BB91728}" type="presParOf" srcId="{0ADCF131-F9A4-4736-B258-AA079BAC2C2F}" destId="{BAFDA2B5-29CD-45FB-8862-4E1856855DED}" srcOrd="11" destOrd="0" presId="urn:microsoft.com/office/officeart/2005/8/layout/orgChart1"/>
    <dgm:cxn modelId="{5A7A6C1F-F274-4519-A5FC-75E08994E961}" type="presParOf" srcId="{BAFDA2B5-29CD-45FB-8862-4E1856855DED}" destId="{0883CB53-DD18-45AF-8F53-E6BA0F2E946B}" srcOrd="0" destOrd="0" presId="urn:microsoft.com/office/officeart/2005/8/layout/orgChart1"/>
    <dgm:cxn modelId="{384F969F-6C61-450B-AA7D-5F96A3864174}" type="presParOf" srcId="{0883CB53-DD18-45AF-8F53-E6BA0F2E946B}" destId="{F377C35A-39AE-417C-9969-A0F56A580288}" srcOrd="0" destOrd="0" presId="urn:microsoft.com/office/officeart/2005/8/layout/orgChart1"/>
    <dgm:cxn modelId="{BD6DB17B-2D31-43E1-B372-596CD3FACBF8}" type="presParOf" srcId="{0883CB53-DD18-45AF-8F53-E6BA0F2E946B}" destId="{BBB803D8-1CC4-4FD9-A7C6-9E187A00D215}" srcOrd="1" destOrd="0" presId="urn:microsoft.com/office/officeart/2005/8/layout/orgChart1"/>
    <dgm:cxn modelId="{ECA39280-8C8F-40B9-B861-54821E52D691}" type="presParOf" srcId="{BAFDA2B5-29CD-45FB-8862-4E1856855DED}" destId="{13D849BB-AAC8-4A65-9C09-BF59EAF9C2C1}" srcOrd="1" destOrd="0" presId="urn:microsoft.com/office/officeart/2005/8/layout/orgChart1"/>
    <dgm:cxn modelId="{05262BD5-71CF-4A52-9DAD-3F7D23CB6A03}" type="presParOf" srcId="{BAFDA2B5-29CD-45FB-8862-4E1856855DED}" destId="{01A52971-C98E-42C8-8338-E3BD2DA46704}" srcOrd="2" destOrd="0" presId="urn:microsoft.com/office/officeart/2005/8/layout/orgChart1"/>
    <dgm:cxn modelId="{6C229C5B-EF63-4B48-9E5C-1AFC83EC8483}" type="presParOf" srcId="{0ADCF131-F9A4-4736-B258-AA079BAC2C2F}" destId="{B44EBF78-BDB5-4495-ADAE-540A5BFA5810}" srcOrd="12" destOrd="0" presId="urn:microsoft.com/office/officeart/2005/8/layout/orgChart1"/>
    <dgm:cxn modelId="{E855EE1B-0B9F-45D4-8AA4-688F810E29A8}" type="presParOf" srcId="{0ADCF131-F9A4-4736-B258-AA079BAC2C2F}" destId="{DF1E872A-92A3-4A04-8C12-83F23B4CE892}" srcOrd="13" destOrd="0" presId="urn:microsoft.com/office/officeart/2005/8/layout/orgChart1"/>
    <dgm:cxn modelId="{05E72FE9-3050-4F18-91BE-03B68151B4EA}" type="presParOf" srcId="{DF1E872A-92A3-4A04-8C12-83F23B4CE892}" destId="{52D4A117-F2F0-4FE1-AC59-4C172D332235}" srcOrd="0" destOrd="0" presId="urn:microsoft.com/office/officeart/2005/8/layout/orgChart1"/>
    <dgm:cxn modelId="{F1C3C4B9-D8C8-4CF7-B590-8BD43E4FC2B1}" type="presParOf" srcId="{52D4A117-F2F0-4FE1-AC59-4C172D332235}" destId="{307AD1CD-CEC0-43CA-A0E8-6AD6A97FF784}" srcOrd="0" destOrd="0" presId="urn:microsoft.com/office/officeart/2005/8/layout/orgChart1"/>
    <dgm:cxn modelId="{0636B9DF-7A35-4289-811E-B5D2669D37DC}" type="presParOf" srcId="{52D4A117-F2F0-4FE1-AC59-4C172D332235}" destId="{AB4935D3-2F52-4B58-944E-876587AA6070}" srcOrd="1" destOrd="0" presId="urn:microsoft.com/office/officeart/2005/8/layout/orgChart1"/>
    <dgm:cxn modelId="{E50B193C-E2BF-4044-A90D-C956A8089E6A}" type="presParOf" srcId="{DF1E872A-92A3-4A04-8C12-83F23B4CE892}" destId="{C32A799D-755C-4EE8-A170-61E92078DF59}" srcOrd="1" destOrd="0" presId="urn:microsoft.com/office/officeart/2005/8/layout/orgChart1"/>
    <dgm:cxn modelId="{77682F48-EE29-4239-B40A-73250DBD40E6}" type="presParOf" srcId="{DF1E872A-92A3-4A04-8C12-83F23B4CE892}" destId="{B1EE6254-4349-40ED-9629-71698D72738C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28C335A-101D-400D-AAF0-38B71CC8D308}" type="doc">
      <dgm:prSet loTypeId="urn:microsoft.com/office/officeart/2005/8/layout/chevron2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351E84E-ED91-4194-9A5F-B82F00EA53D8}">
      <dgm:prSet phldrT="[Texto]" custT="1"/>
      <dgm:spPr/>
      <dgm:t>
        <a:bodyPr/>
        <a:lstStyle/>
        <a:p>
          <a:r>
            <a:rPr lang="pt-BR" sz="1000" dirty="0" err="1" smtClean="0"/>
            <a:t>Câmpus</a:t>
          </a:r>
          <a:r>
            <a:rPr lang="pt-BR" sz="1000" dirty="0" smtClean="0"/>
            <a:t>/</a:t>
          </a:r>
          <a:r>
            <a:rPr lang="pt-BR" sz="1000" dirty="0" err="1" smtClean="0"/>
            <a:t>Pró-Reitoria</a:t>
          </a:r>
          <a:r>
            <a:rPr lang="pt-BR" sz="1000" dirty="0" smtClean="0"/>
            <a:t>/Assessorias/Sistêmicas</a:t>
          </a:r>
          <a:endParaRPr lang="pt-BR" sz="1000" dirty="0"/>
        </a:p>
      </dgm:t>
    </dgm:pt>
    <dgm:pt modelId="{74D1EEEC-5310-4672-84A1-8B8F1E0C4950}" type="parTrans" cxnId="{DE6CD953-3EF1-42C3-97AB-835E091641C9}">
      <dgm:prSet/>
      <dgm:spPr/>
      <dgm:t>
        <a:bodyPr/>
        <a:lstStyle/>
        <a:p>
          <a:endParaRPr lang="pt-BR"/>
        </a:p>
      </dgm:t>
    </dgm:pt>
    <dgm:pt modelId="{636FF620-BF32-4227-96E9-4761F99251AF}" type="sibTrans" cxnId="{DE6CD953-3EF1-42C3-97AB-835E091641C9}">
      <dgm:prSet/>
      <dgm:spPr/>
      <dgm:t>
        <a:bodyPr/>
        <a:lstStyle/>
        <a:p>
          <a:endParaRPr lang="pt-BR"/>
        </a:p>
      </dgm:t>
    </dgm:pt>
    <dgm:pt modelId="{B78178DC-8916-4414-A863-01B3F0915D6C}">
      <dgm:prSet phldrT="[Texto]" custT="1"/>
      <dgm:spPr/>
      <dgm:t>
        <a:bodyPr/>
        <a:lstStyle/>
        <a:p>
          <a:r>
            <a:rPr lang="pt-BR" sz="2300" dirty="0" smtClean="0"/>
            <a:t>Criação ou reconfiguração de Estrutura</a:t>
          </a:r>
          <a:endParaRPr lang="pt-BR" sz="2300" dirty="0"/>
        </a:p>
      </dgm:t>
    </dgm:pt>
    <dgm:pt modelId="{BC6CD9B4-D103-4446-AB73-12227B1D791A}" type="parTrans" cxnId="{3B94F461-A7E5-40C4-A522-378C8ACCBE3C}">
      <dgm:prSet/>
      <dgm:spPr/>
      <dgm:t>
        <a:bodyPr/>
        <a:lstStyle/>
        <a:p>
          <a:endParaRPr lang="pt-BR"/>
        </a:p>
      </dgm:t>
    </dgm:pt>
    <dgm:pt modelId="{E48016C4-EE1B-4667-B47C-55D3B56584AA}" type="sibTrans" cxnId="{3B94F461-A7E5-40C4-A522-378C8ACCBE3C}">
      <dgm:prSet/>
      <dgm:spPr/>
      <dgm:t>
        <a:bodyPr/>
        <a:lstStyle/>
        <a:p>
          <a:endParaRPr lang="pt-BR"/>
        </a:p>
      </dgm:t>
    </dgm:pt>
    <dgm:pt modelId="{2D97C643-0DD0-4965-BF15-A9A77018A26B}">
      <dgm:prSet phldrT="[Texto]" custT="1"/>
      <dgm:spPr/>
      <dgm:t>
        <a:bodyPr/>
        <a:lstStyle/>
        <a:p>
          <a:r>
            <a:rPr lang="pt-BR" sz="2300" dirty="0" smtClean="0"/>
            <a:t>Discussão interna e encaminhamento para PRODIN </a:t>
          </a:r>
          <a:endParaRPr lang="pt-BR" sz="2300" dirty="0"/>
        </a:p>
      </dgm:t>
    </dgm:pt>
    <dgm:pt modelId="{C072CE9F-AC51-4D7A-9F80-F88EB12DF93A}" type="parTrans" cxnId="{EF8CDB7A-D146-4F84-95DA-C24F18778C59}">
      <dgm:prSet/>
      <dgm:spPr/>
      <dgm:t>
        <a:bodyPr/>
        <a:lstStyle/>
        <a:p>
          <a:endParaRPr lang="pt-BR"/>
        </a:p>
      </dgm:t>
    </dgm:pt>
    <dgm:pt modelId="{24E4D905-471A-481F-A322-324254E492FE}" type="sibTrans" cxnId="{EF8CDB7A-D146-4F84-95DA-C24F18778C59}">
      <dgm:prSet/>
      <dgm:spPr/>
      <dgm:t>
        <a:bodyPr/>
        <a:lstStyle/>
        <a:p>
          <a:endParaRPr lang="pt-BR"/>
        </a:p>
      </dgm:t>
    </dgm:pt>
    <dgm:pt modelId="{6ED3C7A2-C0AB-49B5-9348-607ADFBA62AE}">
      <dgm:prSet phldrT="[Texto]"/>
      <dgm:spPr/>
      <dgm:t>
        <a:bodyPr/>
        <a:lstStyle/>
        <a:p>
          <a:r>
            <a:rPr lang="pt-BR" dirty="0" smtClean="0"/>
            <a:t>PRODIN</a:t>
          </a:r>
          <a:endParaRPr lang="pt-BR" dirty="0"/>
        </a:p>
      </dgm:t>
    </dgm:pt>
    <dgm:pt modelId="{7DA677F5-208D-42A5-BE0E-811AC491E3DA}" type="parTrans" cxnId="{77D62204-D3B8-4C4B-95B2-67D8F988EE87}">
      <dgm:prSet/>
      <dgm:spPr/>
      <dgm:t>
        <a:bodyPr/>
        <a:lstStyle/>
        <a:p>
          <a:endParaRPr lang="pt-BR"/>
        </a:p>
      </dgm:t>
    </dgm:pt>
    <dgm:pt modelId="{F27392B4-083C-47BC-B2DC-A2E59B2912CF}" type="sibTrans" cxnId="{77D62204-D3B8-4C4B-95B2-67D8F988EE87}">
      <dgm:prSet/>
      <dgm:spPr/>
      <dgm:t>
        <a:bodyPr/>
        <a:lstStyle/>
        <a:p>
          <a:endParaRPr lang="pt-BR"/>
        </a:p>
      </dgm:t>
    </dgm:pt>
    <dgm:pt modelId="{7B051106-D72D-4281-8C7E-6F52C7A63040}">
      <dgm:prSet phldrT="[Texto]"/>
      <dgm:spPr/>
      <dgm:t>
        <a:bodyPr/>
        <a:lstStyle/>
        <a:p>
          <a:r>
            <a:rPr lang="pt-BR" dirty="0" smtClean="0"/>
            <a:t>Discussão e formatação(padronização/viabilidade) </a:t>
          </a:r>
          <a:endParaRPr lang="pt-BR" dirty="0"/>
        </a:p>
      </dgm:t>
    </dgm:pt>
    <dgm:pt modelId="{5BE663D4-3266-4F50-97A8-F226C4F8477A}" type="parTrans" cxnId="{61311361-3D5B-421D-AD9D-3E4392B470FD}">
      <dgm:prSet/>
      <dgm:spPr/>
      <dgm:t>
        <a:bodyPr/>
        <a:lstStyle/>
        <a:p>
          <a:endParaRPr lang="pt-BR"/>
        </a:p>
      </dgm:t>
    </dgm:pt>
    <dgm:pt modelId="{BF3A7614-0FA6-40A0-933E-8121769BF0EE}" type="sibTrans" cxnId="{61311361-3D5B-421D-AD9D-3E4392B470FD}">
      <dgm:prSet/>
      <dgm:spPr/>
      <dgm:t>
        <a:bodyPr/>
        <a:lstStyle/>
        <a:p>
          <a:endParaRPr lang="pt-BR"/>
        </a:p>
      </dgm:t>
    </dgm:pt>
    <dgm:pt modelId="{AFEEDB63-5621-404F-9C3D-81D5A0D2B413}">
      <dgm:prSet phldrT="[Texto]"/>
      <dgm:spPr/>
      <dgm:t>
        <a:bodyPr/>
        <a:lstStyle/>
        <a:p>
          <a:r>
            <a:rPr lang="pt-BR" dirty="0" smtClean="0"/>
            <a:t>Alinhamento com a Política Institucional</a:t>
          </a:r>
          <a:endParaRPr lang="pt-BR" dirty="0"/>
        </a:p>
      </dgm:t>
    </dgm:pt>
    <dgm:pt modelId="{5DB37A6E-929D-456A-B903-58F5B7368471}" type="parTrans" cxnId="{9E3DA309-101C-4E38-9692-CF35CC145957}">
      <dgm:prSet/>
      <dgm:spPr/>
      <dgm:t>
        <a:bodyPr/>
        <a:lstStyle/>
        <a:p>
          <a:endParaRPr lang="pt-BR"/>
        </a:p>
      </dgm:t>
    </dgm:pt>
    <dgm:pt modelId="{4293F8C9-B0D6-49B1-B88C-61019F20F8F4}" type="sibTrans" cxnId="{9E3DA309-101C-4E38-9692-CF35CC145957}">
      <dgm:prSet/>
      <dgm:spPr/>
      <dgm:t>
        <a:bodyPr/>
        <a:lstStyle/>
        <a:p>
          <a:endParaRPr lang="pt-BR"/>
        </a:p>
      </dgm:t>
    </dgm:pt>
    <dgm:pt modelId="{BB6624C7-C491-4F82-A3A0-74DBAEA9ED1E}">
      <dgm:prSet phldrT="[Texto]"/>
      <dgm:spPr/>
      <dgm:t>
        <a:bodyPr/>
        <a:lstStyle/>
        <a:p>
          <a:r>
            <a:rPr lang="pt-BR" dirty="0" smtClean="0"/>
            <a:t>Colégio de  Dirigentes/CONSUP</a:t>
          </a:r>
          <a:endParaRPr lang="pt-BR" dirty="0"/>
        </a:p>
      </dgm:t>
    </dgm:pt>
    <dgm:pt modelId="{FDC1CCE6-4562-475F-BBFA-D128C0432F81}" type="parTrans" cxnId="{74D71382-F65F-49ED-95A1-AF99F93EA77F}">
      <dgm:prSet/>
      <dgm:spPr/>
      <dgm:t>
        <a:bodyPr/>
        <a:lstStyle/>
        <a:p>
          <a:endParaRPr lang="pt-BR"/>
        </a:p>
      </dgm:t>
    </dgm:pt>
    <dgm:pt modelId="{5E10C764-FA6D-4480-AD2C-CB8FF4C5D3C7}" type="sibTrans" cxnId="{74D71382-F65F-49ED-95A1-AF99F93EA77F}">
      <dgm:prSet/>
      <dgm:spPr/>
      <dgm:t>
        <a:bodyPr/>
        <a:lstStyle/>
        <a:p>
          <a:endParaRPr lang="pt-BR"/>
        </a:p>
      </dgm:t>
    </dgm:pt>
    <dgm:pt modelId="{2BF73E87-5621-441B-92FD-FDBCCA92D843}">
      <dgm:prSet phldrT="[Texto]"/>
      <dgm:spPr/>
      <dgm:t>
        <a:bodyPr/>
        <a:lstStyle/>
        <a:p>
          <a:r>
            <a:rPr lang="pt-BR" dirty="0" smtClean="0"/>
            <a:t>Encaminhamento </a:t>
          </a:r>
          <a:endParaRPr lang="pt-BR" dirty="0"/>
        </a:p>
      </dgm:t>
    </dgm:pt>
    <dgm:pt modelId="{9C1CB3C7-253E-48FE-8F65-8A3786C75BC0}" type="parTrans" cxnId="{36B878B2-791D-4E3B-9031-3A1643CF7E19}">
      <dgm:prSet/>
      <dgm:spPr/>
      <dgm:t>
        <a:bodyPr/>
        <a:lstStyle/>
        <a:p>
          <a:endParaRPr lang="pt-BR"/>
        </a:p>
      </dgm:t>
    </dgm:pt>
    <dgm:pt modelId="{97F1A2E5-F8CD-45B6-A657-1E71DBB3F117}" type="sibTrans" cxnId="{36B878B2-791D-4E3B-9031-3A1643CF7E19}">
      <dgm:prSet/>
      <dgm:spPr/>
      <dgm:t>
        <a:bodyPr/>
        <a:lstStyle/>
        <a:p>
          <a:endParaRPr lang="pt-BR"/>
        </a:p>
      </dgm:t>
    </dgm:pt>
    <dgm:pt modelId="{32DEB6CC-DED9-40CE-BC70-B81FC548B281}">
      <dgm:prSet phldrT="[Texto]"/>
      <dgm:spPr/>
      <dgm:t>
        <a:bodyPr/>
        <a:lstStyle/>
        <a:p>
          <a:r>
            <a:rPr lang="pt-BR" dirty="0" smtClean="0"/>
            <a:t>Discussão e aprovação</a:t>
          </a:r>
          <a:endParaRPr lang="pt-BR" dirty="0"/>
        </a:p>
      </dgm:t>
    </dgm:pt>
    <dgm:pt modelId="{A45071B6-5CE3-41EA-A2B1-88444B85A52C}" type="parTrans" cxnId="{0799FD0B-7541-457A-869E-9D3525E2EA94}">
      <dgm:prSet/>
      <dgm:spPr/>
      <dgm:t>
        <a:bodyPr/>
        <a:lstStyle/>
        <a:p>
          <a:endParaRPr lang="pt-BR"/>
        </a:p>
      </dgm:t>
    </dgm:pt>
    <dgm:pt modelId="{6F7FE7B5-704D-4E7A-9277-E5043A297D52}" type="sibTrans" cxnId="{0799FD0B-7541-457A-869E-9D3525E2EA94}">
      <dgm:prSet/>
      <dgm:spPr/>
      <dgm:t>
        <a:bodyPr/>
        <a:lstStyle/>
        <a:p>
          <a:endParaRPr lang="pt-BR"/>
        </a:p>
      </dgm:t>
    </dgm:pt>
    <dgm:pt modelId="{5E2C76BD-89E0-4C6A-89A9-1C3B80B38F19}" type="pres">
      <dgm:prSet presAssocID="{128C335A-101D-400D-AAF0-38B71CC8D30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9B7B1ABA-BBCC-4AD5-AC71-9A66B98AD44A}" type="pres">
      <dgm:prSet presAssocID="{5351E84E-ED91-4194-9A5F-B82F00EA53D8}" presName="composite" presStyleCnt="0"/>
      <dgm:spPr/>
    </dgm:pt>
    <dgm:pt modelId="{5B01AF35-BAF7-42AE-AA6F-B83CFE047C64}" type="pres">
      <dgm:prSet presAssocID="{5351E84E-ED91-4194-9A5F-B82F00EA53D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96611D9-4C9D-4F35-863B-618D8FAB5275}" type="pres">
      <dgm:prSet presAssocID="{5351E84E-ED91-4194-9A5F-B82F00EA53D8}" presName="descendantText" presStyleLbl="alignAcc1" presStyleIdx="0" presStyleCnt="3" custScaleX="9510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F36F793-EF89-46E8-8834-D5CD11F1E414}" type="pres">
      <dgm:prSet presAssocID="{636FF620-BF32-4227-96E9-4761F99251AF}" presName="sp" presStyleCnt="0"/>
      <dgm:spPr/>
    </dgm:pt>
    <dgm:pt modelId="{00B0B6A8-5229-4E34-9DF8-71EC5B7B81A6}" type="pres">
      <dgm:prSet presAssocID="{6ED3C7A2-C0AB-49B5-9348-607ADFBA62AE}" presName="composite" presStyleCnt="0"/>
      <dgm:spPr/>
    </dgm:pt>
    <dgm:pt modelId="{A156FED5-81DC-4391-8026-B6E8FB1A7D2A}" type="pres">
      <dgm:prSet presAssocID="{6ED3C7A2-C0AB-49B5-9348-607ADFBA62A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14C38F4-334B-458E-895F-30A237DC0842}" type="pres">
      <dgm:prSet presAssocID="{6ED3C7A2-C0AB-49B5-9348-607ADFBA62AE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0338971-C6D1-4129-8FAB-A933ECF63657}" type="pres">
      <dgm:prSet presAssocID="{F27392B4-083C-47BC-B2DC-A2E59B2912CF}" presName="sp" presStyleCnt="0"/>
      <dgm:spPr/>
    </dgm:pt>
    <dgm:pt modelId="{9E510563-2E33-460F-8F06-50CD452A21DA}" type="pres">
      <dgm:prSet presAssocID="{BB6624C7-C491-4F82-A3A0-74DBAEA9ED1E}" presName="composite" presStyleCnt="0"/>
      <dgm:spPr/>
    </dgm:pt>
    <dgm:pt modelId="{D9E86123-19A4-4E68-BBB8-B951595B3B11}" type="pres">
      <dgm:prSet presAssocID="{BB6624C7-C491-4F82-A3A0-74DBAEA9ED1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483AECD-2AE7-47FE-BAE0-04F101D2673C}" type="pres">
      <dgm:prSet presAssocID="{BB6624C7-C491-4F82-A3A0-74DBAEA9ED1E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AE7096A9-BB6A-44D9-906D-4411AAB4670E}" type="presOf" srcId="{AFEEDB63-5621-404F-9C3D-81D5A0D2B413}" destId="{C14C38F4-334B-458E-895F-30A237DC0842}" srcOrd="0" destOrd="1" presId="urn:microsoft.com/office/officeart/2005/8/layout/chevron2"/>
    <dgm:cxn modelId="{E520F98E-AFE2-44AD-ADD7-3B323482F722}" type="presOf" srcId="{B78178DC-8916-4414-A863-01B3F0915D6C}" destId="{096611D9-4C9D-4F35-863B-618D8FAB5275}" srcOrd="0" destOrd="0" presId="urn:microsoft.com/office/officeart/2005/8/layout/chevron2"/>
    <dgm:cxn modelId="{EF8CDB7A-D146-4F84-95DA-C24F18778C59}" srcId="{5351E84E-ED91-4194-9A5F-B82F00EA53D8}" destId="{2D97C643-0DD0-4965-BF15-A9A77018A26B}" srcOrd="1" destOrd="0" parTransId="{C072CE9F-AC51-4D7A-9F80-F88EB12DF93A}" sibTransId="{24E4D905-471A-481F-A322-324254E492FE}"/>
    <dgm:cxn modelId="{77D62204-D3B8-4C4B-95B2-67D8F988EE87}" srcId="{128C335A-101D-400D-AAF0-38B71CC8D308}" destId="{6ED3C7A2-C0AB-49B5-9348-607ADFBA62AE}" srcOrd="1" destOrd="0" parTransId="{7DA677F5-208D-42A5-BE0E-811AC491E3DA}" sibTransId="{F27392B4-083C-47BC-B2DC-A2E59B2912CF}"/>
    <dgm:cxn modelId="{BCA67AC5-7088-4A5A-895A-AB93F9E17EF0}" type="presOf" srcId="{7B051106-D72D-4281-8C7E-6F52C7A63040}" destId="{C14C38F4-334B-458E-895F-30A237DC0842}" srcOrd="0" destOrd="0" presId="urn:microsoft.com/office/officeart/2005/8/layout/chevron2"/>
    <dgm:cxn modelId="{0799FD0B-7541-457A-869E-9D3525E2EA94}" srcId="{BB6624C7-C491-4F82-A3A0-74DBAEA9ED1E}" destId="{32DEB6CC-DED9-40CE-BC70-B81FC548B281}" srcOrd="1" destOrd="0" parTransId="{A45071B6-5CE3-41EA-A2B1-88444B85A52C}" sibTransId="{6F7FE7B5-704D-4E7A-9277-E5043A297D52}"/>
    <dgm:cxn modelId="{19269416-E5FA-46AC-801A-619316D71FDE}" type="presOf" srcId="{32DEB6CC-DED9-40CE-BC70-B81FC548B281}" destId="{5483AECD-2AE7-47FE-BAE0-04F101D2673C}" srcOrd="0" destOrd="1" presId="urn:microsoft.com/office/officeart/2005/8/layout/chevron2"/>
    <dgm:cxn modelId="{74D71382-F65F-49ED-95A1-AF99F93EA77F}" srcId="{128C335A-101D-400D-AAF0-38B71CC8D308}" destId="{BB6624C7-C491-4F82-A3A0-74DBAEA9ED1E}" srcOrd="2" destOrd="0" parTransId="{FDC1CCE6-4562-475F-BBFA-D128C0432F81}" sibTransId="{5E10C764-FA6D-4480-AD2C-CB8FF4C5D3C7}"/>
    <dgm:cxn modelId="{DE6CD953-3EF1-42C3-97AB-835E091641C9}" srcId="{128C335A-101D-400D-AAF0-38B71CC8D308}" destId="{5351E84E-ED91-4194-9A5F-B82F00EA53D8}" srcOrd="0" destOrd="0" parTransId="{74D1EEEC-5310-4672-84A1-8B8F1E0C4950}" sibTransId="{636FF620-BF32-4227-96E9-4761F99251AF}"/>
    <dgm:cxn modelId="{EB943F95-B7E2-48F7-8765-8131AC951970}" type="presOf" srcId="{128C335A-101D-400D-AAF0-38B71CC8D308}" destId="{5E2C76BD-89E0-4C6A-89A9-1C3B80B38F19}" srcOrd="0" destOrd="0" presId="urn:microsoft.com/office/officeart/2005/8/layout/chevron2"/>
    <dgm:cxn modelId="{596333BA-9EBC-47D7-98A1-8B5EE6A9F048}" type="presOf" srcId="{2D97C643-0DD0-4965-BF15-A9A77018A26B}" destId="{096611D9-4C9D-4F35-863B-618D8FAB5275}" srcOrd="0" destOrd="1" presId="urn:microsoft.com/office/officeart/2005/8/layout/chevron2"/>
    <dgm:cxn modelId="{36B878B2-791D-4E3B-9031-3A1643CF7E19}" srcId="{BB6624C7-C491-4F82-A3A0-74DBAEA9ED1E}" destId="{2BF73E87-5621-441B-92FD-FDBCCA92D843}" srcOrd="0" destOrd="0" parTransId="{9C1CB3C7-253E-48FE-8F65-8A3786C75BC0}" sibTransId="{97F1A2E5-F8CD-45B6-A657-1E71DBB3F117}"/>
    <dgm:cxn modelId="{9F15810C-5CC1-45E2-A004-59E56AD20592}" type="presOf" srcId="{5351E84E-ED91-4194-9A5F-B82F00EA53D8}" destId="{5B01AF35-BAF7-42AE-AA6F-B83CFE047C64}" srcOrd="0" destOrd="0" presId="urn:microsoft.com/office/officeart/2005/8/layout/chevron2"/>
    <dgm:cxn modelId="{3B94F461-A7E5-40C4-A522-378C8ACCBE3C}" srcId="{5351E84E-ED91-4194-9A5F-B82F00EA53D8}" destId="{B78178DC-8916-4414-A863-01B3F0915D6C}" srcOrd="0" destOrd="0" parTransId="{BC6CD9B4-D103-4446-AB73-12227B1D791A}" sibTransId="{E48016C4-EE1B-4667-B47C-55D3B56584AA}"/>
    <dgm:cxn modelId="{C37E9A3D-0A2D-4663-AA37-466D6D7F7B28}" type="presOf" srcId="{BB6624C7-C491-4F82-A3A0-74DBAEA9ED1E}" destId="{D9E86123-19A4-4E68-BBB8-B951595B3B11}" srcOrd="0" destOrd="0" presId="urn:microsoft.com/office/officeart/2005/8/layout/chevron2"/>
    <dgm:cxn modelId="{90E93A99-1C2E-4094-8BA0-D5016C1D147D}" type="presOf" srcId="{6ED3C7A2-C0AB-49B5-9348-607ADFBA62AE}" destId="{A156FED5-81DC-4391-8026-B6E8FB1A7D2A}" srcOrd="0" destOrd="0" presId="urn:microsoft.com/office/officeart/2005/8/layout/chevron2"/>
    <dgm:cxn modelId="{342D24D6-5A34-48C0-BE45-2C1901DCB2C3}" type="presOf" srcId="{2BF73E87-5621-441B-92FD-FDBCCA92D843}" destId="{5483AECD-2AE7-47FE-BAE0-04F101D2673C}" srcOrd="0" destOrd="0" presId="urn:microsoft.com/office/officeart/2005/8/layout/chevron2"/>
    <dgm:cxn modelId="{61311361-3D5B-421D-AD9D-3E4392B470FD}" srcId="{6ED3C7A2-C0AB-49B5-9348-607ADFBA62AE}" destId="{7B051106-D72D-4281-8C7E-6F52C7A63040}" srcOrd="0" destOrd="0" parTransId="{5BE663D4-3266-4F50-97A8-F226C4F8477A}" sibTransId="{BF3A7614-0FA6-40A0-933E-8121769BF0EE}"/>
    <dgm:cxn modelId="{9E3DA309-101C-4E38-9692-CF35CC145957}" srcId="{6ED3C7A2-C0AB-49B5-9348-607ADFBA62AE}" destId="{AFEEDB63-5621-404F-9C3D-81D5A0D2B413}" srcOrd="1" destOrd="0" parTransId="{5DB37A6E-929D-456A-B903-58F5B7368471}" sibTransId="{4293F8C9-B0D6-49B1-B88C-61019F20F8F4}"/>
    <dgm:cxn modelId="{40D2ADDE-3C64-4ABA-AFAF-0D7E49411B7E}" type="presParOf" srcId="{5E2C76BD-89E0-4C6A-89A9-1C3B80B38F19}" destId="{9B7B1ABA-BBCC-4AD5-AC71-9A66B98AD44A}" srcOrd="0" destOrd="0" presId="urn:microsoft.com/office/officeart/2005/8/layout/chevron2"/>
    <dgm:cxn modelId="{02B81996-5E24-429D-B618-DFC3EE57572B}" type="presParOf" srcId="{9B7B1ABA-BBCC-4AD5-AC71-9A66B98AD44A}" destId="{5B01AF35-BAF7-42AE-AA6F-B83CFE047C64}" srcOrd="0" destOrd="0" presId="urn:microsoft.com/office/officeart/2005/8/layout/chevron2"/>
    <dgm:cxn modelId="{D3106A24-25FB-458C-9273-C0236C86242E}" type="presParOf" srcId="{9B7B1ABA-BBCC-4AD5-AC71-9A66B98AD44A}" destId="{096611D9-4C9D-4F35-863B-618D8FAB5275}" srcOrd="1" destOrd="0" presId="urn:microsoft.com/office/officeart/2005/8/layout/chevron2"/>
    <dgm:cxn modelId="{9216CAF0-0A8F-4A62-84C5-D9588952D6AE}" type="presParOf" srcId="{5E2C76BD-89E0-4C6A-89A9-1C3B80B38F19}" destId="{CF36F793-EF89-46E8-8834-D5CD11F1E414}" srcOrd="1" destOrd="0" presId="urn:microsoft.com/office/officeart/2005/8/layout/chevron2"/>
    <dgm:cxn modelId="{23A30521-AD44-4F1F-ADA6-CEFA5C496054}" type="presParOf" srcId="{5E2C76BD-89E0-4C6A-89A9-1C3B80B38F19}" destId="{00B0B6A8-5229-4E34-9DF8-71EC5B7B81A6}" srcOrd="2" destOrd="0" presId="urn:microsoft.com/office/officeart/2005/8/layout/chevron2"/>
    <dgm:cxn modelId="{56A6A1A3-AEC2-49C7-8D0A-A08231E1A336}" type="presParOf" srcId="{00B0B6A8-5229-4E34-9DF8-71EC5B7B81A6}" destId="{A156FED5-81DC-4391-8026-B6E8FB1A7D2A}" srcOrd="0" destOrd="0" presId="urn:microsoft.com/office/officeart/2005/8/layout/chevron2"/>
    <dgm:cxn modelId="{0C0DC85B-0FE6-42FB-B9B8-1DE48126E4CB}" type="presParOf" srcId="{00B0B6A8-5229-4E34-9DF8-71EC5B7B81A6}" destId="{C14C38F4-334B-458E-895F-30A237DC0842}" srcOrd="1" destOrd="0" presId="urn:microsoft.com/office/officeart/2005/8/layout/chevron2"/>
    <dgm:cxn modelId="{D0D5C01C-68E5-4D6C-88FC-25073925EA67}" type="presParOf" srcId="{5E2C76BD-89E0-4C6A-89A9-1C3B80B38F19}" destId="{20338971-C6D1-4129-8FAB-A933ECF63657}" srcOrd="3" destOrd="0" presId="urn:microsoft.com/office/officeart/2005/8/layout/chevron2"/>
    <dgm:cxn modelId="{B54B3691-0D60-44A0-84E2-9637C15F3582}" type="presParOf" srcId="{5E2C76BD-89E0-4C6A-89A9-1C3B80B38F19}" destId="{9E510563-2E33-460F-8F06-50CD452A21DA}" srcOrd="4" destOrd="0" presId="urn:microsoft.com/office/officeart/2005/8/layout/chevron2"/>
    <dgm:cxn modelId="{43329EB5-424F-4448-A6ED-34E2C96B5C01}" type="presParOf" srcId="{9E510563-2E33-460F-8F06-50CD452A21DA}" destId="{D9E86123-19A4-4E68-BBB8-B951595B3B11}" srcOrd="0" destOrd="0" presId="urn:microsoft.com/office/officeart/2005/8/layout/chevron2"/>
    <dgm:cxn modelId="{E3697ED8-C546-477E-82E5-ED3CF75A5EDF}" type="presParOf" srcId="{9E510563-2E33-460F-8F06-50CD452A21DA}" destId="{5483AECD-2AE7-47FE-BAE0-04F101D2673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863B95-5D80-45CE-B794-1E0F8CB0D45A}">
      <dsp:nvSpPr>
        <dsp:cNvPr id="0" name=""/>
        <dsp:cNvSpPr/>
      </dsp:nvSpPr>
      <dsp:spPr>
        <a:xfrm>
          <a:off x="4438682" y="635472"/>
          <a:ext cx="133317" cy="3288496"/>
        </a:xfrm>
        <a:custGeom>
          <a:avLst/>
          <a:gdLst/>
          <a:ahLst/>
          <a:cxnLst/>
          <a:rect l="0" t="0" r="0" b="0"/>
          <a:pathLst>
            <a:path>
              <a:moveTo>
                <a:pt x="133317" y="0"/>
              </a:moveTo>
              <a:lnTo>
                <a:pt x="133317" y="3288496"/>
              </a:lnTo>
              <a:lnTo>
                <a:pt x="0" y="32884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EDD6B9-A5C4-4863-B85C-FA9B9D161AD2}">
      <dsp:nvSpPr>
        <dsp:cNvPr id="0" name=""/>
        <dsp:cNvSpPr/>
      </dsp:nvSpPr>
      <dsp:spPr>
        <a:xfrm>
          <a:off x="4572000" y="635472"/>
          <a:ext cx="133317" cy="23870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7017"/>
              </a:lnTo>
              <a:lnTo>
                <a:pt x="133317" y="23870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BB96E3-51D5-4458-8F1E-3B8804DA8969}">
      <dsp:nvSpPr>
        <dsp:cNvPr id="0" name=""/>
        <dsp:cNvSpPr/>
      </dsp:nvSpPr>
      <dsp:spPr>
        <a:xfrm>
          <a:off x="4438682" y="635472"/>
          <a:ext cx="133317" cy="2387017"/>
        </a:xfrm>
        <a:custGeom>
          <a:avLst/>
          <a:gdLst/>
          <a:ahLst/>
          <a:cxnLst/>
          <a:rect l="0" t="0" r="0" b="0"/>
          <a:pathLst>
            <a:path>
              <a:moveTo>
                <a:pt x="133317" y="0"/>
              </a:moveTo>
              <a:lnTo>
                <a:pt x="133317" y="2387017"/>
              </a:lnTo>
              <a:lnTo>
                <a:pt x="0" y="23870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99218E-5660-411A-ADB1-F405E828476E}">
      <dsp:nvSpPr>
        <dsp:cNvPr id="0" name=""/>
        <dsp:cNvSpPr/>
      </dsp:nvSpPr>
      <dsp:spPr>
        <a:xfrm>
          <a:off x="4572000" y="635472"/>
          <a:ext cx="133317" cy="14855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5537"/>
              </a:lnTo>
              <a:lnTo>
                <a:pt x="133317" y="14855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0AC7C4-C91A-40F6-9067-0C9444D5D7EA}">
      <dsp:nvSpPr>
        <dsp:cNvPr id="0" name=""/>
        <dsp:cNvSpPr/>
      </dsp:nvSpPr>
      <dsp:spPr>
        <a:xfrm>
          <a:off x="4438682" y="635472"/>
          <a:ext cx="133317" cy="1485537"/>
        </a:xfrm>
        <a:custGeom>
          <a:avLst/>
          <a:gdLst/>
          <a:ahLst/>
          <a:cxnLst/>
          <a:rect l="0" t="0" r="0" b="0"/>
          <a:pathLst>
            <a:path>
              <a:moveTo>
                <a:pt x="133317" y="0"/>
              </a:moveTo>
              <a:lnTo>
                <a:pt x="133317" y="1485537"/>
              </a:lnTo>
              <a:lnTo>
                <a:pt x="0" y="14855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5BF7BA-7932-4375-8768-F3F9F6EFE72C}">
      <dsp:nvSpPr>
        <dsp:cNvPr id="0" name=""/>
        <dsp:cNvSpPr/>
      </dsp:nvSpPr>
      <dsp:spPr>
        <a:xfrm>
          <a:off x="4572000" y="635472"/>
          <a:ext cx="133317" cy="5840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4057"/>
              </a:lnTo>
              <a:lnTo>
                <a:pt x="133317" y="5840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6AC275-FD42-4CA1-9141-C1DF52C57842}">
      <dsp:nvSpPr>
        <dsp:cNvPr id="0" name=""/>
        <dsp:cNvSpPr/>
      </dsp:nvSpPr>
      <dsp:spPr>
        <a:xfrm>
          <a:off x="4438682" y="635472"/>
          <a:ext cx="133317" cy="584057"/>
        </a:xfrm>
        <a:custGeom>
          <a:avLst/>
          <a:gdLst/>
          <a:ahLst/>
          <a:cxnLst/>
          <a:rect l="0" t="0" r="0" b="0"/>
          <a:pathLst>
            <a:path>
              <a:moveTo>
                <a:pt x="133317" y="0"/>
              </a:moveTo>
              <a:lnTo>
                <a:pt x="133317" y="584057"/>
              </a:lnTo>
              <a:lnTo>
                <a:pt x="0" y="5840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AE3299-C87D-4C32-8BF5-45AC12280B38}">
      <dsp:nvSpPr>
        <dsp:cNvPr id="0" name=""/>
        <dsp:cNvSpPr/>
      </dsp:nvSpPr>
      <dsp:spPr>
        <a:xfrm>
          <a:off x="4572000" y="635472"/>
          <a:ext cx="3072649" cy="38725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39236"/>
              </a:lnTo>
              <a:lnTo>
                <a:pt x="3072649" y="3739236"/>
              </a:lnTo>
              <a:lnTo>
                <a:pt x="3072649" y="38725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4F6848-232E-4959-B054-DC1694BE2A74}">
      <dsp:nvSpPr>
        <dsp:cNvPr id="0" name=""/>
        <dsp:cNvSpPr/>
      </dsp:nvSpPr>
      <dsp:spPr>
        <a:xfrm>
          <a:off x="4572000" y="635472"/>
          <a:ext cx="1536324" cy="38725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39236"/>
              </a:lnTo>
              <a:lnTo>
                <a:pt x="1536324" y="3739236"/>
              </a:lnTo>
              <a:lnTo>
                <a:pt x="1536324" y="38725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3A24FE-6F37-4BFF-98E4-C64B6F33B9B2}">
      <dsp:nvSpPr>
        <dsp:cNvPr id="0" name=""/>
        <dsp:cNvSpPr/>
      </dsp:nvSpPr>
      <dsp:spPr>
        <a:xfrm>
          <a:off x="4526280" y="635472"/>
          <a:ext cx="91440" cy="38725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725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FC4BFE-EEBD-455C-96F4-3696419EFF98}">
      <dsp:nvSpPr>
        <dsp:cNvPr id="0" name=""/>
        <dsp:cNvSpPr/>
      </dsp:nvSpPr>
      <dsp:spPr>
        <a:xfrm>
          <a:off x="3035675" y="635472"/>
          <a:ext cx="1536324" cy="3872554"/>
        </a:xfrm>
        <a:custGeom>
          <a:avLst/>
          <a:gdLst/>
          <a:ahLst/>
          <a:cxnLst/>
          <a:rect l="0" t="0" r="0" b="0"/>
          <a:pathLst>
            <a:path>
              <a:moveTo>
                <a:pt x="1536324" y="0"/>
              </a:moveTo>
              <a:lnTo>
                <a:pt x="1536324" y="3739236"/>
              </a:lnTo>
              <a:lnTo>
                <a:pt x="0" y="3739236"/>
              </a:lnTo>
              <a:lnTo>
                <a:pt x="0" y="38725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BDB665-59C2-4B34-893A-FC31AC52BB1A}">
      <dsp:nvSpPr>
        <dsp:cNvPr id="0" name=""/>
        <dsp:cNvSpPr/>
      </dsp:nvSpPr>
      <dsp:spPr>
        <a:xfrm>
          <a:off x="1499350" y="635472"/>
          <a:ext cx="3072649" cy="3872554"/>
        </a:xfrm>
        <a:custGeom>
          <a:avLst/>
          <a:gdLst/>
          <a:ahLst/>
          <a:cxnLst/>
          <a:rect l="0" t="0" r="0" b="0"/>
          <a:pathLst>
            <a:path>
              <a:moveTo>
                <a:pt x="3072649" y="0"/>
              </a:moveTo>
              <a:lnTo>
                <a:pt x="3072649" y="3739236"/>
              </a:lnTo>
              <a:lnTo>
                <a:pt x="0" y="3739236"/>
              </a:lnTo>
              <a:lnTo>
                <a:pt x="0" y="38725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6F300D-757E-41D1-B7D4-B291D4F303AA}">
      <dsp:nvSpPr>
        <dsp:cNvPr id="0" name=""/>
        <dsp:cNvSpPr/>
      </dsp:nvSpPr>
      <dsp:spPr>
        <a:xfrm>
          <a:off x="3937155" y="627"/>
          <a:ext cx="1269689" cy="634844"/>
        </a:xfrm>
        <a:prstGeom prst="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Direção Geral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3937155" y="627"/>
        <a:ext cx="1269689" cy="634844"/>
      </dsp:txXfrm>
    </dsp:sp>
    <dsp:sp modelId="{C7D4EDA7-CD50-49FE-BD25-926D13878BCF}">
      <dsp:nvSpPr>
        <dsp:cNvPr id="0" name=""/>
        <dsp:cNvSpPr/>
      </dsp:nvSpPr>
      <dsp:spPr>
        <a:xfrm>
          <a:off x="864505" y="4508027"/>
          <a:ext cx="1269689" cy="634844"/>
        </a:xfrm>
        <a:prstGeom prst="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Departamento de Ensino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864505" y="4508027"/>
        <a:ext cx="1269689" cy="634844"/>
      </dsp:txXfrm>
    </dsp:sp>
    <dsp:sp modelId="{0242BF9E-F042-426B-A2EF-55AFDA8CD75F}">
      <dsp:nvSpPr>
        <dsp:cNvPr id="0" name=""/>
        <dsp:cNvSpPr/>
      </dsp:nvSpPr>
      <dsp:spPr>
        <a:xfrm>
          <a:off x="2400830" y="4508027"/>
          <a:ext cx="1269689" cy="634844"/>
        </a:xfrm>
        <a:prstGeom prst="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Coord. de Pesquisa, Pós-Graduação e Inovação Tecnológica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2400830" y="4508027"/>
        <a:ext cx="1269689" cy="634844"/>
      </dsp:txXfrm>
    </dsp:sp>
    <dsp:sp modelId="{773A1542-5205-4691-BFF9-A5602E44DF18}">
      <dsp:nvSpPr>
        <dsp:cNvPr id="0" name=""/>
        <dsp:cNvSpPr/>
      </dsp:nvSpPr>
      <dsp:spPr>
        <a:xfrm>
          <a:off x="3937155" y="4508027"/>
          <a:ext cx="1269689" cy="634844"/>
        </a:xfrm>
        <a:prstGeom prst="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Coordenação de Extensão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3937155" y="4508027"/>
        <a:ext cx="1269689" cy="634844"/>
      </dsp:txXfrm>
    </dsp:sp>
    <dsp:sp modelId="{E382F402-1B11-4233-9A76-4DF9B819F486}">
      <dsp:nvSpPr>
        <dsp:cNvPr id="0" name=""/>
        <dsp:cNvSpPr/>
      </dsp:nvSpPr>
      <dsp:spPr>
        <a:xfrm>
          <a:off x="5473479" y="4508027"/>
          <a:ext cx="1269689" cy="634844"/>
        </a:xfrm>
        <a:prstGeom prst="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Departamento  Técnico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5473479" y="4508027"/>
        <a:ext cx="1269689" cy="634844"/>
      </dsp:txXfrm>
    </dsp:sp>
    <dsp:sp modelId="{BDA91002-4B40-404A-BC21-F2660AE5F28A}">
      <dsp:nvSpPr>
        <dsp:cNvPr id="0" name=""/>
        <dsp:cNvSpPr/>
      </dsp:nvSpPr>
      <dsp:spPr>
        <a:xfrm>
          <a:off x="7009804" y="4508027"/>
          <a:ext cx="1269689" cy="634844"/>
        </a:xfrm>
        <a:prstGeom prst="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Departamento de Administração e Planejamento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7009804" y="4508027"/>
        <a:ext cx="1269689" cy="634844"/>
      </dsp:txXfrm>
    </dsp:sp>
    <dsp:sp modelId="{BB86EFAE-BF99-4CBB-8C32-41DA4F24712B}">
      <dsp:nvSpPr>
        <dsp:cNvPr id="0" name=""/>
        <dsp:cNvSpPr/>
      </dsp:nvSpPr>
      <dsp:spPr>
        <a:xfrm>
          <a:off x="3168992" y="902107"/>
          <a:ext cx="1269689" cy="634844"/>
        </a:xfrm>
        <a:prstGeom prst="rect">
          <a:avLst/>
        </a:prstGeom>
        <a:solidFill>
          <a:srgbClr val="FFFF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Chefia de Gabinete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3168992" y="902107"/>
        <a:ext cx="1269689" cy="634844"/>
      </dsp:txXfrm>
    </dsp:sp>
    <dsp:sp modelId="{B450CCEE-37D7-4C07-AAA8-1BF9DC739FC0}">
      <dsp:nvSpPr>
        <dsp:cNvPr id="0" name=""/>
        <dsp:cNvSpPr/>
      </dsp:nvSpPr>
      <dsp:spPr>
        <a:xfrm>
          <a:off x="4705317" y="902107"/>
          <a:ext cx="1269689" cy="634844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Coordenação de Comunicação Social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4705317" y="902107"/>
        <a:ext cx="1269689" cy="634844"/>
      </dsp:txXfrm>
    </dsp:sp>
    <dsp:sp modelId="{F69BCF6B-197C-45AB-A0C5-15872D263468}">
      <dsp:nvSpPr>
        <dsp:cNvPr id="0" name=""/>
        <dsp:cNvSpPr/>
      </dsp:nvSpPr>
      <dsp:spPr>
        <a:xfrm>
          <a:off x="3168992" y="1803587"/>
          <a:ext cx="1269689" cy="634844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Coordenação de Registros Escolares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3168992" y="1803587"/>
        <a:ext cx="1269689" cy="634844"/>
      </dsp:txXfrm>
    </dsp:sp>
    <dsp:sp modelId="{6D7FDEBE-0F67-46CD-823E-49447F061DB6}">
      <dsp:nvSpPr>
        <dsp:cNvPr id="0" name=""/>
        <dsp:cNvSpPr/>
      </dsp:nvSpPr>
      <dsp:spPr>
        <a:xfrm>
          <a:off x="4705317" y="1803587"/>
          <a:ext cx="1269689" cy="634844"/>
        </a:xfrm>
        <a:prstGeom prst="rect">
          <a:avLst/>
        </a:prstGeom>
        <a:solidFill>
          <a:schemeClr val="accent3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Conselho Comunitário Escolar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4705317" y="1803587"/>
        <a:ext cx="1269689" cy="634844"/>
      </dsp:txXfrm>
    </dsp:sp>
    <dsp:sp modelId="{EC96678A-71C0-4D34-B9C7-DA60C858915B}">
      <dsp:nvSpPr>
        <dsp:cNvPr id="0" name=""/>
        <dsp:cNvSpPr/>
      </dsp:nvSpPr>
      <dsp:spPr>
        <a:xfrm>
          <a:off x="3168992" y="2705067"/>
          <a:ext cx="1269689" cy="634844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Coordenação de Gestão  de Pessoas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3168992" y="2705067"/>
        <a:ext cx="1269689" cy="634844"/>
      </dsp:txXfrm>
    </dsp:sp>
    <dsp:sp modelId="{F377C35A-39AE-417C-9969-A0F56A580288}">
      <dsp:nvSpPr>
        <dsp:cNvPr id="0" name=""/>
        <dsp:cNvSpPr/>
      </dsp:nvSpPr>
      <dsp:spPr>
        <a:xfrm>
          <a:off x="4705317" y="2705067"/>
          <a:ext cx="1269689" cy="634844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Coordenação de Eventos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4705317" y="2705067"/>
        <a:ext cx="1269689" cy="634844"/>
      </dsp:txXfrm>
    </dsp:sp>
    <dsp:sp modelId="{B7D0CC68-E6DC-4625-AF9E-A204DA9D5C72}">
      <dsp:nvSpPr>
        <dsp:cNvPr id="0" name=""/>
        <dsp:cNvSpPr/>
      </dsp:nvSpPr>
      <dsp:spPr>
        <a:xfrm>
          <a:off x="3168992" y="3606547"/>
          <a:ext cx="1269689" cy="634844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Coordenação do Núcleo de Educação a Distância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3168992" y="3606547"/>
        <a:ext cx="1269689" cy="6348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4EBF78-BDB5-4495-ADAE-540A5BFA5810}">
      <dsp:nvSpPr>
        <dsp:cNvPr id="0" name=""/>
        <dsp:cNvSpPr/>
      </dsp:nvSpPr>
      <dsp:spPr>
        <a:xfrm>
          <a:off x="4461306" y="310038"/>
          <a:ext cx="91440" cy="1602690"/>
        </a:xfrm>
        <a:custGeom>
          <a:avLst/>
          <a:gdLst/>
          <a:ahLst/>
          <a:cxnLst/>
          <a:rect l="0" t="0" r="0" b="0"/>
          <a:pathLst>
            <a:path>
              <a:moveTo>
                <a:pt x="110693" y="0"/>
              </a:moveTo>
              <a:lnTo>
                <a:pt x="110693" y="1602690"/>
              </a:lnTo>
              <a:lnTo>
                <a:pt x="45720" y="16026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EDD6B9-A5C4-4863-B85C-FA9B9D161AD2}">
      <dsp:nvSpPr>
        <dsp:cNvPr id="0" name=""/>
        <dsp:cNvSpPr/>
      </dsp:nvSpPr>
      <dsp:spPr>
        <a:xfrm>
          <a:off x="4526279" y="310038"/>
          <a:ext cx="91440" cy="11633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63342"/>
              </a:lnTo>
              <a:lnTo>
                <a:pt x="110693" y="11633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BB96E3-51D5-4458-8F1E-3B8804DA8969}">
      <dsp:nvSpPr>
        <dsp:cNvPr id="0" name=""/>
        <dsp:cNvSpPr/>
      </dsp:nvSpPr>
      <dsp:spPr>
        <a:xfrm>
          <a:off x="4461306" y="310038"/>
          <a:ext cx="91440" cy="1163342"/>
        </a:xfrm>
        <a:custGeom>
          <a:avLst/>
          <a:gdLst/>
          <a:ahLst/>
          <a:cxnLst/>
          <a:rect l="0" t="0" r="0" b="0"/>
          <a:pathLst>
            <a:path>
              <a:moveTo>
                <a:pt x="110693" y="0"/>
              </a:moveTo>
              <a:lnTo>
                <a:pt x="110693" y="1163342"/>
              </a:lnTo>
              <a:lnTo>
                <a:pt x="45720" y="11633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99218E-5660-411A-ADB1-F405E828476E}">
      <dsp:nvSpPr>
        <dsp:cNvPr id="0" name=""/>
        <dsp:cNvSpPr/>
      </dsp:nvSpPr>
      <dsp:spPr>
        <a:xfrm>
          <a:off x="4526279" y="310038"/>
          <a:ext cx="91440" cy="72399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23995"/>
              </a:lnTo>
              <a:lnTo>
                <a:pt x="110693" y="7239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0AC7C4-C91A-40F6-9067-0C9444D5D7EA}">
      <dsp:nvSpPr>
        <dsp:cNvPr id="0" name=""/>
        <dsp:cNvSpPr/>
      </dsp:nvSpPr>
      <dsp:spPr>
        <a:xfrm>
          <a:off x="4461306" y="310038"/>
          <a:ext cx="91440" cy="723995"/>
        </a:xfrm>
        <a:custGeom>
          <a:avLst/>
          <a:gdLst/>
          <a:ahLst/>
          <a:cxnLst/>
          <a:rect l="0" t="0" r="0" b="0"/>
          <a:pathLst>
            <a:path>
              <a:moveTo>
                <a:pt x="110693" y="0"/>
              </a:moveTo>
              <a:lnTo>
                <a:pt x="110693" y="723995"/>
              </a:lnTo>
              <a:lnTo>
                <a:pt x="45720" y="7239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5BF7BA-7932-4375-8768-F3F9F6EFE72C}">
      <dsp:nvSpPr>
        <dsp:cNvPr id="0" name=""/>
        <dsp:cNvSpPr/>
      </dsp:nvSpPr>
      <dsp:spPr>
        <a:xfrm>
          <a:off x="4526279" y="310038"/>
          <a:ext cx="91440" cy="2846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4647"/>
              </a:lnTo>
              <a:lnTo>
                <a:pt x="110693" y="2846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6AC275-FD42-4CA1-9141-C1DF52C57842}">
      <dsp:nvSpPr>
        <dsp:cNvPr id="0" name=""/>
        <dsp:cNvSpPr/>
      </dsp:nvSpPr>
      <dsp:spPr>
        <a:xfrm>
          <a:off x="4461306" y="310038"/>
          <a:ext cx="91440" cy="284647"/>
        </a:xfrm>
        <a:custGeom>
          <a:avLst/>
          <a:gdLst/>
          <a:ahLst/>
          <a:cxnLst/>
          <a:rect l="0" t="0" r="0" b="0"/>
          <a:pathLst>
            <a:path>
              <a:moveTo>
                <a:pt x="110693" y="0"/>
              </a:moveTo>
              <a:lnTo>
                <a:pt x="110693" y="284647"/>
              </a:lnTo>
              <a:lnTo>
                <a:pt x="45720" y="2846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26DCEA-A9DC-4CB7-990B-B182268C9548}">
      <dsp:nvSpPr>
        <dsp:cNvPr id="0" name=""/>
        <dsp:cNvSpPr/>
      </dsp:nvSpPr>
      <dsp:spPr>
        <a:xfrm>
          <a:off x="6786444" y="2506776"/>
          <a:ext cx="91440" cy="16026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02690"/>
              </a:lnTo>
              <a:lnTo>
                <a:pt x="110693" y="160269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A09003-7F16-4E22-A14C-66DB36897CF4}">
      <dsp:nvSpPr>
        <dsp:cNvPr id="0" name=""/>
        <dsp:cNvSpPr/>
      </dsp:nvSpPr>
      <dsp:spPr>
        <a:xfrm>
          <a:off x="6721471" y="2506776"/>
          <a:ext cx="91440" cy="1602690"/>
        </a:xfrm>
        <a:custGeom>
          <a:avLst/>
          <a:gdLst/>
          <a:ahLst/>
          <a:cxnLst/>
          <a:rect l="0" t="0" r="0" b="0"/>
          <a:pathLst>
            <a:path>
              <a:moveTo>
                <a:pt x="110693" y="0"/>
              </a:moveTo>
              <a:lnTo>
                <a:pt x="110693" y="1602690"/>
              </a:lnTo>
              <a:lnTo>
                <a:pt x="45720" y="160269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806401-DD2B-4060-A03E-DF21D1127C4E}">
      <dsp:nvSpPr>
        <dsp:cNvPr id="0" name=""/>
        <dsp:cNvSpPr/>
      </dsp:nvSpPr>
      <dsp:spPr>
        <a:xfrm>
          <a:off x="6786444" y="2506776"/>
          <a:ext cx="91440" cy="11633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63342"/>
              </a:lnTo>
              <a:lnTo>
                <a:pt x="110693" y="11633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14715A-BF1F-419E-AC38-CCD86D8B697D}">
      <dsp:nvSpPr>
        <dsp:cNvPr id="0" name=""/>
        <dsp:cNvSpPr/>
      </dsp:nvSpPr>
      <dsp:spPr>
        <a:xfrm>
          <a:off x="6721471" y="2506776"/>
          <a:ext cx="91440" cy="1163342"/>
        </a:xfrm>
        <a:custGeom>
          <a:avLst/>
          <a:gdLst/>
          <a:ahLst/>
          <a:cxnLst/>
          <a:rect l="0" t="0" r="0" b="0"/>
          <a:pathLst>
            <a:path>
              <a:moveTo>
                <a:pt x="110693" y="0"/>
              </a:moveTo>
              <a:lnTo>
                <a:pt x="110693" y="1163342"/>
              </a:lnTo>
              <a:lnTo>
                <a:pt x="45720" y="11633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A2328F-5D34-4801-AA89-D9CDE465631C}">
      <dsp:nvSpPr>
        <dsp:cNvPr id="0" name=""/>
        <dsp:cNvSpPr/>
      </dsp:nvSpPr>
      <dsp:spPr>
        <a:xfrm>
          <a:off x="6786444" y="2506776"/>
          <a:ext cx="91440" cy="72399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23995"/>
              </a:lnTo>
              <a:lnTo>
                <a:pt x="110693" y="7239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5429D4-D204-443E-A07D-74AC331359BD}">
      <dsp:nvSpPr>
        <dsp:cNvPr id="0" name=""/>
        <dsp:cNvSpPr/>
      </dsp:nvSpPr>
      <dsp:spPr>
        <a:xfrm>
          <a:off x="6721471" y="2506776"/>
          <a:ext cx="91440" cy="723995"/>
        </a:xfrm>
        <a:custGeom>
          <a:avLst/>
          <a:gdLst/>
          <a:ahLst/>
          <a:cxnLst/>
          <a:rect l="0" t="0" r="0" b="0"/>
          <a:pathLst>
            <a:path>
              <a:moveTo>
                <a:pt x="110693" y="0"/>
              </a:moveTo>
              <a:lnTo>
                <a:pt x="110693" y="723995"/>
              </a:lnTo>
              <a:lnTo>
                <a:pt x="45720" y="7239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8767C5-399D-4AE5-A58B-411657B12462}">
      <dsp:nvSpPr>
        <dsp:cNvPr id="0" name=""/>
        <dsp:cNvSpPr/>
      </dsp:nvSpPr>
      <dsp:spPr>
        <a:xfrm>
          <a:off x="6786444" y="2506776"/>
          <a:ext cx="91440" cy="2846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4647"/>
              </a:lnTo>
              <a:lnTo>
                <a:pt x="110693" y="2846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102571-ECC1-4DA2-A0F8-ECC6D6CCD001}">
      <dsp:nvSpPr>
        <dsp:cNvPr id="0" name=""/>
        <dsp:cNvSpPr/>
      </dsp:nvSpPr>
      <dsp:spPr>
        <a:xfrm>
          <a:off x="6721471" y="2506776"/>
          <a:ext cx="91440" cy="284647"/>
        </a:xfrm>
        <a:custGeom>
          <a:avLst/>
          <a:gdLst/>
          <a:ahLst/>
          <a:cxnLst/>
          <a:rect l="0" t="0" r="0" b="0"/>
          <a:pathLst>
            <a:path>
              <a:moveTo>
                <a:pt x="110693" y="0"/>
              </a:moveTo>
              <a:lnTo>
                <a:pt x="110693" y="284647"/>
              </a:lnTo>
              <a:lnTo>
                <a:pt x="45720" y="2846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AE3299-C87D-4C32-8BF5-45AC12280B38}">
      <dsp:nvSpPr>
        <dsp:cNvPr id="0" name=""/>
        <dsp:cNvSpPr/>
      </dsp:nvSpPr>
      <dsp:spPr>
        <a:xfrm>
          <a:off x="4571999" y="310038"/>
          <a:ext cx="2260164" cy="18873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2364"/>
              </a:lnTo>
              <a:lnTo>
                <a:pt x="2260164" y="1822364"/>
              </a:lnTo>
              <a:lnTo>
                <a:pt x="2260164" y="18873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B7AC91-4599-4E27-8EFF-3A8479B7F5DE}">
      <dsp:nvSpPr>
        <dsp:cNvPr id="0" name=""/>
        <dsp:cNvSpPr/>
      </dsp:nvSpPr>
      <dsp:spPr>
        <a:xfrm>
          <a:off x="5261104" y="2506776"/>
          <a:ext cx="91440" cy="2846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4647"/>
              </a:lnTo>
              <a:lnTo>
                <a:pt x="110693" y="2846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5B7CB2-955A-4DFB-A9F6-24210350890A}">
      <dsp:nvSpPr>
        <dsp:cNvPr id="0" name=""/>
        <dsp:cNvSpPr/>
      </dsp:nvSpPr>
      <dsp:spPr>
        <a:xfrm>
          <a:off x="5196130" y="2506776"/>
          <a:ext cx="91440" cy="284647"/>
        </a:xfrm>
        <a:custGeom>
          <a:avLst/>
          <a:gdLst/>
          <a:ahLst/>
          <a:cxnLst/>
          <a:rect l="0" t="0" r="0" b="0"/>
          <a:pathLst>
            <a:path>
              <a:moveTo>
                <a:pt x="110693" y="0"/>
              </a:moveTo>
              <a:lnTo>
                <a:pt x="110693" y="284647"/>
              </a:lnTo>
              <a:lnTo>
                <a:pt x="45720" y="2846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14B987-6F00-4F31-A47B-EC4BE4CFDF6C}">
      <dsp:nvSpPr>
        <dsp:cNvPr id="0" name=""/>
        <dsp:cNvSpPr/>
      </dsp:nvSpPr>
      <dsp:spPr>
        <a:xfrm>
          <a:off x="5306824" y="2506776"/>
          <a:ext cx="92819" cy="7239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3995"/>
              </a:lnTo>
              <a:lnTo>
                <a:pt x="92819" y="7239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4F6848-232E-4959-B054-DC1694BE2A74}">
      <dsp:nvSpPr>
        <dsp:cNvPr id="0" name=""/>
        <dsp:cNvSpPr/>
      </dsp:nvSpPr>
      <dsp:spPr>
        <a:xfrm>
          <a:off x="4571999" y="310038"/>
          <a:ext cx="734824" cy="18873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2364"/>
              </a:lnTo>
              <a:lnTo>
                <a:pt x="734824" y="1822364"/>
              </a:lnTo>
              <a:lnTo>
                <a:pt x="734824" y="18873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3A24FE-6F37-4BFF-98E4-C64B6F33B9B2}">
      <dsp:nvSpPr>
        <dsp:cNvPr id="0" name=""/>
        <dsp:cNvSpPr/>
      </dsp:nvSpPr>
      <dsp:spPr>
        <a:xfrm>
          <a:off x="4512357" y="310038"/>
          <a:ext cx="91440" cy="1887338"/>
        </a:xfrm>
        <a:custGeom>
          <a:avLst/>
          <a:gdLst/>
          <a:ahLst/>
          <a:cxnLst/>
          <a:rect l="0" t="0" r="0" b="0"/>
          <a:pathLst>
            <a:path>
              <a:moveTo>
                <a:pt x="59642" y="0"/>
              </a:moveTo>
              <a:lnTo>
                <a:pt x="59642" y="1822364"/>
              </a:lnTo>
              <a:lnTo>
                <a:pt x="45720" y="1822364"/>
              </a:lnTo>
              <a:lnTo>
                <a:pt x="45720" y="18873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8F3954-EC92-4391-9A22-8FC677FE226C}">
      <dsp:nvSpPr>
        <dsp:cNvPr id="0" name=""/>
        <dsp:cNvSpPr/>
      </dsp:nvSpPr>
      <dsp:spPr>
        <a:xfrm>
          <a:off x="3763609" y="2506776"/>
          <a:ext cx="91440" cy="2846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4647"/>
              </a:lnTo>
              <a:lnTo>
                <a:pt x="110693" y="2846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D537D4-D8FA-4263-8258-D6316685F694}">
      <dsp:nvSpPr>
        <dsp:cNvPr id="0" name=""/>
        <dsp:cNvSpPr/>
      </dsp:nvSpPr>
      <dsp:spPr>
        <a:xfrm>
          <a:off x="3698635" y="2506776"/>
          <a:ext cx="91440" cy="284647"/>
        </a:xfrm>
        <a:custGeom>
          <a:avLst/>
          <a:gdLst/>
          <a:ahLst/>
          <a:cxnLst/>
          <a:rect l="0" t="0" r="0" b="0"/>
          <a:pathLst>
            <a:path>
              <a:moveTo>
                <a:pt x="110693" y="0"/>
              </a:moveTo>
              <a:lnTo>
                <a:pt x="110693" y="284647"/>
              </a:lnTo>
              <a:lnTo>
                <a:pt x="45720" y="2846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FC4BFE-EEBD-455C-96F4-3696419EFF98}">
      <dsp:nvSpPr>
        <dsp:cNvPr id="0" name=""/>
        <dsp:cNvSpPr/>
      </dsp:nvSpPr>
      <dsp:spPr>
        <a:xfrm>
          <a:off x="3809329" y="310038"/>
          <a:ext cx="762670" cy="1887338"/>
        </a:xfrm>
        <a:custGeom>
          <a:avLst/>
          <a:gdLst/>
          <a:ahLst/>
          <a:cxnLst/>
          <a:rect l="0" t="0" r="0" b="0"/>
          <a:pathLst>
            <a:path>
              <a:moveTo>
                <a:pt x="762670" y="0"/>
              </a:moveTo>
              <a:lnTo>
                <a:pt x="762670" y="1822364"/>
              </a:lnTo>
              <a:lnTo>
                <a:pt x="0" y="1822364"/>
              </a:lnTo>
              <a:lnTo>
                <a:pt x="0" y="18873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17CA0D-E69C-440B-A8D8-4358F20E942C}">
      <dsp:nvSpPr>
        <dsp:cNvPr id="0" name=""/>
        <dsp:cNvSpPr/>
      </dsp:nvSpPr>
      <dsp:spPr>
        <a:xfrm>
          <a:off x="2201141" y="2506776"/>
          <a:ext cx="91440" cy="2481385"/>
        </a:xfrm>
        <a:custGeom>
          <a:avLst/>
          <a:gdLst/>
          <a:ahLst/>
          <a:cxnLst/>
          <a:rect l="0" t="0" r="0" b="0"/>
          <a:pathLst>
            <a:path>
              <a:moveTo>
                <a:pt x="110693" y="0"/>
              </a:moveTo>
              <a:lnTo>
                <a:pt x="110693" y="2481385"/>
              </a:lnTo>
              <a:lnTo>
                <a:pt x="45720" y="24813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94A7E6-0B03-48DB-9621-2A577383B1A1}">
      <dsp:nvSpPr>
        <dsp:cNvPr id="0" name=""/>
        <dsp:cNvSpPr/>
      </dsp:nvSpPr>
      <dsp:spPr>
        <a:xfrm>
          <a:off x="2266115" y="2506776"/>
          <a:ext cx="91440" cy="20420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42038"/>
              </a:lnTo>
              <a:lnTo>
                <a:pt x="110693" y="20420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B9181F-65D6-4F88-9CF5-CAAB064B598A}">
      <dsp:nvSpPr>
        <dsp:cNvPr id="0" name=""/>
        <dsp:cNvSpPr/>
      </dsp:nvSpPr>
      <dsp:spPr>
        <a:xfrm>
          <a:off x="2201141" y="2506776"/>
          <a:ext cx="91440" cy="2042038"/>
        </a:xfrm>
        <a:custGeom>
          <a:avLst/>
          <a:gdLst/>
          <a:ahLst/>
          <a:cxnLst/>
          <a:rect l="0" t="0" r="0" b="0"/>
          <a:pathLst>
            <a:path>
              <a:moveTo>
                <a:pt x="110693" y="0"/>
              </a:moveTo>
              <a:lnTo>
                <a:pt x="110693" y="2042038"/>
              </a:lnTo>
              <a:lnTo>
                <a:pt x="45720" y="20420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7089ED-A26C-48EF-9E50-8F7CC314FEB3}">
      <dsp:nvSpPr>
        <dsp:cNvPr id="0" name=""/>
        <dsp:cNvSpPr/>
      </dsp:nvSpPr>
      <dsp:spPr>
        <a:xfrm>
          <a:off x="2266115" y="2506776"/>
          <a:ext cx="91440" cy="16026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02690"/>
              </a:lnTo>
              <a:lnTo>
                <a:pt x="110693" y="160269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F7E394-7EFF-429D-BFC0-E51EF934BACC}">
      <dsp:nvSpPr>
        <dsp:cNvPr id="0" name=""/>
        <dsp:cNvSpPr/>
      </dsp:nvSpPr>
      <dsp:spPr>
        <a:xfrm>
          <a:off x="2201141" y="2506776"/>
          <a:ext cx="91440" cy="1602690"/>
        </a:xfrm>
        <a:custGeom>
          <a:avLst/>
          <a:gdLst/>
          <a:ahLst/>
          <a:cxnLst/>
          <a:rect l="0" t="0" r="0" b="0"/>
          <a:pathLst>
            <a:path>
              <a:moveTo>
                <a:pt x="110693" y="0"/>
              </a:moveTo>
              <a:lnTo>
                <a:pt x="110693" y="1602690"/>
              </a:lnTo>
              <a:lnTo>
                <a:pt x="45720" y="160269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C49001-7F13-458C-93A5-9D489EADF975}">
      <dsp:nvSpPr>
        <dsp:cNvPr id="0" name=""/>
        <dsp:cNvSpPr/>
      </dsp:nvSpPr>
      <dsp:spPr>
        <a:xfrm>
          <a:off x="2266115" y="2506776"/>
          <a:ext cx="91440" cy="11633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63342"/>
              </a:lnTo>
              <a:lnTo>
                <a:pt x="110693" y="11633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1D151F-A1D9-493E-B983-CFB070A625E5}">
      <dsp:nvSpPr>
        <dsp:cNvPr id="0" name=""/>
        <dsp:cNvSpPr/>
      </dsp:nvSpPr>
      <dsp:spPr>
        <a:xfrm>
          <a:off x="2201141" y="2506776"/>
          <a:ext cx="91440" cy="1163342"/>
        </a:xfrm>
        <a:custGeom>
          <a:avLst/>
          <a:gdLst/>
          <a:ahLst/>
          <a:cxnLst/>
          <a:rect l="0" t="0" r="0" b="0"/>
          <a:pathLst>
            <a:path>
              <a:moveTo>
                <a:pt x="110693" y="0"/>
              </a:moveTo>
              <a:lnTo>
                <a:pt x="110693" y="1163342"/>
              </a:lnTo>
              <a:lnTo>
                <a:pt x="45720" y="11633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F34C19-A418-4DF9-85BF-54B0A0093448}">
      <dsp:nvSpPr>
        <dsp:cNvPr id="0" name=""/>
        <dsp:cNvSpPr/>
      </dsp:nvSpPr>
      <dsp:spPr>
        <a:xfrm>
          <a:off x="2266115" y="2506776"/>
          <a:ext cx="91440" cy="72399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23995"/>
              </a:lnTo>
              <a:lnTo>
                <a:pt x="110693" y="7239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770A0F-1B84-4403-849E-5AEE5CEABC83}">
      <dsp:nvSpPr>
        <dsp:cNvPr id="0" name=""/>
        <dsp:cNvSpPr/>
      </dsp:nvSpPr>
      <dsp:spPr>
        <a:xfrm>
          <a:off x="2201141" y="2506776"/>
          <a:ext cx="91440" cy="723995"/>
        </a:xfrm>
        <a:custGeom>
          <a:avLst/>
          <a:gdLst/>
          <a:ahLst/>
          <a:cxnLst/>
          <a:rect l="0" t="0" r="0" b="0"/>
          <a:pathLst>
            <a:path>
              <a:moveTo>
                <a:pt x="110693" y="0"/>
              </a:moveTo>
              <a:lnTo>
                <a:pt x="110693" y="723995"/>
              </a:lnTo>
              <a:lnTo>
                <a:pt x="45720" y="7239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3539C5-4EC8-4219-81D4-AA9247133511}">
      <dsp:nvSpPr>
        <dsp:cNvPr id="0" name=""/>
        <dsp:cNvSpPr/>
      </dsp:nvSpPr>
      <dsp:spPr>
        <a:xfrm>
          <a:off x="2266115" y="2506776"/>
          <a:ext cx="91440" cy="2846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4647"/>
              </a:lnTo>
              <a:lnTo>
                <a:pt x="110693" y="2846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50CDB9-7E77-4F42-A7CE-B971756CF308}">
      <dsp:nvSpPr>
        <dsp:cNvPr id="0" name=""/>
        <dsp:cNvSpPr/>
      </dsp:nvSpPr>
      <dsp:spPr>
        <a:xfrm>
          <a:off x="2201141" y="2506776"/>
          <a:ext cx="91440" cy="284647"/>
        </a:xfrm>
        <a:custGeom>
          <a:avLst/>
          <a:gdLst/>
          <a:ahLst/>
          <a:cxnLst/>
          <a:rect l="0" t="0" r="0" b="0"/>
          <a:pathLst>
            <a:path>
              <a:moveTo>
                <a:pt x="110693" y="0"/>
              </a:moveTo>
              <a:lnTo>
                <a:pt x="110693" y="284647"/>
              </a:lnTo>
              <a:lnTo>
                <a:pt x="45720" y="2846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BDB665-59C2-4B34-893A-FC31AC52BB1A}">
      <dsp:nvSpPr>
        <dsp:cNvPr id="0" name=""/>
        <dsp:cNvSpPr/>
      </dsp:nvSpPr>
      <dsp:spPr>
        <a:xfrm>
          <a:off x="2311835" y="310038"/>
          <a:ext cx="2260164" cy="1887338"/>
        </a:xfrm>
        <a:custGeom>
          <a:avLst/>
          <a:gdLst/>
          <a:ahLst/>
          <a:cxnLst/>
          <a:rect l="0" t="0" r="0" b="0"/>
          <a:pathLst>
            <a:path>
              <a:moveTo>
                <a:pt x="2260164" y="0"/>
              </a:moveTo>
              <a:lnTo>
                <a:pt x="2260164" y="1822364"/>
              </a:lnTo>
              <a:lnTo>
                <a:pt x="0" y="1822364"/>
              </a:lnTo>
              <a:lnTo>
                <a:pt x="0" y="18873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6F300D-757E-41D1-B7D4-B291D4F303AA}">
      <dsp:nvSpPr>
        <dsp:cNvPr id="0" name=""/>
        <dsp:cNvSpPr/>
      </dsp:nvSpPr>
      <dsp:spPr>
        <a:xfrm>
          <a:off x="4262600" y="638"/>
          <a:ext cx="618799" cy="309399"/>
        </a:xfrm>
        <a:prstGeom prst="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Direção Geral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4262600" y="638"/>
        <a:ext cx="618799" cy="309399"/>
      </dsp:txXfrm>
    </dsp:sp>
    <dsp:sp modelId="{C7D4EDA7-CD50-49FE-BD25-926D13878BCF}">
      <dsp:nvSpPr>
        <dsp:cNvPr id="0" name=""/>
        <dsp:cNvSpPr/>
      </dsp:nvSpPr>
      <dsp:spPr>
        <a:xfrm>
          <a:off x="2002435" y="2197376"/>
          <a:ext cx="618799" cy="309399"/>
        </a:xfrm>
        <a:prstGeom prst="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Departamento de Ensino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2002435" y="2197376"/>
        <a:ext cx="618799" cy="309399"/>
      </dsp:txXfrm>
    </dsp:sp>
    <dsp:sp modelId="{C347C8EB-B318-4BBB-B5DE-FE4BB89F3FF5}">
      <dsp:nvSpPr>
        <dsp:cNvPr id="0" name=""/>
        <dsp:cNvSpPr/>
      </dsp:nvSpPr>
      <dsp:spPr>
        <a:xfrm>
          <a:off x="1628061" y="2636723"/>
          <a:ext cx="618799" cy="3093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de Curso Técnico em Agricultura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1628061" y="2636723"/>
        <a:ext cx="618799" cy="309399"/>
      </dsp:txXfrm>
    </dsp:sp>
    <dsp:sp modelId="{9E61720B-3AD8-4946-982C-BFA8156729C9}">
      <dsp:nvSpPr>
        <dsp:cNvPr id="0" name=""/>
        <dsp:cNvSpPr/>
      </dsp:nvSpPr>
      <dsp:spPr>
        <a:xfrm>
          <a:off x="2376808" y="2636723"/>
          <a:ext cx="618799" cy="3093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de Curso Técnico em Agropecuária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2376808" y="2636723"/>
        <a:ext cx="618799" cy="309399"/>
      </dsp:txXfrm>
    </dsp:sp>
    <dsp:sp modelId="{D1ADE399-7443-4FF8-9A01-A6510ACDED44}">
      <dsp:nvSpPr>
        <dsp:cNvPr id="0" name=""/>
        <dsp:cNvSpPr/>
      </dsp:nvSpPr>
      <dsp:spPr>
        <a:xfrm>
          <a:off x="1628061" y="3076071"/>
          <a:ext cx="618799" cy="3093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de Assistência Estudantil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1628061" y="3076071"/>
        <a:ext cx="618799" cy="309399"/>
      </dsp:txXfrm>
    </dsp:sp>
    <dsp:sp modelId="{13A05C69-27C4-47CB-BEBE-D56E51EE3905}">
      <dsp:nvSpPr>
        <dsp:cNvPr id="0" name=""/>
        <dsp:cNvSpPr/>
      </dsp:nvSpPr>
      <dsp:spPr>
        <a:xfrm>
          <a:off x="2376808" y="3076071"/>
          <a:ext cx="618799" cy="3093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do curso superior em  Aquicultura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2376808" y="3076071"/>
        <a:ext cx="618799" cy="309399"/>
      </dsp:txXfrm>
    </dsp:sp>
    <dsp:sp modelId="{9A94BC79-AA84-4679-9C37-575D0BBCBEFC}">
      <dsp:nvSpPr>
        <dsp:cNvPr id="0" name=""/>
        <dsp:cNvSpPr/>
      </dsp:nvSpPr>
      <dsp:spPr>
        <a:xfrm>
          <a:off x="1628061" y="3515419"/>
          <a:ext cx="618799" cy="3093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de Estágio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1628061" y="3515419"/>
        <a:ext cx="618799" cy="309399"/>
      </dsp:txXfrm>
    </dsp:sp>
    <dsp:sp modelId="{A28B56E4-A27C-4591-9A07-E36BD5613B39}">
      <dsp:nvSpPr>
        <dsp:cNvPr id="0" name=""/>
        <dsp:cNvSpPr/>
      </dsp:nvSpPr>
      <dsp:spPr>
        <a:xfrm>
          <a:off x="2376808" y="3515419"/>
          <a:ext cx="618799" cy="3093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Pedagógica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2376808" y="3515419"/>
        <a:ext cx="618799" cy="309399"/>
      </dsp:txXfrm>
    </dsp:sp>
    <dsp:sp modelId="{842862A5-6CA2-4EFD-A27B-C3D0A9B1E666}">
      <dsp:nvSpPr>
        <dsp:cNvPr id="0" name=""/>
        <dsp:cNvSpPr/>
      </dsp:nvSpPr>
      <dsp:spPr>
        <a:xfrm>
          <a:off x="1628061" y="3954766"/>
          <a:ext cx="618799" cy="3093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de Alojamento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1628061" y="3954766"/>
        <a:ext cx="618799" cy="309399"/>
      </dsp:txXfrm>
    </dsp:sp>
    <dsp:sp modelId="{A4F5F1B9-17A0-444F-82B3-990F26712285}">
      <dsp:nvSpPr>
        <dsp:cNvPr id="0" name=""/>
        <dsp:cNvSpPr/>
      </dsp:nvSpPr>
      <dsp:spPr>
        <a:xfrm>
          <a:off x="2376808" y="3954766"/>
          <a:ext cx="618799" cy="3093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 do NAPNE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2376808" y="3954766"/>
        <a:ext cx="618799" cy="309399"/>
      </dsp:txXfrm>
    </dsp:sp>
    <dsp:sp modelId="{1850055C-CBB8-43BB-8DC3-8376E05BCC69}">
      <dsp:nvSpPr>
        <dsp:cNvPr id="0" name=""/>
        <dsp:cNvSpPr/>
      </dsp:nvSpPr>
      <dsp:spPr>
        <a:xfrm>
          <a:off x="1628061" y="4394114"/>
          <a:ext cx="618799" cy="3093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de Biblioteca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1628061" y="4394114"/>
        <a:ext cx="618799" cy="309399"/>
      </dsp:txXfrm>
    </dsp:sp>
    <dsp:sp modelId="{86D81918-B4FF-4924-8669-29625FD91459}">
      <dsp:nvSpPr>
        <dsp:cNvPr id="0" name=""/>
        <dsp:cNvSpPr/>
      </dsp:nvSpPr>
      <dsp:spPr>
        <a:xfrm>
          <a:off x="2376808" y="4394114"/>
          <a:ext cx="618799" cy="3093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de Turnos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2376808" y="4394114"/>
        <a:ext cx="618799" cy="309399"/>
      </dsp:txXfrm>
    </dsp:sp>
    <dsp:sp modelId="{7C9CD995-4DC8-4239-B6BE-F0B36E310A6E}">
      <dsp:nvSpPr>
        <dsp:cNvPr id="0" name=""/>
        <dsp:cNvSpPr/>
      </dsp:nvSpPr>
      <dsp:spPr>
        <a:xfrm>
          <a:off x="1628061" y="4833461"/>
          <a:ext cx="618799" cy="3093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do Curso técnico em Aquicultura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1628061" y="4833461"/>
        <a:ext cx="618799" cy="309399"/>
      </dsp:txXfrm>
    </dsp:sp>
    <dsp:sp modelId="{0242BF9E-F042-426B-A2EF-55AFDA8CD75F}">
      <dsp:nvSpPr>
        <dsp:cNvPr id="0" name=""/>
        <dsp:cNvSpPr/>
      </dsp:nvSpPr>
      <dsp:spPr>
        <a:xfrm>
          <a:off x="3499929" y="2197376"/>
          <a:ext cx="618799" cy="309399"/>
        </a:xfrm>
        <a:prstGeom prst="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500" b="1" kern="1200" dirty="0" smtClean="0">
              <a:solidFill>
                <a:schemeClr val="tx1"/>
              </a:solidFill>
            </a:rPr>
            <a:t>Coord. de Pesquisa, Pós-Graduação e Inovação Tecnológica</a:t>
          </a:r>
          <a:endParaRPr lang="pt-BR" sz="500" b="1" kern="1200" dirty="0">
            <a:solidFill>
              <a:schemeClr val="tx1"/>
            </a:solidFill>
          </a:endParaRPr>
        </a:p>
      </dsp:txBody>
      <dsp:txXfrm>
        <a:off x="3499929" y="2197376"/>
        <a:ext cx="618799" cy="309399"/>
      </dsp:txXfrm>
    </dsp:sp>
    <dsp:sp modelId="{05D73246-C3B7-4F37-8136-D18B9B2DB691}">
      <dsp:nvSpPr>
        <dsp:cNvPr id="0" name=""/>
        <dsp:cNvSpPr/>
      </dsp:nvSpPr>
      <dsp:spPr>
        <a:xfrm>
          <a:off x="3125556" y="2636723"/>
          <a:ext cx="618799" cy="3093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Núcleo de Inovação Tecnológica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3125556" y="2636723"/>
        <a:ext cx="618799" cy="309399"/>
      </dsp:txXfrm>
    </dsp:sp>
    <dsp:sp modelId="{51A9B307-F1CB-4D22-918A-735B9650E84D}">
      <dsp:nvSpPr>
        <dsp:cNvPr id="0" name=""/>
        <dsp:cNvSpPr/>
      </dsp:nvSpPr>
      <dsp:spPr>
        <a:xfrm>
          <a:off x="3874303" y="2636723"/>
          <a:ext cx="618799" cy="3093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Coordenação do Núcleo de Pesca e Aquicultura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3874303" y="2636723"/>
        <a:ext cx="618799" cy="309399"/>
      </dsp:txXfrm>
    </dsp:sp>
    <dsp:sp modelId="{773A1542-5205-4691-BFF9-A5602E44DF18}">
      <dsp:nvSpPr>
        <dsp:cNvPr id="0" name=""/>
        <dsp:cNvSpPr/>
      </dsp:nvSpPr>
      <dsp:spPr>
        <a:xfrm>
          <a:off x="4248677" y="2197376"/>
          <a:ext cx="618799" cy="309399"/>
        </a:xfrm>
        <a:prstGeom prst="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Coordenação de Extensão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4248677" y="2197376"/>
        <a:ext cx="618799" cy="309399"/>
      </dsp:txXfrm>
    </dsp:sp>
    <dsp:sp modelId="{E382F402-1B11-4233-9A76-4DF9B819F486}">
      <dsp:nvSpPr>
        <dsp:cNvPr id="0" name=""/>
        <dsp:cNvSpPr/>
      </dsp:nvSpPr>
      <dsp:spPr>
        <a:xfrm>
          <a:off x="4997424" y="2197376"/>
          <a:ext cx="618799" cy="309399"/>
        </a:xfrm>
        <a:prstGeom prst="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Departamento  Técnico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4997424" y="2197376"/>
        <a:ext cx="618799" cy="309399"/>
      </dsp:txXfrm>
    </dsp:sp>
    <dsp:sp modelId="{297C4EE0-9498-4135-820B-61ADA360D328}">
      <dsp:nvSpPr>
        <dsp:cNvPr id="0" name=""/>
        <dsp:cNvSpPr/>
      </dsp:nvSpPr>
      <dsp:spPr>
        <a:xfrm>
          <a:off x="5399644" y="3076071"/>
          <a:ext cx="618799" cy="3093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Núcleo de estudos em agroecologia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5399644" y="3076071"/>
        <a:ext cx="618799" cy="309399"/>
      </dsp:txXfrm>
    </dsp:sp>
    <dsp:sp modelId="{11298F58-0850-4F65-93AD-46023F9A6C90}">
      <dsp:nvSpPr>
        <dsp:cNvPr id="0" name=""/>
        <dsp:cNvSpPr/>
      </dsp:nvSpPr>
      <dsp:spPr>
        <a:xfrm>
          <a:off x="4623050" y="2636723"/>
          <a:ext cx="618799" cy="3093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Setor de produção vegetal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4623050" y="2636723"/>
        <a:ext cx="618799" cy="309399"/>
      </dsp:txXfrm>
    </dsp:sp>
    <dsp:sp modelId="{7018745D-2017-4A84-BBF3-D96C63ABEF72}">
      <dsp:nvSpPr>
        <dsp:cNvPr id="0" name=""/>
        <dsp:cNvSpPr/>
      </dsp:nvSpPr>
      <dsp:spPr>
        <a:xfrm>
          <a:off x="5371798" y="2636723"/>
          <a:ext cx="618799" cy="3093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Setor de produção animal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5371798" y="2636723"/>
        <a:ext cx="618799" cy="309399"/>
      </dsp:txXfrm>
    </dsp:sp>
    <dsp:sp modelId="{BDA91002-4B40-404A-BC21-F2660AE5F28A}">
      <dsp:nvSpPr>
        <dsp:cNvPr id="0" name=""/>
        <dsp:cNvSpPr/>
      </dsp:nvSpPr>
      <dsp:spPr>
        <a:xfrm>
          <a:off x="6522765" y="2197376"/>
          <a:ext cx="618799" cy="309399"/>
        </a:xfrm>
        <a:prstGeom prst="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Departamento de Administração e Planejamento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6522765" y="2197376"/>
        <a:ext cx="618799" cy="309399"/>
      </dsp:txXfrm>
    </dsp:sp>
    <dsp:sp modelId="{E7619CCB-C90B-47F2-B8E3-D3F505A992AE}">
      <dsp:nvSpPr>
        <dsp:cNvPr id="0" name=""/>
        <dsp:cNvSpPr/>
      </dsp:nvSpPr>
      <dsp:spPr>
        <a:xfrm>
          <a:off x="6148391" y="2636723"/>
          <a:ext cx="618799" cy="3093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de Tecnologia da Informação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6148391" y="2636723"/>
        <a:ext cx="618799" cy="309399"/>
      </dsp:txXfrm>
    </dsp:sp>
    <dsp:sp modelId="{843333E3-955A-404D-AC38-9C07163ED917}">
      <dsp:nvSpPr>
        <dsp:cNvPr id="0" name=""/>
        <dsp:cNvSpPr/>
      </dsp:nvSpPr>
      <dsp:spPr>
        <a:xfrm>
          <a:off x="6897138" y="2636723"/>
          <a:ext cx="618799" cy="3093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Coordenação de Protocolo e Arquivo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6897138" y="2636723"/>
        <a:ext cx="618799" cy="309399"/>
      </dsp:txXfrm>
    </dsp:sp>
    <dsp:sp modelId="{A7B3821E-018C-4458-8BEE-0681913B7DAD}">
      <dsp:nvSpPr>
        <dsp:cNvPr id="0" name=""/>
        <dsp:cNvSpPr/>
      </dsp:nvSpPr>
      <dsp:spPr>
        <a:xfrm>
          <a:off x="6148391" y="3076071"/>
          <a:ext cx="618799" cy="3093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de Almoxarifado e Patrimônio 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6148391" y="3076071"/>
        <a:ext cx="618799" cy="309399"/>
      </dsp:txXfrm>
    </dsp:sp>
    <dsp:sp modelId="{1386A62A-CF4C-4B72-875A-B0134D5EE245}">
      <dsp:nvSpPr>
        <dsp:cNvPr id="0" name=""/>
        <dsp:cNvSpPr/>
      </dsp:nvSpPr>
      <dsp:spPr>
        <a:xfrm>
          <a:off x="6897138" y="3076071"/>
          <a:ext cx="618799" cy="3093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Coordenação de Contabilidade e Finanças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6897138" y="3076071"/>
        <a:ext cx="618799" cy="309399"/>
      </dsp:txXfrm>
    </dsp:sp>
    <dsp:sp modelId="{AA6C2133-A02B-41D8-BA12-5DFC5FF939FB}">
      <dsp:nvSpPr>
        <dsp:cNvPr id="0" name=""/>
        <dsp:cNvSpPr/>
      </dsp:nvSpPr>
      <dsp:spPr>
        <a:xfrm>
          <a:off x="6148391" y="3515419"/>
          <a:ext cx="618799" cy="3093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Coordenação de Transporte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6148391" y="3515419"/>
        <a:ext cx="618799" cy="309399"/>
      </dsp:txXfrm>
    </dsp:sp>
    <dsp:sp modelId="{EA59D7AB-4953-4827-99F1-D19C7330ED55}">
      <dsp:nvSpPr>
        <dsp:cNvPr id="0" name=""/>
        <dsp:cNvSpPr/>
      </dsp:nvSpPr>
      <dsp:spPr>
        <a:xfrm>
          <a:off x="6897138" y="3515419"/>
          <a:ext cx="618799" cy="3093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Coordenação de Planejamento e Orçamento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6897138" y="3515419"/>
        <a:ext cx="618799" cy="309399"/>
      </dsp:txXfrm>
    </dsp:sp>
    <dsp:sp modelId="{A1A77D02-4B11-4D36-9CA9-CFC4F291D508}">
      <dsp:nvSpPr>
        <dsp:cNvPr id="0" name=""/>
        <dsp:cNvSpPr/>
      </dsp:nvSpPr>
      <dsp:spPr>
        <a:xfrm>
          <a:off x="6148391" y="3954766"/>
          <a:ext cx="618799" cy="3093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Coordenação de Manutenção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6148391" y="3954766"/>
        <a:ext cx="618799" cy="309399"/>
      </dsp:txXfrm>
    </dsp:sp>
    <dsp:sp modelId="{4975A4EC-B08A-4378-8F73-A82D03731197}">
      <dsp:nvSpPr>
        <dsp:cNvPr id="0" name=""/>
        <dsp:cNvSpPr/>
      </dsp:nvSpPr>
      <dsp:spPr>
        <a:xfrm>
          <a:off x="6897138" y="3954766"/>
          <a:ext cx="618799" cy="3093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Coordenação de Gestão de  Contratos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6897138" y="3954766"/>
        <a:ext cx="618799" cy="309399"/>
      </dsp:txXfrm>
    </dsp:sp>
    <dsp:sp modelId="{BB86EFAE-BF99-4CBB-8C32-41DA4F24712B}">
      <dsp:nvSpPr>
        <dsp:cNvPr id="0" name=""/>
        <dsp:cNvSpPr/>
      </dsp:nvSpPr>
      <dsp:spPr>
        <a:xfrm>
          <a:off x="3888226" y="439985"/>
          <a:ext cx="618799" cy="309399"/>
        </a:xfrm>
        <a:prstGeom prst="rect">
          <a:avLst/>
        </a:prstGeom>
        <a:solidFill>
          <a:srgbClr val="FFFF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Chefia de Gabinete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3888226" y="439985"/>
        <a:ext cx="618799" cy="309399"/>
      </dsp:txXfrm>
    </dsp:sp>
    <dsp:sp modelId="{B450CCEE-37D7-4C07-AAA8-1BF9DC739FC0}">
      <dsp:nvSpPr>
        <dsp:cNvPr id="0" name=""/>
        <dsp:cNvSpPr/>
      </dsp:nvSpPr>
      <dsp:spPr>
        <a:xfrm>
          <a:off x="4636973" y="439985"/>
          <a:ext cx="618799" cy="3093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Coordenação de Comunicação Social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4636973" y="439985"/>
        <a:ext cx="618799" cy="309399"/>
      </dsp:txXfrm>
    </dsp:sp>
    <dsp:sp modelId="{F69BCF6B-197C-45AB-A0C5-15872D263468}">
      <dsp:nvSpPr>
        <dsp:cNvPr id="0" name=""/>
        <dsp:cNvSpPr/>
      </dsp:nvSpPr>
      <dsp:spPr>
        <a:xfrm>
          <a:off x="3888226" y="879333"/>
          <a:ext cx="618799" cy="3093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Coordenação de Registros Escolares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3888226" y="879333"/>
        <a:ext cx="618799" cy="309399"/>
      </dsp:txXfrm>
    </dsp:sp>
    <dsp:sp modelId="{6D7FDEBE-0F67-46CD-823E-49447F061DB6}">
      <dsp:nvSpPr>
        <dsp:cNvPr id="0" name=""/>
        <dsp:cNvSpPr/>
      </dsp:nvSpPr>
      <dsp:spPr>
        <a:xfrm>
          <a:off x="4636973" y="879333"/>
          <a:ext cx="618799" cy="309399"/>
        </a:xfrm>
        <a:prstGeom prst="rect">
          <a:avLst/>
        </a:prstGeom>
        <a:solidFill>
          <a:schemeClr val="accent3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Conselho Comunitário Escolar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4636973" y="879333"/>
        <a:ext cx="618799" cy="309399"/>
      </dsp:txXfrm>
    </dsp:sp>
    <dsp:sp modelId="{EC96678A-71C0-4D34-B9C7-DA60C858915B}">
      <dsp:nvSpPr>
        <dsp:cNvPr id="0" name=""/>
        <dsp:cNvSpPr/>
      </dsp:nvSpPr>
      <dsp:spPr>
        <a:xfrm>
          <a:off x="3888226" y="1318681"/>
          <a:ext cx="618799" cy="3093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Coordenação de Gestão  de Pessoas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3888226" y="1318681"/>
        <a:ext cx="618799" cy="309399"/>
      </dsp:txXfrm>
    </dsp:sp>
    <dsp:sp modelId="{F377C35A-39AE-417C-9969-A0F56A580288}">
      <dsp:nvSpPr>
        <dsp:cNvPr id="0" name=""/>
        <dsp:cNvSpPr/>
      </dsp:nvSpPr>
      <dsp:spPr>
        <a:xfrm>
          <a:off x="4636973" y="1318681"/>
          <a:ext cx="618799" cy="3093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Coordenação de Eventos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4636973" y="1318681"/>
        <a:ext cx="618799" cy="309399"/>
      </dsp:txXfrm>
    </dsp:sp>
    <dsp:sp modelId="{307AD1CD-CEC0-43CA-A0E8-6AD6A97FF784}">
      <dsp:nvSpPr>
        <dsp:cNvPr id="0" name=""/>
        <dsp:cNvSpPr/>
      </dsp:nvSpPr>
      <dsp:spPr>
        <a:xfrm>
          <a:off x="3888226" y="1758028"/>
          <a:ext cx="618799" cy="3093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 do Núcleo de Educação a Distância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3888226" y="1758028"/>
        <a:ext cx="618799" cy="3093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01AF35-BAF7-42AE-AA6F-B83CFE047C64}">
      <dsp:nvSpPr>
        <dsp:cNvPr id="0" name=""/>
        <dsp:cNvSpPr/>
      </dsp:nvSpPr>
      <dsp:spPr>
        <a:xfrm rot="5400000">
          <a:off x="-222429" y="225592"/>
          <a:ext cx="1482862" cy="10380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err="1" smtClean="0"/>
            <a:t>Câmpus</a:t>
          </a:r>
          <a:r>
            <a:rPr lang="pt-BR" sz="1000" kern="1200" dirty="0" smtClean="0"/>
            <a:t>/</a:t>
          </a:r>
          <a:r>
            <a:rPr lang="pt-BR" sz="1000" kern="1200" dirty="0" err="1" smtClean="0"/>
            <a:t>Pró-Reitoria</a:t>
          </a:r>
          <a:r>
            <a:rPr lang="pt-BR" sz="1000" kern="1200" dirty="0" smtClean="0"/>
            <a:t>/Assessorias/Sistêmicas</a:t>
          </a:r>
          <a:endParaRPr lang="pt-BR" sz="1000" kern="1200" dirty="0"/>
        </a:p>
      </dsp:txBody>
      <dsp:txXfrm rot="-5400000">
        <a:off x="0" y="522165"/>
        <a:ext cx="1038004" cy="444858"/>
      </dsp:txXfrm>
    </dsp:sp>
    <dsp:sp modelId="{096611D9-4C9D-4F35-863B-618D8FAB5275}">
      <dsp:nvSpPr>
        <dsp:cNvPr id="0" name=""/>
        <dsp:cNvSpPr/>
      </dsp:nvSpPr>
      <dsp:spPr>
        <a:xfrm rot="5400000">
          <a:off x="4357551" y="-3130263"/>
          <a:ext cx="963860" cy="72307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300" kern="1200" dirty="0" smtClean="0"/>
            <a:t>Criação ou reconfiguração de Estrutura</a:t>
          </a:r>
          <a:endParaRPr lang="pt-BR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300" kern="1200" dirty="0" smtClean="0"/>
            <a:t>Discussão interna e encaminhamento para PRODIN </a:t>
          </a:r>
          <a:endParaRPr lang="pt-BR" sz="2300" kern="1200" dirty="0"/>
        </a:p>
      </dsp:txBody>
      <dsp:txXfrm rot="-5400000">
        <a:off x="1224124" y="50216"/>
        <a:ext cx="7183663" cy="869756"/>
      </dsp:txXfrm>
    </dsp:sp>
    <dsp:sp modelId="{A156FED5-81DC-4391-8026-B6E8FB1A7D2A}">
      <dsp:nvSpPr>
        <dsp:cNvPr id="0" name=""/>
        <dsp:cNvSpPr/>
      </dsp:nvSpPr>
      <dsp:spPr>
        <a:xfrm rot="5400000">
          <a:off x="-222429" y="1512997"/>
          <a:ext cx="1482862" cy="10380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PRODIN</a:t>
          </a:r>
          <a:endParaRPr lang="pt-BR" sz="1000" kern="1200" dirty="0"/>
        </a:p>
      </dsp:txBody>
      <dsp:txXfrm rot="-5400000">
        <a:off x="0" y="1809570"/>
        <a:ext cx="1038004" cy="444858"/>
      </dsp:txXfrm>
    </dsp:sp>
    <dsp:sp modelId="{C14C38F4-334B-458E-895F-30A237DC0842}">
      <dsp:nvSpPr>
        <dsp:cNvPr id="0" name=""/>
        <dsp:cNvSpPr/>
      </dsp:nvSpPr>
      <dsp:spPr>
        <a:xfrm rot="5400000">
          <a:off x="4357551" y="-2028978"/>
          <a:ext cx="963860" cy="76029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600" kern="1200" dirty="0" smtClean="0"/>
            <a:t>Discussão e formatação(padronização/viabilidade) </a:t>
          </a:r>
          <a:endParaRPr lang="pt-BR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600" kern="1200" dirty="0" smtClean="0"/>
            <a:t>Alinhamento com a Política Institucional</a:t>
          </a:r>
          <a:endParaRPr lang="pt-BR" sz="2600" kern="1200" dirty="0"/>
        </a:p>
      </dsp:txBody>
      <dsp:txXfrm rot="-5400000">
        <a:off x="1038004" y="1337621"/>
        <a:ext cx="7555903" cy="869756"/>
      </dsp:txXfrm>
    </dsp:sp>
    <dsp:sp modelId="{D9E86123-19A4-4E68-BBB8-B951595B3B11}">
      <dsp:nvSpPr>
        <dsp:cNvPr id="0" name=""/>
        <dsp:cNvSpPr/>
      </dsp:nvSpPr>
      <dsp:spPr>
        <a:xfrm rot="5400000">
          <a:off x="-222429" y="2800403"/>
          <a:ext cx="1482862" cy="10380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Colégio de  Dirigentes/CONSUP</a:t>
          </a:r>
          <a:endParaRPr lang="pt-BR" sz="1000" kern="1200" dirty="0"/>
        </a:p>
      </dsp:txBody>
      <dsp:txXfrm rot="-5400000">
        <a:off x="0" y="3096976"/>
        <a:ext cx="1038004" cy="444858"/>
      </dsp:txXfrm>
    </dsp:sp>
    <dsp:sp modelId="{5483AECD-2AE7-47FE-BAE0-04F101D2673C}">
      <dsp:nvSpPr>
        <dsp:cNvPr id="0" name=""/>
        <dsp:cNvSpPr/>
      </dsp:nvSpPr>
      <dsp:spPr>
        <a:xfrm rot="5400000">
          <a:off x="4357551" y="-741573"/>
          <a:ext cx="963860" cy="76029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600" kern="1200" dirty="0" smtClean="0"/>
            <a:t>Encaminhamento </a:t>
          </a:r>
          <a:endParaRPr lang="pt-BR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600" kern="1200" dirty="0" smtClean="0"/>
            <a:t>Discussão e aprovação</a:t>
          </a:r>
          <a:endParaRPr lang="pt-BR" sz="2600" kern="1200" dirty="0"/>
        </a:p>
      </dsp:txBody>
      <dsp:txXfrm rot="-5400000">
        <a:off x="1038004" y="2625026"/>
        <a:ext cx="7555903" cy="8697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2F709B-AF00-4DD0-A261-2F1FCB1456D2}" type="datetimeFigureOut">
              <a:rPr lang="pt-BR" smtClean="0"/>
              <a:t>25/05/2015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8AD9FA-29BF-4589-BFEA-0830DF60A8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7731072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79E4BF-6E75-4541-9824-A4B02D86944E}" type="datetimeFigureOut">
              <a:rPr lang="pt-BR" smtClean="0"/>
              <a:t>25/05/2015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5B9363-4ECF-4634-990F-A6EE3A11DD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3675930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Cabeçalho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5637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5A77-72D7-46FF-9380-23116016A33E}" type="datetime1">
              <a:rPr lang="pt-BR" smtClean="0"/>
              <a:t>25/05/2015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D547-B7AE-4914-B9DD-29B38A684261}" type="datetime1">
              <a:rPr lang="pt-BR" smtClean="0"/>
              <a:t>25/05/2015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DD10-A96E-4194-8140-3E389BABA2F2}" type="datetime1">
              <a:rPr lang="pt-BR" smtClean="0"/>
              <a:t>25/05/2015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F209-D22E-4169-9583-9983AAC45BA1}" type="datetime1">
              <a:rPr lang="pt-BR" smtClean="0"/>
              <a:t>25/05/2015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39E5E-A4C0-4010-90B8-28BC60EB135C}" type="datetime1">
              <a:rPr lang="pt-BR" smtClean="0"/>
              <a:t>25/05/2015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87F73-B9DF-4349-BD57-61CFE55B4B02}" type="datetime1">
              <a:rPr lang="pt-BR" smtClean="0"/>
              <a:t>25/05/2015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6B345-C66E-4E95-94B7-BC2820AA55D0}" type="datetime1">
              <a:rPr lang="pt-BR" smtClean="0"/>
              <a:t>25/05/2015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C3A9E-FC2C-460F-B648-28691C2AF1C1}" type="datetime1">
              <a:rPr lang="pt-BR" smtClean="0"/>
              <a:t>25/05/2015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6ED0-0838-4B1E-B56C-AEFDB5BC0533}" type="datetime1">
              <a:rPr lang="pt-BR" smtClean="0"/>
              <a:t>25/05/2015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50F26-8FE4-4BEC-A2AE-00941E2F3737}" type="datetime1">
              <a:rPr lang="pt-BR" smtClean="0"/>
              <a:t>25/05/2015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8AD2E-6511-4D09-9380-9CDDCF645164}" type="datetime1">
              <a:rPr lang="pt-BR" smtClean="0"/>
              <a:t>25/05/2015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9AAE7-4CBA-4E1F-B71A-718E8AAE875F}" type="datetime1">
              <a:rPr lang="pt-BR" smtClean="0"/>
              <a:t>25/05/2015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63637"/>
            <a:ext cx="8229600" cy="3030985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sz="3000" b="1" dirty="0" smtClean="0"/>
              <a:t>Estrutura Organizacional  </a:t>
            </a:r>
          </a:p>
          <a:p>
            <a:pPr marL="0" indent="0" algn="ctr">
              <a:buNone/>
            </a:pPr>
            <a:r>
              <a:rPr lang="pt-BR" sz="3000" b="1" dirty="0" smtClean="0"/>
              <a:t> </a:t>
            </a:r>
            <a:r>
              <a:rPr lang="pt-BR" sz="3000" b="1" dirty="0" err="1" smtClean="0"/>
              <a:t>Câmpus</a:t>
            </a:r>
            <a:r>
              <a:rPr lang="pt-BR" sz="3000" b="1" dirty="0" smtClean="0"/>
              <a:t> Amajari - IFRR </a:t>
            </a:r>
          </a:p>
          <a:p>
            <a:pPr marL="0" indent="0" algn="ctr">
              <a:buNone/>
            </a:pPr>
            <a:endParaRPr lang="pt-BR" sz="30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3366" y="123478"/>
            <a:ext cx="2841625" cy="112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2571708" y="1347614"/>
            <a:ext cx="4448563" cy="489868"/>
          </a:xfrm>
        </p:spPr>
        <p:txBody>
          <a:bodyPr/>
          <a:lstStyle/>
          <a:p>
            <a:r>
              <a:rPr lang="pt-BR" sz="2000" dirty="0" smtClean="0">
                <a:solidFill>
                  <a:schemeClr val="tx1"/>
                </a:solidFill>
              </a:rPr>
              <a:t>Pró – Reitoria de Desenvolvimento Institucional - PRODIN</a:t>
            </a:r>
            <a:endParaRPr lang="pt-B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31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849931706"/>
              </p:ext>
            </p:extLst>
          </p:nvPr>
        </p:nvGraphicFramePr>
        <p:xfrm>
          <a:off x="0" y="0"/>
          <a:ext cx="9144000" cy="5143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tângulo 5"/>
          <p:cNvSpPr/>
          <p:nvPr/>
        </p:nvSpPr>
        <p:spPr>
          <a:xfrm>
            <a:off x="0" y="149900"/>
            <a:ext cx="355741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pt-BR" sz="20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CÂMPUS AMAJARI - SINTÉTICO</a:t>
            </a:r>
            <a:endParaRPr lang="pt-BR" sz="2000" b="1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059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54508811"/>
              </p:ext>
            </p:extLst>
          </p:nvPr>
        </p:nvGraphicFramePr>
        <p:xfrm>
          <a:off x="0" y="0"/>
          <a:ext cx="9144000" cy="5143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tângulo 5"/>
          <p:cNvSpPr/>
          <p:nvPr/>
        </p:nvSpPr>
        <p:spPr>
          <a:xfrm>
            <a:off x="0" y="149900"/>
            <a:ext cx="355741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pt-BR" sz="20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CÂMPUS AMAJARI –</a:t>
            </a:r>
          </a:p>
          <a:p>
            <a:r>
              <a:rPr lang="pt-BR" sz="20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ANALÍTICO </a:t>
            </a:r>
            <a:endParaRPr lang="pt-BR" sz="2000" b="1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112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Fluxo do organograma</a:t>
            </a:r>
            <a:endParaRPr lang="pt-BR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494254642"/>
              </p:ext>
            </p:extLst>
          </p:nvPr>
        </p:nvGraphicFramePr>
        <p:xfrm>
          <a:off x="323528" y="627534"/>
          <a:ext cx="864096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2843808" y="19548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FLUXO DE PROCEDIMENTOS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5333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7829</TotalTime>
  <Words>270</Words>
  <Application>Microsoft Office PowerPoint</Application>
  <PresentationFormat>Apresentação na tela (16:9)</PresentationFormat>
  <Paragraphs>69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Apresentação do PowerPoint</vt:lpstr>
      <vt:lpstr>Apresentação do PowerPoint</vt:lpstr>
      <vt:lpstr>Apresentação do PowerPoint</vt:lpstr>
      <vt:lpstr>Fluxo do organograma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Carlos</dc:creator>
  <cp:lastModifiedBy>Luciano Monteiro Amaral</cp:lastModifiedBy>
  <cp:revision>615</cp:revision>
  <cp:lastPrinted>2013-10-23T19:30:51Z</cp:lastPrinted>
  <dcterms:created xsi:type="dcterms:W3CDTF">2013-03-11T14:17:59Z</dcterms:created>
  <dcterms:modified xsi:type="dcterms:W3CDTF">2015-05-25T14:12:17Z</dcterms:modified>
</cp:coreProperties>
</file>