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4" r:id="rId2"/>
    <p:sldId id="263" r:id="rId3"/>
    <p:sldId id="275" r:id="rId4"/>
    <p:sldId id="261" r:id="rId5"/>
    <p:sldId id="257" r:id="rId6"/>
    <p:sldId id="260" r:id="rId7"/>
    <p:sldId id="258" r:id="rId8"/>
    <p:sldId id="259" r:id="rId9"/>
    <p:sldId id="256" r:id="rId10"/>
    <p:sldId id="274" r:id="rId11"/>
  </p:sldIdLst>
  <p:sldSz cx="9144000" cy="5143500" type="screen16x9"/>
  <p:notesSz cx="6797675" cy="98742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DA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290" y="-462"/>
      </p:cViewPr>
      <p:guideLst>
        <p:guide orient="horz" pos="198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DB1A96-9969-4D94-93FE-B9A8ED01204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5D07CCA-32B9-4185-9F0C-1FA7C9045668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DIRETORIA DE POLÍTICAS DE EDUCAÇÃO A DISTÂNCIA</a:t>
          </a:r>
          <a:endParaRPr lang="pt-BR" sz="1000" b="1" dirty="0">
            <a:solidFill>
              <a:schemeClr val="tx1"/>
            </a:solidFill>
          </a:endParaRPr>
        </a:p>
      </dgm:t>
    </dgm:pt>
    <dgm:pt modelId="{F33BB7D8-4F08-402B-A985-BEF36C13A3B7}" type="parTrans" cxnId="{696CB040-4231-49CB-A8D6-0ACDA53E7A00}">
      <dgm:prSet/>
      <dgm:spPr/>
      <dgm:t>
        <a:bodyPr/>
        <a:lstStyle/>
        <a:p>
          <a:endParaRPr lang="pt-BR"/>
        </a:p>
      </dgm:t>
    </dgm:pt>
    <dgm:pt modelId="{2A3AA529-FA90-4F00-B9CF-2CC799BD8E6E}" type="sibTrans" cxnId="{696CB040-4231-49CB-A8D6-0ACDA53E7A00}">
      <dgm:prSet/>
      <dgm:spPr/>
      <dgm:t>
        <a:bodyPr/>
        <a:lstStyle/>
        <a:p>
          <a:endParaRPr lang="pt-BR"/>
        </a:p>
      </dgm:t>
    </dgm:pt>
    <dgm:pt modelId="{6C5C36F7-3249-4830-892E-91C59924824D}" type="asst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SECRETARIA</a:t>
          </a:r>
          <a:endParaRPr lang="pt-BR" sz="1000" b="1" dirty="0">
            <a:solidFill>
              <a:schemeClr val="tx1"/>
            </a:solidFill>
          </a:endParaRPr>
        </a:p>
      </dgm:t>
    </dgm:pt>
    <dgm:pt modelId="{8D72DF75-87A3-4F69-BA71-11FB71B9F3E1}" type="parTrans" cxnId="{4DD0447B-0957-464A-BAEA-1D8E2A84B60E}">
      <dgm:prSet/>
      <dgm:spPr/>
      <dgm:t>
        <a:bodyPr/>
        <a:lstStyle/>
        <a:p>
          <a:endParaRPr lang="pt-BR"/>
        </a:p>
      </dgm:t>
    </dgm:pt>
    <dgm:pt modelId="{2221AEA7-E3CE-4DE2-8ABD-241E66164C04}" type="sibTrans" cxnId="{4DD0447B-0957-464A-BAEA-1D8E2A84B60E}">
      <dgm:prSet/>
      <dgm:spPr/>
      <dgm:t>
        <a:bodyPr/>
        <a:lstStyle/>
        <a:p>
          <a:endParaRPr lang="pt-BR"/>
        </a:p>
      </dgm:t>
    </dgm:pt>
    <dgm:pt modelId="{68D2A066-C4F5-4D81-B897-E17DCDB11662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  <a:ln/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PRODUÇÃO DE MATERIAL DIDÁTICO</a:t>
          </a:r>
          <a:endParaRPr lang="pt-BR" sz="1000" b="1" dirty="0">
            <a:solidFill>
              <a:schemeClr val="tx1"/>
            </a:solidFill>
          </a:endParaRPr>
        </a:p>
      </dgm:t>
    </dgm:pt>
    <dgm:pt modelId="{9095C0DD-BCF2-4FBA-A4BA-65488314F2F6}" type="parTrans" cxnId="{F1846C96-CBD7-4CF3-9162-C51121711CA7}">
      <dgm:prSet/>
      <dgm:spPr/>
      <dgm:t>
        <a:bodyPr/>
        <a:lstStyle/>
        <a:p>
          <a:endParaRPr lang="pt-BR"/>
        </a:p>
      </dgm:t>
    </dgm:pt>
    <dgm:pt modelId="{B0DCD09E-A495-45E2-9C83-4F3E6577C8EC}" type="sibTrans" cxnId="{F1846C96-CBD7-4CF3-9162-C51121711CA7}">
      <dgm:prSet/>
      <dgm:spPr/>
      <dgm:t>
        <a:bodyPr/>
        <a:lstStyle/>
        <a:p>
          <a:endParaRPr lang="pt-BR"/>
        </a:p>
      </dgm:t>
    </dgm:pt>
    <dgm:pt modelId="{5BDB40A1-1CAD-4148-883F-51393A78A3BD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  <a:ln/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ADMINISTRATIVA E FINANCEIRA</a:t>
          </a:r>
          <a:endParaRPr lang="pt-BR" sz="1000" b="1" dirty="0">
            <a:solidFill>
              <a:schemeClr val="tx1"/>
            </a:solidFill>
          </a:endParaRPr>
        </a:p>
      </dgm:t>
    </dgm:pt>
    <dgm:pt modelId="{9FCB8EFA-5708-4782-AA44-0725880D4436}" type="parTrans" cxnId="{44EA3E7C-933E-4F21-AEA9-09F54B390839}">
      <dgm:prSet/>
      <dgm:spPr/>
      <dgm:t>
        <a:bodyPr/>
        <a:lstStyle/>
        <a:p>
          <a:endParaRPr lang="pt-BR"/>
        </a:p>
      </dgm:t>
    </dgm:pt>
    <dgm:pt modelId="{949A7989-9D38-41B4-815C-E59B3A4D22B8}" type="sibTrans" cxnId="{44EA3E7C-933E-4F21-AEA9-09F54B390839}">
      <dgm:prSet/>
      <dgm:spPr/>
      <dgm:t>
        <a:bodyPr/>
        <a:lstStyle/>
        <a:p>
          <a:endParaRPr lang="pt-BR"/>
        </a:p>
      </dgm:t>
    </dgm:pt>
    <dgm:pt modelId="{F14CCC01-D0B0-49CC-BD2E-B26A4AC6E7C9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  <a:ln/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TECNOLOGIA E SUPORTE</a:t>
          </a:r>
          <a:endParaRPr lang="pt-BR" sz="1000" b="1" dirty="0">
            <a:solidFill>
              <a:schemeClr val="tx1"/>
            </a:solidFill>
          </a:endParaRPr>
        </a:p>
      </dgm:t>
    </dgm:pt>
    <dgm:pt modelId="{0EAA4A20-7C67-473F-9CED-B7B433D2403E}" type="parTrans" cxnId="{6F3EDB53-BB84-4E55-9F99-3D3713C46A4B}">
      <dgm:prSet/>
      <dgm:spPr/>
      <dgm:t>
        <a:bodyPr/>
        <a:lstStyle/>
        <a:p>
          <a:endParaRPr lang="pt-BR"/>
        </a:p>
      </dgm:t>
    </dgm:pt>
    <dgm:pt modelId="{490C9AAB-CDBE-440A-8E85-C53496EF482B}" type="sibTrans" cxnId="{6F3EDB53-BB84-4E55-9F99-3D3713C46A4B}">
      <dgm:prSet/>
      <dgm:spPr/>
      <dgm:t>
        <a:bodyPr/>
        <a:lstStyle/>
        <a:p>
          <a:endParaRPr lang="pt-BR"/>
        </a:p>
      </dgm:t>
    </dgm:pt>
    <dgm:pt modelId="{1740A20E-57CF-4224-B321-EFC4DE10442A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  <a:ln/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TUTORIA</a:t>
          </a:r>
          <a:endParaRPr lang="pt-BR" sz="1000" b="1" dirty="0">
            <a:solidFill>
              <a:schemeClr val="tx1"/>
            </a:solidFill>
          </a:endParaRPr>
        </a:p>
      </dgm:t>
    </dgm:pt>
    <dgm:pt modelId="{AD17C021-821C-485A-B1CF-6299516866B7}" type="parTrans" cxnId="{A34872F6-785C-465D-AA7F-07965FD1D9A4}">
      <dgm:prSet/>
      <dgm:spPr/>
      <dgm:t>
        <a:bodyPr/>
        <a:lstStyle/>
        <a:p>
          <a:endParaRPr lang="pt-BR"/>
        </a:p>
      </dgm:t>
    </dgm:pt>
    <dgm:pt modelId="{E054BD38-3641-4417-BB37-449D1AD311F3}" type="sibTrans" cxnId="{A34872F6-785C-465D-AA7F-07965FD1D9A4}">
      <dgm:prSet/>
      <dgm:spPr/>
      <dgm:t>
        <a:bodyPr/>
        <a:lstStyle/>
        <a:p>
          <a:endParaRPr lang="pt-BR"/>
        </a:p>
      </dgm:t>
    </dgm:pt>
    <dgm:pt modelId="{1BF27FE1-F1FD-43AB-984D-B577E1E06A2B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PROGRAMAS DESCENTRALIZADOS</a:t>
          </a:r>
          <a:endParaRPr lang="pt-BR" sz="1000" b="1" dirty="0">
            <a:solidFill>
              <a:schemeClr val="tx1"/>
            </a:solidFill>
          </a:endParaRPr>
        </a:p>
      </dgm:t>
    </dgm:pt>
    <dgm:pt modelId="{EEAC7F14-FF45-49DF-BC61-1E51BBFAFE42}" type="parTrans" cxnId="{5A96E870-1EE5-4F26-817C-94E40E5A1F42}">
      <dgm:prSet/>
      <dgm:spPr/>
      <dgm:t>
        <a:bodyPr/>
        <a:lstStyle/>
        <a:p>
          <a:endParaRPr lang="pt-BR"/>
        </a:p>
      </dgm:t>
    </dgm:pt>
    <dgm:pt modelId="{16D19E67-EA92-4739-986F-442CF181DCAB}" type="sibTrans" cxnId="{5A96E870-1EE5-4F26-817C-94E40E5A1F42}">
      <dgm:prSet/>
      <dgm:spPr/>
      <dgm:t>
        <a:bodyPr/>
        <a:lstStyle/>
        <a:p>
          <a:endParaRPr lang="pt-BR"/>
        </a:p>
      </dgm:t>
    </dgm:pt>
    <dgm:pt modelId="{3CFDCC54-1305-473D-A174-E9D32B3B2E8B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ESTÚDIO VIDEOGRÁFICO</a:t>
          </a:r>
          <a:endParaRPr lang="pt-BR" sz="1000" b="1" dirty="0">
            <a:solidFill>
              <a:schemeClr val="tx1"/>
            </a:solidFill>
          </a:endParaRPr>
        </a:p>
      </dgm:t>
    </dgm:pt>
    <dgm:pt modelId="{C3616116-F87B-4C6D-AF6C-B29AA0B69B22}" type="parTrans" cxnId="{6B882B69-E909-48F2-8465-A5A7B338E3C7}">
      <dgm:prSet/>
      <dgm:spPr/>
      <dgm:t>
        <a:bodyPr/>
        <a:lstStyle/>
        <a:p>
          <a:endParaRPr lang="pt-BR"/>
        </a:p>
      </dgm:t>
    </dgm:pt>
    <dgm:pt modelId="{A87BF405-F595-4B68-98B6-BD8FC72E28D4}" type="sibTrans" cxnId="{6B882B69-E909-48F2-8465-A5A7B338E3C7}">
      <dgm:prSet/>
      <dgm:spPr/>
      <dgm:t>
        <a:bodyPr/>
        <a:lstStyle/>
        <a:p>
          <a:endParaRPr lang="pt-BR"/>
        </a:p>
      </dgm:t>
    </dgm:pt>
    <dgm:pt modelId="{7641F291-3238-41E8-A97F-9A446C57F9BC}" type="pres">
      <dgm:prSet presAssocID="{C1DB1A96-9969-4D94-93FE-B9A8ED0120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8184E398-A151-44DB-9A12-10594D66EF88}" type="pres">
      <dgm:prSet presAssocID="{15D07CCA-32B9-4185-9F0C-1FA7C9045668}" presName="hierRoot1" presStyleCnt="0">
        <dgm:presLayoutVars>
          <dgm:hierBranch val="init"/>
        </dgm:presLayoutVars>
      </dgm:prSet>
      <dgm:spPr/>
    </dgm:pt>
    <dgm:pt modelId="{3BE26B51-3F41-40EC-AF3E-F91112B13691}" type="pres">
      <dgm:prSet presAssocID="{15D07CCA-32B9-4185-9F0C-1FA7C9045668}" presName="rootComposite1" presStyleCnt="0"/>
      <dgm:spPr/>
    </dgm:pt>
    <dgm:pt modelId="{05ABD917-C402-49AF-9431-94F1A196D40E}" type="pres">
      <dgm:prSet presAssocID="{15D07CCA-32B9-4185-9F0C-1FA7C904566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39CB8B2-D1E5-43C6-9BC9-EF9F40BA6A9F}" type="pres">
      <dgm:prSet presAssocID="{15D07CCA-32B9-4185-9F0C-1FA7C904566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65E37473-76C8-4F16-855D-2D276386FC9C}" type="pres">
      <dgm:prSet presAssocID="{15D07CCA-32B9-4185-9F0C-1FA7C9045668}" presName="hierChild2" presStyleCnt="0"/>
      <dgm:spPr/>
    </dgm:pt>
    <dgm:pt modelId="{BD8BD618-ED6E-467E-B468-6416B72BF24B}" type="pres">
      <dgm:prSet presAssocID="{9095C0DD-BCF2-4FBA-A4BA-65488314F2F6}" presName="Name37" presStyleLbl="parChTrans1D2" presStyleIdx="0" presStyleCnt="7"/>
      <dgm:spPr/>
      <dgm:t>
        <a:bodyPr/>
        <a:lstStyle/>
        <a:p>
          <a:endParaRPr lang="pt-BR"/>
        </a:p>
      </dgm:t>
    </dgm:pt>
    <dgm:pt modelId="{FFE4F74D-596A-41FE-88A1-BD9440D81CEA}" type="pres">
      <dgm:prSet presAssocID="{68D2A066-C4F5-4D81-B897-E17DCDB11662}" presName="hierRoot2" presStyleCnt="0">
        <dgm:presLayoutVars>
          <dgm:hierBranch val="init"/>
        </dgm:presLayoutVars>
      </dgm:prSet>
      <dgm:spPr/>
    </dgm:pt>
    <dgm:pt modelId="{8EC652C4-F7A1-4548-AE6C-6BA9A46A3CD8}" type="pres">
      <dgm:prSet presAssocID="{68D2A066-C4F5-4D81-B897-E17DCDB11662}" presName="rootComposite" presStyleCnt="0"/>
      <dgm:spPr/>
    </dgm:pt>
    <dgm:pt modelId="{7EAB5A7A-872B-4DEE-ADE9-9F0EDF0F7495}" type="pres">
      <dgm:prSet presAssocID="{68D2A066-C4F5-4D81-B897-E17DCDB11662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03FB6AA-4B72-4187-A037-3B9B189BC353}" type="pres">
      <dgm:prSet presAssocID="{68D2A066-C4F5-4D81-B897-E17DCDB11662}" presName="rootConnector" presStyleLbl="node2" presStyleIdx="0" presStyleCnt="6"/>
      <dgm:spPr/>
      <dgm:t>
        <a:bodyPr/>
        <a:lstStyle/>
        <a:p>
          <a:endParaRPr lang="pt-BR"/>
        </a:p>
      </dgm:t>
    </dgm:pt>
    <dgm:pt modelId="{F2954FC2-005A-4AAA-BD2D-98FAD07C4E15}" type="pres">
      <dgm:prSet presAssocID="{68D2A066-C4F5-4D81-B897-E17DCDB11662}" presName="hierChild4" presStyleCnt="0"/>
      <dgm:spPr/>
    </dgm:pt>
    <dgm:pt modelId="{A2220E75-A7DC-49F4-8D20-F0B08B1B241E}" type="pres">
      <dgm:prSet presAssocID="{68D2A066-C4F5-4D81-B897-E17DCDB11662}" presName="hierChild5" presStyleCnt="0"/>
      <dgm:spPr/>
    </dgm:pt>
    <dgm:pt modelId="{C920D0CA-C752-4CC9-809B-F85DC0092587}" type="pres">
      <dgm:prSet presAssocID="{9FCB8EFA-5708-4782-AA44-0725880D4436}" presName="Name37" presStyleLbl="parChTrans1D2" presStyleIdx="1" presStyleCnt="7"/>
      <dgm:spPr/>
      <dgm:t>
        <a:bodyPr/>
        <a:lstStyle/>
        <a:p>
          <a:endParaRPr lang="pt-BR"/>
        </a:p>
      </dgm:t>
    </dgm:pt>
    <dgm:pt modelId="{6337E93D-A145-4B85-A0B2-FDA3557AD3C0}" type="pres">
      <dgm:prSet presAssocID="{5BDB40A1-1CAD-4148-883F-51393A78A3BD}" presName="hierRoot2" presStyleCnt="0">
        <dgm:presLayoutVars>
          <dgm:hierBranch val="init"/>
        </dgm:presLayoutVars>
      </dgm:prSet>
      <dgm:spPr/>
    </dgm:pt>
    <dgm:pt modelId="{C550E898-E277-4BD3-ABBE-C073B4AAFFCE}" type="pres">
      <dgm:prSet presAssocID="{5BDB40A1-1CAD-4148-883F-51393A78A3BD}" presName="rootComposite" presStyleCnt="0"/>
      <dgm:spPr/>
    </dgm:pt>
    <dgm:pt modelId="{43A5590F-8310-4BC7-BBEC-51495724EF78}" type="pres">
      <dgm:prSet presAssocID="{5BDB40A1-1CAD-4148-883F-51393A78A3BD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5CDF68D-8990-4E1E-B2AC-7B3C23F42282}" type="pres">
      <dgm:prSet presAssocID="{5BDB40A1-1CAD-4148-883F-51393A78A3BD}" presName="rootConnector" presStyleLbl="node2" presStyleIdx="1" presStyleCnt="6"/>
      <dgm:spPr/>
      <dgm:t>
        <a:bodyPr/>
        <a:lstStyle/>
        <a:p>
          <a:endParaRPr lang="pt-BR"/>
        </a:p>
      </dgm:t>
    </dgm:pt>
    <dgm:pt modelId="{B14EE432-549E-415E-82F5-3BDB61719642}" type="pres">
      <dgm:prSet presAssocID="{5BDB40A1-1CAD-4148-883F-51393A78A3BD}" presName="hierChild4" presStyleCnt="0"/>
      <dgm:spPr/>
    </dgm:pt>
    <dgm:pt modelId="{C7A943E3-9C35-429D-990D-0988B89913CA}" type="pres">
      <dgm:prSet presAssocID="{5BDB40A1-1CAD-4148-883F-51393A78A3BD}" presName="hierChild5" presStyleCnt="0"/>
      <dgm:spPr/>
    </dgm:pt>
    <dgm:pt modelId="{DCA7F53B-2234-4509-B140-715017FBB6EE}" type="pres">
      <dgm:prSet presAssocID="{0EAA4A20-7C67-473F-9CED-B7B433D2403E}" presName="Name37" presStyleLbl="parChTrans1D2" presStyleIdx="2" presStyleCnt="7"/>
      <dgm:spPr/>
      <dgm:t>
        <a:bodyPr/>
        <a:lstStyle/>
        <a:p>
          <a:endParaRPr lang="pt-BR"/>
        </a:p>
      </dgm:t>
    </dgm:pt>
    <dgm:pt modelId="{F13D177B-2A85-4E5C-8214-44462BC9D0EE}" type="pres">
      <dgm:prSet presAssocID="{F14CCC01-D0B0-49CC-BD2E-B26A4AC6E7C9}" presName="hierRoot2" presStyleCnt="0">
        <dgm:presLayoutVars>
          <dgm:hierBranch val="init"/>
        </dgm:presLayoutVars>
      </dgm:prSet>
      <dgm:spPr/>
    </dgm:pt>
    <dgm:pt modelId="{FB87A546-D0FC-40AB-97C1-D49EEE5A37A5}" type="pres">
      <dgm:prSet presAssocID="{F14CCC01-D0B0-49CC-BD2E-B26A4AC6E7C9}" presName="rootComposite" presStyleCnt="0"/>
      <dgm:spPr/>
    </dgm:pt>
    <dgm:pt modelId="{A8487E8D-5992-4850-8285-AE6D030A51F6}" type="pres">
      <dgm:prSet presAssocID="{F14CCC01-D0B0-49CC-BD2E-B26A4AC6E7C9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C6FBCE5-26F8-4752-BD04-04C4E50C8DB2}" type="pres">
      <dgm:prSet presAssocID="{F14CCC01-D0B0-49CC-BD2E-B26A4AC6E7C9}" presName="rootConnector" presStyleLbl="node2" presStyleIdx="2" presStyleCnt="6"/>
      <dgm:spPr/>
      <dgm:t>
        <a:bodyPr/>
        <a:lstStyle/>
        <a:p>
          <a:endParaRPr lang="pt-BR"/>
        </a:p>
      </dgm:t>
    </dgm:pt>
    <dgm:pt modelId="{963492F0-BE58-4014-ABB6-5FC70EE8963C}" type="pres">
      <dgm:prSet presAssocID="{F14CCC01-D0B0-49CC-BD2E-B26A4AC6E7C9}" presName="hierChild4" presStyleCnt="0"/>
      <dgm:spPr/>
    </dgm:pt>
    <dgm:pt modelId="{D7D3F204-F261-4FFA-9573-38AFFD1CFCBE}" type="pres">
      <dgm:prSet presAssocID="{F14CCC01-D0B0-49CC-BD2E-B26A4AC6E7C9}" presName="hierChild5" presStyleCnt="0"/>
      <dgm:spPr/>
    </dgm:pt>
    <dgm:pt modelId="{00235D09-FF46-40A7-9F6E-D800AAD85BF5}" type="pres">
      <dgm:prSet presAssocID="{AD17C021-821C-485A-B1CF-6299516866B7}" presName="Name37" presStyleLbl="parChTrans1D2" presStyleIdx="3" presStyleCnt="7"/>
      <dgm:spPr/>
      <dgm:t>
        <a:bodyPr/>
        <a:lstStyle/>
        <a:p>
          <a:endParaRPr lang="pt-BR"/>
        </a:p>
      </dgm:t>
    </dgm:pt>
    <dgm:pt modelId="{727955D6-07AB-461A-89C4-329755D87CAA}" type="pres">
      <dgm:prSet presAssocID="{1740A20E-57CF-4224-B321-EFC4DE10442A}" presName="hierRoot2" presStyleCnt="0">
        <dgm:presLayoutVars>
          <dgm:hierBranch val="init"/>
        </dgm:presLayoutVars>
      </dgm:prSet>
      <dgm:spPr/>
    </dgm:pt>
    <dgm:pt modelId="{AC3494F1-A649-48AF-9B29-560618DA1C50}" type="pres">
      <dgm:prSet presAssocID="{1740A20E-57CF-4224-B321-EFC4DE10442A}" presName="rootComposite" presStyleCnt="0"/>
      <dgm:spPr/>
    </dgm:pt>
    <dgm:pt modelId="{94F4629D-7183-42B2-898F-D177C90F820E}" type="pres">
      <dgm:prSet presAssocID="{1740A20E-57CF-4224-B321-EFC4DE10442A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4FAC5E1-0E87-4697-A25A-3585A4F7A19E}" type="pres">
      <dgm:prSet presAssocID="{1740A20E-57CF-4224-B321-EFC4DE10442A}" presName="rootConnector" presStyleLbl="node2" presStyleIdx="3" presStyleCnt="6"/>
      <dgm:spPr/>
      <dgm:t>
        <a:bodyPr/>
        <a:lstStyle/>
        <a:p>
          <a:endParaRPr lang="pt-BR"/>
        </a:p>
      </dgm:t>
    </dgm:pt>
    <dgm:pt modelId="{7A0A942F-D161-4964-973E-C4ED9ACDE60E}" type="pres">
      <dgm:prSet presAssocID="{1740A20E-57CF-4224-B321-EFC4DE10442A}" presName="hierChild4" presStyleCnt="0"/>
      <dgm:spPr/>
    </dgm:pt>
    <dgm:pt modelId="{2282E2D9-8B41-4002-B55E-55203E17B59F}" type="pres">
      <dgm:prSet presAssocID="{1740A20E-57CF-4224-B321-EFC4DE10442A}" presName="hierChild5" presStyleCnt="0"/>
      <dgm:spPr/>
    </dgm:pt>
    <dgm:pt modelId="{100333CA-29DD-4415-8D4C-EA6AA51DE828}" type="pres">
      <dgm:prSet presAssocID="{EEAC7F14-FF45-49DF-BC61-1E51BBFAFE42}" presName="Name37" presStyleLbl="parChTrans1D2" presStyleIdx="4" presStyleCnt="7"/>
      <dgm:spPr/>
      <dgm:t>
        <a:bodyPr/>
        <a:lstStyle/>
        <a:p>
          <a:endParaRPr lang="pt-BR"/>
        </a:p>
      </dgm:t>
    </dgm:pt>
    <dgm:pt modelId="{34445DDE-7670-4CB5-8B96-CE5178CD2665}" type="pres">
      <dgm:prSet presAssocID="{1BF27FE1-F1FD-43AB-984D-B577E1E06A2B}" presName="hierRoot2" presStyleCnt="0">
        <dgm:presLayoutVars>
          <dgm:hierBranch val="init"/>
        </dgm:presLayoutVars>
      </dgm:prSet>
      <dgm:spPr/>
    </dgm:pt>
    <dgm:pt modelId="{B03263AE-27D6-45E2-BDDB-8D17D4E32E49}" type="pres">
      <dgm:prSet presAssocID="{1BF27FE1-F1FD-43AB-984D-B577E1E06A2B}" presName="rootComposite" presStyleCnt="0"/>
      <dgm:spPr/>
    </dgm:pt>
    <dgm:pt modelId="{7CEA24C9-B5CF-42B9-8CC9-10C182E76F9D}" type="pres">
      <dgm:prSet presAssocID="{1BF27FE1-F1FD-43AB-984D-B577E1E06A2B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20E6AFC-54A4-425F-A857-18683CFF20E5}" type="pres">
      <dgm:prSet presAssocID="{1BF27FE1-F1FD-43AB-984D-B577E1E06A2B}" presName="rootConnector" presStyleLbl="node2" presStyleIdx="4" presStyleCnt="6"/>
      <dgm:spPr/>
      <dgm:t>
        <a:bodyPr/>
        <a:lstStyle/>
        <a:p>
          <a:endParaRPr lang="pt-BR"/>
        </a:p>
      </dgm:t>
    </dgm:pt>
    <dgm:pt modelId="{8FB4A7F5-4D5A-4CAF-A4BE-6924F1E3B38A}" type="pres">
      <dgm:prSet presAssocID="{1BF27FE1-F1FD-43AB-984D-B577E1E06A2B}" presName="hierChild4" presStyleCnt="0"/>
      <dgm:spPr/>
    </dgm:pt>
    <dgm:pt modelId="{B96F9286-C70A-4BBC-B8F4-0D3033323CA5}" type="pres">
      <dgm:prSet presAssocID="{1BF27FE1-F1FD-43AB-984D-B577E1E06A2B}" presName="hierChild5" presStyleCnt="0"/>
      <dgm:spPr/>
    </dgm:pt>
    <dgm:pt modelId="{08ED1B63-F980-4A0D-B3EA-B71474F4F039}" type="pres">
      <dgm:prSet presAssocID="{C3616116-F87B-4C6D-AF6C-B29AA0B69B22}" presName="Name37" presStyleLbl="parChTrans1D2" presStyleIdx="5" presStyleCnt="7"/>
      <dgm:spPr/>
      <dgm:t>
        <a:bodyPr/>
        <a:lstStyle/>
        <a:p>
          <a:endParaRPr lang="pt-BR"/>
        </a:p>
      </dgm:t>
    </dgm:pt>
    <dgm:pt modelId="{F699AA4E-A0B1-422E-BB16-A50BCCC9DCBF}" type="pres">
      <dgm:prSet presAssocID="{3CFDCC54-1305-473D-A174-E9D32B3B2E8B}" presName="hierRoot2" presStyleCnt="0">
        <dgm:presLayoutVars>
          <dgm:hierBranch val="init"/>
        </dgm:presLayoutVars>
      </dgm:prSet>
      <dgm:spPr/>
    </dgm:pt>
    <dgm:pt modelId="{CBCE971E-1240-4397-B57D-C2B5AE9CC997}" type="pres">
      <dgm:prSet presAssocID="{3CFDCC54-1305-473D-A174-E9D32B3B2E8B}" presName="rootComposite" presStyleCnt="0"/>
      <dgm:spPr/>
    </dgm:pt>
    <dgm:pt modelId="{47788547-0C5B-4A01-9631-0E185EB55EC5}" type="pres">
      <dgm:prSet presAssocID="{3CFDCC54-1305-473D-A174-E9D32B3B2E8B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90CF103-B7E3-4054-A2A7-DF51A700A082}" type="pres">
      <dgm:prSet presAssocID="{3CFDCC54-1305-473D-A174-E9D32B3B2E8B}" presName="rootConnector" presStyleLbl="node2" presStyleIdx="5" presStyleCnt="6"/>
      <dgm:spPr/>
      <dgm:t>
        <a:bodyPr/>
        <a:lstStyle/>
        <a:p>
          <a:endParaRPr lang="pt-BR"/>
        </a:p>
      </dgm:t>
    </dgm:pt>
    <dgm:pt modelId="{980B0D2A-9D6F-49B1-BCD9-2A19F1E2F8D8}" type="pres">
      <dgm:prSet presAssocID="{3CFDCC54-1305-473D-A174-E9D32B3B2E8B}" presName="hierChild4" presStyleCnt="0"/>
      <dgm:spPr/>
    </dgm:pt>
    <dgm:pt modelId="{07019017-5E77-4732-B018-824EB45FBB94}" type="pres">
      <dgm:prSet presAssocID="{3CFDCC54-1305-473D-A174-E9D32B3B2E8B}" presName="hierChild5" presStyleCnt="0"/>
      <dgm:spPr/>
    </dgm:pt>
    <dgm:pt modelId="{5DB014D5-27B6-4447-A1D9-4393B2EF2A0A}" type="pres">
      <dgm:prSet presAssocID="{15D07CCA-32B9-4185-9F0C-1FA7C9045668}" presName="hierChild3" presStyleCnt="0"/>
      <dgm:spPr/>
    </dgm:pt>
    <dgm:pt modelId="{78B1F755-D9DE-4FE3-BAD4-CFDA7D7A6CE2}" type="pres">
      <dgm:prSet presAssocID="{8D72DF75-87A3-4F69-BA71-11FB71B9F3E1}" presName="Name111" presStyleLbl="parChTrans1D2" presStyleIdx="6" presStyleCnt="7"/>
      <dgm:spPr/>
      <dgm:t>
        <a:bodyPr/>
        <a:lstStyle/>
        <a:p>
          <a:endParaRPr lang="pt-BR"/>
        </a:p>
      </dgm:t>
    </dgm:pt>
    <dgm:pt modelId="{859C31ED-27E7-45E7-B928-813D38A31CA4}" type="pres">
      <dgm:prSet presAssocID="{6C5C36F7-3249-4830-892E-91C59924824D}" presName="hierRoot3" presStyleCnt="0">
        <dgm:presLayoutVars>
          <dgm:hierBranch val="init"/>
        </dgm:presLayoutVars>
      </dgm:prSet>
      <dgm:spPr/>
    </dgm:pt>
    <dgm:pt modelId="{DD26FDA8-592A-4050-94E9-73D418739903}" type="pres">
      <dgm:prSet presAssocID="{6C5C36F7-3249-4830-892E-91C59924824D}" presName="rootComposite3" presStyleCnt="0"/>
      <dgm:spPr/>
    </dgm:pt>
    <dgm:pt modelId="{8973CB19-D45D-4BFA-BB61-F56698577EF8}" type="pres">
      <dgm:prSet presAssocID="{6C5C36F7-3249-4830-892E-91C59924824D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C095818-4081-4EBB-9316-F4FB2F714EC7}" type="pres">
      <dgm:prSet presAssocID="{6C5C36F7-3249-4830-892E-91C59924824D}" presName="rootConnector3" presStyleLbl="asst1" presStyleIdx="0" presStyleCnt="1"/>
      <dgm:spPr/>
      <dgm:t>
        <a:bodyPr/>
        <a:lstStyle/>
        <a:p>
          <a:endParaRPr lang="pt-BR"/>
        </a:p>
      </dgm:t>
    </dgm:pt>
    <dgm:pt modelId="{1A825D8C-9E51-44F6-B6D7-8EA96B059C00}" type="pres">
      <dgm:prSet presAssocID="{6C5C36F7-3249-4830-892E-91C59924824D}" presName="hierChild6" presStyleCnt="0"/>
      <dgm:spPr/>
    </dgm:pt>
    <dgm:pt modelId="{E71673C9-FC0E-4128-BFBE-DA2CE37C1106}" type="pres">
      <dgm:prSet presAssocID="{6C5C36F7-3249-4830-892E-91C59924824D}" presName="hierChild7" presStyleCnt="0"/>
      <dgm:spPr/>
    </dgm:pt>
  </dgm:ptLst>
  <dgm:cxnLst>
    <dgm:cxn modelId="{5A96E870-1EE5-4F26-817C-94E40E5A1F42}" srcId="{15D07CCA-32B9-4185-9F0C-1FA7C9045668}" destId="{1BF27FE1-F1FD-43AB-984D-B577E1E06A2B}" srcOrd="5" destOrd="0" parTransId="{EEAC7F14-FF45-49DF-BC61-1E51BBFAFE42}" sibTransId="{16D19E67-EA92-4739-986F-442CF181DCAB}"/>
    <dgm:cxn modelId="{D453C0E7-E723-433E-A372-0A940F58CDFB}" type="presOf" srcId="{EEAC7F14-FF45-49DF-BC61-1E51BBFAFE42}" destId="{100333CA-29DD-4415-8D4C-EA6AA51DE828}" srcOrd="0" destOrd="0" presId="urn:microsoft.com/office/officeart/2005/8/layout/orgChart1"/>
    <dgm:cxn modelId="{F1846C96-CBD7-4CF3-9162-C51121711CA7}" srcId="{15D07CCA-32B9-4185-9F0C-1FA7C9045668}" destId="{68D2A066-C4F5-4D81-B897-E17DCDB11662}" srcOrd="1" destOrd="0" parTransId="{9095C0DD-BCF2-4FBA-A4BA-65488314F2F6}" sibTransId="{B0DCD09E-A495-45E2-9C83-4F3E6577C8EC}"/>
    <dgm:cxn modelId="{CB285C6E-02A1-4CD9-92B4-AEDB80118005}" type="presOf" srcId="{9FCB8EFA-5708-4782-AA44-0725880D4436}" destId="{C920D0CA-C752-4CC9-809B-F85DC0092587}" srcOrd="0" destOrd="0" presId="urn:microsoft.com/office/officeart/2005/8/layout/orgChart1"/>
    <dgm:cxn modelId="{A34872F6-785C-465D-AA7F-07965FD1D9A4}" srcId="{15D07CCA-32B9-4185-9F0C-1FA7C9045668}" destId="{1740A20E-57CF-4224-B321-EFC4DE10442A}" srcOrd="4" destOrd="0" parTransId="{AD17C021-821C-485A-B1CF-6299516866B7}" sibTransId="{E054BD38-3641-4417-BB37-449D1AD311F3}"/>
    <dgm:cxn modelId="{A3287551-21F9-4A2B-839F-6F0F58802383}" type="presOf" srcId="{1740A20E-57CF-4224-B321-EFC4DE10442A}" destId="{94F4629D-7183-42B2-898F-D177C90F820E}" srcOrd="0" destOrd="0" presId="urn:microsoft.com/office/officeart/2005/8/layout/orgChart1"/>
    <dgm:cxn modelId="{44EA3E7C-933E-4F21-AEA9-09F54B390839}" srcId="{15D07CCA-32B9-4185-9F0C-1FA7C9045668}" destId="{5BDB40A1-1CAD-4148-883F-51393A78A3BD}" srcOrd="2" destOrd="0" parTransId="{9FCB8EFA-5708-4782-AA44-0725880D4436}" sibTransId="{949A7989-9D38-41B4-815C-E59B3A4D22B8}"/>
    <dgm:cxn modelId="{C50D2F98-8584-4775-B7D5-1148AA56DFEA}" type="presOf" srcId="{F14CCC01-D0B0-49CC-BD2E-B26A4AC6E7C9}" destId="{A8487E8D-5992-4850-8285-AE6D030A51F6}" srcOrd="0" destOrd="0" presId="urn:microsoft.com/office/officeart/2005/8/layout/orgChart1"/>
    <dgm:cxn modelId="{A609EE11-ECE9-4607-9330-74C6293BA73C}" type="presOf" srcId="{0EAA4A20-7C67-473F-9CED-B7B433D2403E}" destId="{DCA7F53B-2234-4509-B140-715017FBB6EE}" srcOrd="0" destOrd="0" presId="urn:microsoft.com/office/officeart/2005/8/layout/orgChart1"/>
    <dgm:cxn modelId="{1B15629E-C53C-4EB3-8F16-118A957633A8}" type="presOf" srcId="{1740A20E-57CF-4224-B321-EFC4DE10442A}" destId="{64FAC5E1-0E87-4697-A25A-3585A4F7A19E}" srcOrd="1" destOrd="0" presId="urn:microsoft.com/office/officeart/2005/8/layout/orgChart1"/>
    <dgm:cxn modelId="{23007AD5-8A2F-42AD-B3BE-7ACAB8D1A79E}" type="presOf" srcId="{6C5C36F7-3249-4830-892E-91C59924824D}" destId="{AC095818-4081-4EBB-9316-F4FB2F714EC7}" srcOrd="1" destOrd="0" presId="urn:microsoft.com/office/officeart/2005/8/layout/orgChart1"/>
    <dgm:cxn modelId="{696CB040-4231-49CB-A8D6-0ACDA53E7A00}" srcId="{C1DB1A96-9969-4D94-93FE-B9A8ED01204E}" destId="{15D07CCA-32B9-4185-9F0C-1FA7C9045668}" srcOrd="0" destOrd="0" parTransId="{F33BB7D8-4F08-402B-A985-BEF36C13A3B7}" sibTransId="{2A3AA529-FA90-4F00-B9CF-2CC799BD8E6E}"/>
    <dgm:cxn modelId="{78335ACB-0527-43AA-B826-14C4E0137031}" type="presOf" srcId="{68D2A066-C4F5-4D81-B897-E17DCDB11662}" destId="{603FB6AA-4B72-4187-A037-3B9B189BC353}" srcOrd="1" destOrd="0" presId="urn:microsoft.com/office/officeart/2005/8/layout/orgChart1"/>
    <dgm:cxn modelId="{5F491BF3-7120-4F4C-ABE5-DD9DBD42D5B9}" type="presOf" srcId="{8D72DF75-87A3-4F69-BA71-11FB71B9F3E1}" destId="{78B1F755-D9DE-4FE3-BAD4-CFDA7D7A6CE2}" srcOrd="0" destOrd="0" presId="urn:microsoft.com/office/officeart/2005/8/layout/orgChart1"/>
    <dgm:cxn modelId="{33BE67B3-F9CF-41B4-AF0F-352D5B13E295}" type="presOf" srcId="{3CFDCC54-1305-473D-A174-E9D32B3B2E8B}" destId="{990CF103-B7E3-4054-A2A7-DF51A700A082}" srcOrd="1" destOrd="0" presId="urn:microsoft.com/office/officeart/2005/8/layout/orgChart1"/>
    <dgm:cxn modelId="{6F3EDB53-BB84-4E55-9F99-3D3713C46A4B}" srcId="{15D07CCA-32B9-4185-9F0C-1FA7C9045668}" destId="{F14CCC01-D0B0-49CC-BD2E-B26A4AC6E7C9}" srcOrd="3" destOrd="0" parTransId="{0EAA4A20-7C67-473F-9CED-B7B433D2403E}" sibTransId="{490C9AAB-CDBE-440A-8E85-C53496EF482B}"/>
    <dgm:cxn modelId="{4DD0447B-0957-464A-BAEA-1D8E2A84B60E}" srcId="{15D07CCA-32B9-4185-9F0C-1FA7C9045668}" destId="{6C5C36F7-3249-4830-892E-91C59924824D}" srcOrd="0" destOrd="0" parTransId="{8D72DF75-87A3-4F69-BA71-11FB71B9F3E1}" sibTransId="{2221AEA7-E3CE-4DE2-8ABD-241E66164C04}"/>
    <dgm:cxn modelId="{F8EFB2AD-0249-4726-B909-D51F8310BA70}" type="presOf" srcId="{1BF27FE1-F1FD-43AB-984D-B577E1E06A2B}" destId="{7CEA24C9-B5CF-42B9-8CC9-10C182E76F9D}" srcOrd="0" destOrd="0" presId="urn:microsoft.com/office/officeart/2005/8/layout/orgChart1"/>
    <dgm:cxn modelId="{28CAA5F8-69FF-4C0E-8604-9E8ED2515EDB}" type="presOf" srcId="{68D2A066-C4F5-4D81-B897-E17DCDB11662}" destId="{7EAB5A7A-872B-4DEE-ADE9-9F0EDF0F7495}" srcOrd="0" destOrd="0" presId="urn:microsoft.com/office/officeart/2005/8/layout/orgChart1"/>
    <dgm:cxn modelId="{59F66B3E-53E4-4BAA-9370-2A6C80CC94E8}" type="presOf" srcId="{AD17C021-821C-485A-B1CF-6299516866B7}" destId="{00235D09-FF46-40A7-9F6E-D800AAD85BF5}" srcOrd="0" destOrd="0" presId="urn:microsoft.com/office/officeart/2005/8/layout/orgChart1"/>
    <dgm:cxn modelId="{3090A3DA-513A-4CF3-A615-8C339C3B1C49}" type="presOf" srcId="{C1DB1A96-9969-4D94-93FE-B9A8ED01204E}" destId="{7641F291-3238-41E8-A97F-9A446C57F9BC}" srcOrd="0" destOrd="0" presId="urn:microsoft.com/office/officeart/2005/8/layout/orgChart1"/>
    <dgm:cxn modelId="{B6CAB1F2-153E-4FEC-9593-3F29459981B3}" type="presOf" srcId="{C3616116-F87B-4C6D-AF6C-B29AA0B69B22}" destId="{08ED1B63-F980-4A0D-B3EA-B71474F4F039}" srcOrd="0" destOrd="0" presId="urn:microsoft.com/office/officeart/2005/8/layout/orgChart1"/>
    <dgm:cxn modelId="{4BE6DE6C-4005-4EE1-B782-8915EC31E428}" type="presOf" srcId="{3CFDCC54-1305-473D-A174-E9D32B3B2E8B}" destId="{47788547-0C5B-4A01-9631-0E185EB55EC5}" srcOrd="0" destOrd="0" presId="urn:microsoft.com/office/officeart/2005/8/layout/orgChart1"/>
    <dgm:cxn modelId="{94C417B3-54CF-4ED5-A77B-2071BE240BC7}" type="presOf" srcId="{5BDB40A1-1CAD-4148-883F-51393A78A3BD}" destId="{F5CDF68D-8990-4E1E-B2AC-7B3C23F42282}" srcOrd="1" destOrd="0" presId="urn:microsoft.com/office/officeart/2005/8/layout/orgChart1"/>
    <dgm:cxn modelId="{B5884946-78F9-47AD-AF4D-919B0A4152F6}" type="presOf" srcId="{9095C0DD-BCF2-4FBA-A4BA-65488314F2F6}" destId="{BD8BD618-ED6E-467E-B468-6416B72BF24B}" srcOrd="0" destOrd="0" presId="urn:microsoft.com/office/officeart/2005/8/layout/orgChart1"/>
    <dgm:cxn modelId="{AE3C85D4-D67B-4911-8DE8-F94F1807CD02}" type="presOf" srcId="{F14CCC01-D0B0-49CC-BD2E-B26A4AC6E7C9}" destId="{5C6FBCE5-26F8-4752-BD04-04C4E50C8DB2}" srcOrd="1" destOrd="0" presId="urn:microsoft.com/office/officeart/2005/8/layout/orgChart1"/>
    <dgm:cxn modelId="{AD734E88-7EDD-45CA-9904-D662AFBEC242}" type="presOf" srcId="{6C5C36F7-3249-4830-892E-91C59924824D}" destId="{8973CB19-D45D-4BFA-BB61-F56698577EF8}" srcOrd="0" destOrd="0" presId="urn:microsoft.com/office/officeart/2005/8/layout/orgChart1"/>
    <dgm:cxn modelId="{ACDE0F30-5C9F-4D01-995F-D33697959A0F}" type="presOf" srcId="{15D07CCA-32B9-4185-9F0C-1FA7C9045668}" destId="{339CB8B2-D1E5-43C6-9BC9-EF9F40BA6A9F}" srcOrd="1" destOrd="0" presId="urn:microsoft.com/office/officeart/2005/8/layout/orgChart1"/>
    <dgm:cxn modelId="{6B882B69-E909-48F2-8465-A5A7B338E3C7}" srcId="{15D07CCA-32B9-4185-9F0C-1FA7C9045668}" destId="{3CFDCC54-1305-473D-A174-E9D32B3B2E8B}" srcOrd="6" destOrd="0" parTransId="{C3616116-F87B-4C6D-AF6C-B29AA0B69B22}" sibTransId="{A87BF405-F595-4B68-98B6-BD8FC72E28D4}"/>
    <dgm:cxn modelId="{47A333A6-C2AE-41F5-BB7A-625ACCC6E709}" type="presOf" srcId="{5BDB40A1-1CAD-4148-883F-51393A78A3BD}" destId="{43A5590F-8310-4BC7-BBEC-51495724EF78}" srcOrd="0" destOrd="0" presId="urn:microsoft.com/office/officeart/2005/8/layout/orgChart1"/>
    <dgm:cxn modelId="{2BF263C5-59D0-4881-B52A-55520CCCB034}" type="presOf" srcId="{1BF27FE1-F1FD-43AB-984D-B577E1E06A2B}" destId="{120E6AFC-54A4-425F-A857-18683CFF20E5}" srcOrd="1" destOrd="0" presId="urn:microsoft.com/office/officeart/2005/8/layout/orgChart1"/>
    <dgm:cxn modelId="{3C43EDB9-B5C6-4457-84C2-878FCA84A6BA}" type="presOf" srcId="{15D07CCA-32B9-4185-9F0C-1FA7C9045668}" destId="{05ABD917-C402-49AF-9431-94F1A196D40E}" srcOrd="0" destOrd="0" presId="urn:microsoft.com/office/officeart/2005/8/layout/orgChart1"/>
    <dgm:cxn modelId="{3BD59BDE-9240-41EB-A335-626717480E64}" type="presParOf" srcId="{7641F291-3238-41E8-A97F-9A446C57F9BC}" destId="{8184E398-A151-44DB-9A12-10594D66EF88}" srcOrd="0" destOrd="0" presId="urn:microsoft.com/office/officeart/2005/8/layout/orgChart1"/>
    <dgm:cxn modelId="{14D8E25D-E09F-46FE-ADE8-94562851D754}" type="presParOf" srcId="{8184E398-A151-44DB-9A12-10594D66EF88}" destId="{3BE26B51-3F41-40EC-AF3E-F91112B13691}" srcOrd="0" destOrd="0" presId="urn:microsoft.com/office/officeart/2005/8/layout/orgChart1"/>
    <dgm:cxn modelId="{B6C15EE1-AB8E-4A6A-9B37-324D56448CA9}" type="presParOf" srcId="{3BE26B51-3F41-40EC-AF3E-F91112B13691}" destId="{05ABD917-C402-49AF-9431-94F1A196D40E}" srcOrd="0" destOrd="0" presId="urn:microsoft.com/office/officeart/2005/8/layout/orgChart1"/>
    <dgm:cxn modelId="{6A7DDD10-B500-42E7-BA7A-B4A1750B8473}" type="presParOf" srcId="{3BE26B51-3F41-40EC-AF3E-F91112B13691}" destId="{339CB8B2-D1E5-43C6-9BC9-EF9F40BA6A9F}" srcOrd="1" destOrd="0" presId="urn:microsoft.com/office/officeart/2005/8/layout/orgChart1"/>
    <dgm:cxn modelId="{7438BCCF-EA97-4025-A336-8932F04D3569}" type="presParOf" srcId="{8184E398-A151-44DB-9A12-10594D66EF88}" destId="{65E37473-76C8-4F16-855D-2D276386FC9C}" srcOrd="1" destOrd="0" presId="urn:microsoft.com/office/officeart/2005/8/layout/orgChart1"/>
    <dgm:cxn modelId="{3242EEF1-8205-4DF5-9577-D977B6A58805}" type="presParOf" srcId="{65E37473-76C8-4F16-855D-2D276386FC9C}" destId="{BD8BD618-ED6E-467E-B468-6416B72BF24B}" srcOrd="0" destOrd="0" presId="urn:microsoft.com/office/officeart/2005/8/layout/orgChart1"/>
    <dgm:cxn modelId="{E111F5AA-3D22-411E-8A01-391D85657934}" type="presParOf" srcId="{65E37473-76C8-4F16-855D-2D276386FC9C}" destId="{FFE4F74D-596A-41FE-88A1-BD9440D81CEA}" srcOrd="1" destOrd="0" presId="urn:microsoft.com/office/officeart/2005/8/layout/orgChart1"/>
    <dgm:cxn modelId="{1C91B862-0933-457E-BFE6-AE4FB1A11828}" type="presParOf" srcId="{FFE4F74D-596A-41FE-88A1-BD9440D81CEA}" destId="{8EC652C4-F7A1-4548-AE6C-6BA9A46A3CD8}" srcOrd="0" destOrd="0" presId="urn:microsoft.com/office/officeart/2005/8/layout/orgChart1"/>
    <dgm:cxn modelId="{268DEFE6-B211-488A-AC74-74A74D211B12}" type="presParOf" srcId="{8EC652C4-F7A1-4548-AE6C-6BA9A46A3CD8}" destId="{7EAB5A7A-872B-4DEE-ADE9-9F0EDF0F7495}" srcOrd="0" destOrd="0" presId="urn:microsoft.com/office/officeart/2005/8/layout/orgChart1"/>
    <dgm:cxn modelId="{8314B9B3-4AFE-419D-A53F-CE336EA09243}" type="presParOf" srcId="{8EC652C4-F7A1-4548-AE6C-6BA9A46A3CD8}" destId="{603FB6AA-4B72-4187-A037-3B9B189BC353}" srcOrd="1" destOrd="0" presId="urn:microsoft.com/office/officeart/2005/8/layout/orgChart1"/>
    <dgm:cxn modelId="{7D241A91-A456-440A-84D8-FAAA4CDAF687}" type="presParOf" srcId="{FFE4F74D-596A-41FE-88A1-BD9440D81CEA}" destId="{F2954FC2-005A-4AAA-BD2D-98FAD07C4E15}" srcOrd="1" destOrd="0" presId="urn:microsoft.com/office/officeart/2005/8/layout/orgChart1"/>
    <dgm:cxn modelId="{71CCAA6C-1ECF-47FB-9564-4D26BC6D2EA7}" type="presParOf" srcId="{FFE4F74D-596A-41FE-88A1-BD9440D81CEA}" destId="{A2220E75-A7DC-49F4-8D20-F0B08B1B241E}" srcOrd="2" destOrd="0" presId="urn:microsoft.com/office/officeart/2005/8/layout/orgChart1"/>
    <dgm:cxn modelId="{9D697DD4-A7B7-424F-97CA-3DA58C80EDC6}" type="presParOf" srcId="{65E37473-76C8-4F16-855D-2D276386FC9C}" destId="{C920D0CA-C752-4CC9-809B-F85DC0092587}" srcOrd="2" destOrd="0" presId="urn:microsoft.com/office/officeart/2005/8/layout/orgChart1"/>
    <dgm:cxn modelId="{752A1238-7AFB-4750-A11A-152423B1A6F5}" type="presParOf" srcId="{65E37473-76C8-4F16-855D-2D276386FC9C}" destId="{6337E93D-A145-4B85-A0B2-FDA3557AD3C0}" srcOrd="3" destOrd="0" presId="urn:microsoft.com/office/officeart/2005/8/layout/orgChart1"/>
    <dgm:cxn modelId="{B532D983-9EC6-4056-8AF3-81392CC64086}" type="presParOf" srcId="{6337E93D-A145-4B85-A0B2-FDA3557AD3C0}" destId="{C550E898-E277-4BD3-ABBE-C073B4AAFFCE}" srcOrd="0" destOrd="0" presId="urn:microsoft.com/office/officeart/2005/8/layout/orgChart1"/>
    <dgm:cxn modelId="{5E1C4D7A-C1E4-487D-BF9E-C7BA3495BCC8}" type="presParOf" srcId="{C550E898-E277-4BD3-ABBE-C073B4AAFFCE}" destId="{43A5590F-8310-4BC7-BBEC-51495724EF78}" srcOrd="0" destOrd="0" presId="urn:microsoft.com/office/officeart/2005/8/layout/orgChart1"/>
    <dgm:cxn modelId="{7336F92B-4919-48F7-BB62-65BC960E4861}" type="presParOf" srcId="{C550E898-E277-4BD3-ABBE-C073B4AAFFCE}" destId="{F5CDF68D-8990-4E1E-B2AC-7B3C23F42282}" srcOrd="1" destOrd="0" presId="urn:microsoft.com/office/officeart/2005/8/layout/orgChart1"/>
    <dgm:cxn modelId="{FBB7D2D8-2E92-427F-9DD6-AF1C5273A288}" type="presParOf" srcId="{6337E93D-A145-4B85-A0B2-FDA3557AD3C0}" destId="{B14EE432-549E-415E-82F5-3BDB61719642}" srcOrd="1" destOrd="0" presId="urn:microsoft.com/office/officeart/2005/8/layout/orgChart1"/>
    <dgm:cxn modelId="{3E83BF24-7188-4C4E-93D1-8167B881ADE1}" type="presParOf" srcId="{6337E93D-A145-4B85-A0B2-FDA3557AD3C0}" destId="{C7A943E3-9C35-429D-990D-0988B89913CA}" srcOrd="2" destOrd="0" presId="urn:microsoft.com/office/officeart/2005/8/layout/orgChart1"/>
    <dgm:cxn modelId="{10577EC1-4004-4954-80EF-4F39FF86DD09}" type="presParOf" srcId="{65E37473-76C8-4F16-855D-2D276386FC9C}" destId="{DCA7F53B-2234-4509-B140-715017FBB6EE}" srcOrd="4" destOrd="0" presId="urn:microsoft.com/office/officeart/2005/8/layout/orgChart1"/>
    <dgm:cxn modelId="{1C1B37B2-4CAE-4D7E-A7F2-E185FB666C1E}" type="presParOf" srcId="{65E37473-76C8-4F16-855D-2D276386FC9C}" destId="{F13D177B-2A85-4E5C-8214-44462BC9D0EE}" srcOrd="5" destOrd="0" presId="urn:microsoft.com/office/officeart/2005/8/layout/orgChart1"/>
    <dgm:cxn modelId="{12131433-9814-4DD7-8130-8E2035C837B0}" type="presParOf" srcId="{F13D177B-2A85-4E5C-8214-44462BC9D0EE}" destId="{FB87A546-D0FC-40AB-97C1-D49EEE5A37A5}" srcOrd="0" destOrd="0" presId="urn:microsoft.com/office/officeart/2005/8/layout/orgChart1"/>
    <dgm:cxn modelId="{11D5C1C8-FEB4-4F2F-A78A-42B5F3AD58BF}" type="presParOf" srcId="{FB87A546-D0FC-40AB-97C1-D49EEE5A37A5}" destId="{A8487E8D-5992-4850-8285-AE6D030A51F6}" srcOrd="0" destOrd="0" presId="urn:microsoft.com/office/officeart/2005/8/layout/orgChart1"/>
    <dgm:cxn modelId="{366D210B-AF58-438E-95BB-603534F8C0B4}" type="presParOf" srcId="{FB87A546-D0FC-40AB-97C1-D49EEE5A37A5}" destId="{5C6FBCE5-26F8-4752-BD04-04C4E50C8DB2}" srcOrd="1" destOrd="0" presId="urn:microsoft.com/office/officeart/2005/8/layout/orgChart1"/>
    <dgm:cxn modelId="{E0CD9FBB-6699-41CE-94DE-4E6A1522CA0E}" type="presParOf" srcId="{F13D177B-2A85-4E5C-8214-44462BC9D0EE}" destId="{963492F0-BE58-4014-ABB6-5FC70EE8963C}" srcOrd="1" destOrd="0" presId="urn:microsoft.com/office/officeart/2005/8/layout/orgChart1"/>
    <dgm:cxn modelId="{7D668259-A46F-42C0-818D-E678AE42AB8D}" type="presParOf" srcId="{F13D177B-2A85-4E5C-8214-44462BC9D0EE}" destId="{D7D3F204-F261-4FFA-9573-38AFFD1CFCBE}" srcOrd="2" destOrd="0" presId="urn:microsoft.com/office/officeart/2005/8/layout/orgChart1"/>
    <dgm:cxn modelId="{C3D50918-D3FC-4979-8A05-414D83E004E3}" type="presParOf" srcId="{65E37473-76C8-4F16-855D-2D276386FC9C}" destId="{00235D09-FF46-40A7-9F6E-D800AAD85BF5}" srcOrd="6" destOrd="0" presId="urn:microsoft.com/office/officeart/2005/8/layout/orgChart1"/>
    <dgm:cxn modelId="{A0BA5713-663F-497E-943C-F071A8EEDFF6}" type="presParOf" srcId="{65E37473-76C8-4F16-855D-2D276386FC9C}" destId="{727955D6-07AB-461A-89C4-329755D87CAA}" srcOrd="7" destOrd="0" presId="urn:microsoft.com/office/officeart/2005/8/layout/orgChart1"/>
    <dgm:cxn modelId="{AD1D37D5-A0BF-4640-B7DC-D9C781F5638F}" type="presParOf" srcId="{727955D6-07AB-461A-89C4-329755D87CAA}" destId="{AC3494F1-A649-48AF-9B29-560618DA1C50}" srcOrd="0" destOrd="0" presId="urn:microsoft.com/office/officeart/2005/8/layout/orgChart1"/>
    <dgm:cxn modelId="{E84F53EE-62AF-40CF-A2E7-2FC4DFA80755}" type="presParOf" srcId="{AC3494F1-A649-48AF-9B29-560618DA1C50}" destId="{94F4629D-7183-42B2-898F-D177C90F820E}" srcOrd="0" destOrd="0" presId="urn:microsoft.com/office/officeart/2005/8/layout/orgChart1"/>
    <dgm:cxn modelId="{2D73FE5B-8714-4D7A-9036-80354BA30B7E}" type="presParOf" srcId="{AC3494F1-A649-48AF-9B29-560618DA1C50}" destId="{64FAC5E1-0E87-4697-A25A-3585A4F7A19E}" srcOrd="1" destOrd="0" presId="urn:microsoft.com/office/officeart/2005/8/layout/orgChart1"/>
    <dgm:cxn modelId="{2767553B-DB61-431F-9DA4-FD8E18C471F2}" type="presParOf" srcId="{727955D6-07AB-461A-89C4-329755D87CAA}" destId="{7A0A942F-D161-4964-973E-C4ED9ACDE60E}" srcOrd="1" destOrd="0" presId="urn:microsoft.com/office/officeart/2005/8/layout/orgChart1"/>
    <dgm:cxn modelId="{C27C0B99-A7E1-459E-B730-805C9C5D5AC6}" type="presParOf" srcId="{727955D6-07AB-461A-89C4-329755D87CAA}" destId="{2282E2D9-8B41-4002-B55E-55203E17B59F}" srcOrd="2" destOrd="0" presId="urn:microsoft.com/office/officeart/2005/8/layout/orgChart1"/>
    <dgm:cxn modelId="{1A56962D-654B-4092-9E55-1EAB942B0B84}" type="presParOf" srcId="{65E37473-76C8-4F16-855D-2D276386FC9C}" destId="{100333CA-29DD-4415-8D4C-EA6AA51DE828}" srcOrd="8" destOrd="0" presId="urn:microsoft.com/office/officeart/2005/8/layout/orgChart1"/>
    <dgm:cxn modelId="{38E59A03-BC7E-46B7-9BD7-A89CB69DD398}" type="presParOf" srcId="{65E37473-76C8-4F16-855D-2D276386FC9C}" destId="{34445DDE-7670-4CB5-8B96-CE5178CD2665}" srcOrd="9" destOrd="0" presId="urn:microsoft.com/office/officeart/2005/8/layout/orgChart1"/>
    <dgm:cxn modelId="{2E12EF30-66C9-4C77-B414-36E3ED6B0EA2}" type="presParOf" srcId="{34445DDE-7670-4CB5-8B96-CE5178CD2665}" destId="{B03263AE-27D6-45E2-BDDB-8D17D4E32E49}" srcOrd="0" destOrd="0" presId="urn:microsoft.com/office/officeart/2005/8/layout/orgChart1"/>
    <dgm:cxn modelId="{C7572EFF-3094-4B8F-90DE-DF8366B4F570}" type="presParOf" srcId="{B03263AE-27D6-45E2-BDDB-8D17D4E32E49}" destId="{7CEA24C9-B5CF-42B9-8CC9-10C182E76F9D}" srcOrd="0" destOrd="0" presId="urn:microsoft.com/office/officeart/2005/8/layout/orgChart1"/>
    <dgm:cxn modelId="{63538166-FAA4-4495-8BF2-6ADB9301499A}" type="presParOf" srcId="{B03263AE-27D6-45E2-BDDB-8D17D4E32E49}" destId="{120E6AFC-54A4-425F-A857-18683CFF20E5}" srcOrd="1" destOrd="0" presId="urn:microsoft.com/office/officeart/2005/8/layout/orgChart1"/>
    <dgm:cxn modelId="{90234897-EA6B-45FD-A332-82E1D52CF9A7}" type="presParOf" srcId="{34445DDE-7670-4CB5-8B96-CE5178CD2665}" destId="{8FB4A7F5-4D5A-4CAF-A4BE-6924F1E3B38A}" srcOrd="1" destOrd="0" presId="urn:microsoft.com/office/officeart/2005/8/layout/orgChart1"/>
    <dgm:cxn modelId="{65FBA220-4AAD-44F3-A6F1-E1F026F35961}" type="presParOf" srcId="{34445DDE-7670-4CB5-8B96-CE5178CD2665}" destId="{B96F9286-C70A-4BBC-B8F4-0D3033323CA5}" srcOrd="2" destOrd="0" presId="urn:microsoft.com/office/officeart/2005/8/layout/orgChart1"/>
    <dgm:cxn modelId="{AE7377CF-CBB6-4AC3-8B1A-A49CCE5212F5}" type="presParOf" srcId="{65E37473-76C8-4F16-855D-2D276386FC9C}" destId="{08ED1B63-F980-4A0D-B3EA-B71474F4F039}" srcOrd="10" destOrd="0" presId="urn:microsoft.com/office/officeart/2005/8/layout/orgChart1"/>
    <dgm:cxn modelId="{9C615A65-7274-47C9-908A-055FE95A8770}" type="presParOf" srcId="{65E37473-76C8-4F16-855D-2D276386FC9C}" destId="{F699AA4E-A0B1-422E-BB16-A50BCCC9DCBF}" srcOrd="11" destOrd="0" presId="urn:microsoft.com/office/officeart/2005/8/layout/orgChart1"/>
    <dgm:cxn modelId="{56AB81E6-5BF6-4BFC-8DCE-32FC49B9ECF3}" type="presParOf" srcId="{F699AA4E-A0B1-422E-BB16-A50BCCC9DCBF}" destId="{CBCE971E-1240-4397-B57D-C2B5AE9CC997}" srcOrd="0" destOrd="0" presId="urn:microsoft.com/office/officeart/2005/8/layout/orgChart1"/>
    <dgm:cxn modelId="{DAEDD88B-9BBF-4048-85C4-679E569F80AF}" type="presParOf" srcId="{CBCE971E-1240-4397-B57D-C2B5AE9CC997}" destId="{47788547-0C5B-4A01-9631-0E185EB55EC5}" srcOrd="0" destOrd="0" presId="urn:microsoft.com/office/officeart/2005/8/layout/orgChart1"/>
    <dgm:cxn modelId="{49C7ECF7-C0D6-4F60-B1AE-F39E7EE34305}" type="presParOf" srcId="{CBCE971E-1240-4397-B57D-C2B5AE9CC997}" destId="{990CF103-B7E3-4054-A2A7-DF51A700A082}" srcOrd="1" destOrd="0" presId="urn:microsoft.com/office/officeart/2005/8/layout/orgChart1"/>
    <dgm:cxn modelId="{D77DD3ED-C6EE-40B2-980F-467AEF68C5EB}" type="presParOf" srcId="{F699AA4E-A0B1-422E-BB16-A50BCCC9DCBF}" destId="{980B0D2A-9D6F-49B1-BCD9-2A19F1E2F8D8}" srcOrd="1" destOrd="0" presId="urn:microsoft.com/office/officeart/2005/8/layout/orgChart1"/>
    <dgm:cxn modelId="{66AB1B51-2D7F-42DC-8710-BCC2ED6EF764}" type="presParOf" srcId="{F699AA4E-A0B1-422E-BB16-A50BCCC9DCBF}" destId="{07019017-5E77-4732-B018-824EB45FBB94}" srcOrd="2" destOrd="0" presId="urn:microsoft.com/office/officeart/2005/8/layout/orgChart1"/>
    <dgm:cxn modelId="{34048F00-A1D4-40CB-9DB8-0A5AE2F0CEDA}" type="presParOf" srcId="{8184E398-A151-44DB-9A12-10594D66EF88}" destId="{5DB014D5-27B6-4447-A1D9-4393B2EF2A0A}" srcOrd="2" destOrd="0" presId="urn:microsoft.com/office/officeart/2005/8/layout/orgChart1"/>
    <dgm:cxn modelId="{66DB0840-2726-46C0-B2AF-27701344814F}" type="presParOf" srcId="{5DB014D5-27B6-4447-A1D9-4393B2EF2A0A}" destId="{78B1F755-D9DE-4FE3-BAD4-CFDA7D7A6CE2}" srcOrd="0" destOrd="0" presId="urn:microsoft.com/office/officeart/2005/8/layout/orgChart1"/>
    <dgm:cxn modelId="{BB86AF3F-90F9-4FEF-8272-0B834BA98889}" type="presParOf" srcId="{5DB014D5-27B6-4447-A1D9-4393B2EF2A0A}" destId="{859C31ED-27E7-45E7-B928-813D38A31CA4}" srcOrd="1" destOrd="0" presId="urn:microsoft.com/office/officeart/2005/8/layout/orgChart1"/>
    <dgm:cxn modelId="{31BEE62C-B2E9-4C45-B40C-710B998C5EE9}" type="presParOf" srcId="{859C31ED-27E7-45E7-B928-813D38A31CA4}" destId="{DD26FDA8-592A-4050-94E9-73D418739903}" srcOrd="0" destOrd="0" presId="urn:microsoft.com/office/officeart/2005/8/layout/orgChart1"/>
    <dgm:cxn modelId="{0C83D3BB-338F-4ABA-A0AB-6DB128B1C46C}" type="presParOf" srcId="{DD26FDA8-592A-4050-94E9-73D418739903}" destId="{8973CB19-D45D-4BFA-BB61-F56698577EF8}" srcOrd="0" destOrd="0" presId="urn:microsoft.com/office/officeart/2005/8/layout/orgChart1"/>
    <dgm:cxn modelId="{CA70F1D6-FE15-4118-973D-01E74AA6C84E}" type="presParOf" srcId="{DD26FDA8-592A-4050-94E9-73D418739903}" destId="{AC095818-4081-4EBB-9316-F4FB2F714EC7}" srcOrd="1" destOrd="0" presId="urn:microsoft.com/office/officeart/2005/8/layout/orgChart1"/>
    <dgm:cxn modelId="{A8F43916-B366-492A-B5F9-282E17359272}" type="presParOf" srcId="{859C31ED-27E7-45E7-B928-813D38A31CA4}" destId="{1A825D8C-9E51-44F6-B6D7-8EA96B059C00}" srcOrd="1" destOrd="0" presId="urn:microsoft.com/office/officeart/2005/8/layout/orgChart1"/>
    <dgm:cxn modelId="{65F17D76-6D32-430B-B329-1EDBEA6E547C}" type="presParOf" srcId="{859C31ED-27E7-45E7-B928-813D38A31CA4}" destId="{E71673C9-FC0E-4128-BFBE-DA2CE37C110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7959A6-9425-4FBF-92F2-C96BD888180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DE1A8C9-9507-4B63-A8DE-9C41CB4171D2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DIRETORIA DE GESTÃO DE PESSOAS</a:t>
          </a:r>
          <a:endParaRPr lang="pt-BR" sz="1000" b="1" dirty="0">
            <a:solidFill>
              <a:schemeClr val="tx1"/>
            </a:solidFill>
          </a:endParaRPr>
        </a:p>
      </dgm:t>
    </dgm:pt>
    <dgm:pt modelId="{2D8CBE4F-7893-4438-9703-2F89182E065D}" type="parTrans" cxnId="{876C2DA1-3B47-4966-B0F5-C9C1705F4A9D}">
      <dgm:prSet/>
      <dgm:spPr/>
      <dgm:t>
        <a:bodyPr/>
        <a:lstStyle/>
        <a:p>
          <a:endParaRPr lang="pt-BR"/>
        </a:p>
      </dgm:t>
    </dgm:pt>
    <dgm:pt modelId="{C0E12A9F-B353-4913-8FF9-28DCA02F19CC}" type="sibTrans" cxnId="{876C2DA1-3B47-4966-B0F5-C9C1705F4A9D}">
      <dgm:prSet/>
      <dgm:spPr/>
      <dgm:t>
        <a:bodyPr/>
        <a:lstStyle/>
        <a:p>
          <a:endParaRPr lang="pt-BR"/>
        </a:p>
      </dgm:t>
    </dgm:pt>
    <dgm:pt modelId="{035301D9-0AE2-4558-B77D-FCBDA657964E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DESENVOLVIMENTO DO SERVIDOR</a:t>
          </a:r>
          <a:endParaRPr lang="pt-BR" sz="1000" b="1" dirty="0">
            <a:solidFill>
              <a:schemeClr val="tx1"/>
            </a:solidFill>
          </a:endParaRPr>
        </a:p>
      </dgm:t>
    </dgm:pt>
    <dgm:pt modelId="{47089158-EF72-4EB0-9D95-A193C28630C0}" type="parTrans" cxnId="{1AEB4CDB-7427-4D1B-B44D-E321EB30A002}">
      <dgm:prSet/>
      <dgm:spPr/>
      <dgm:t>
        <a:bodyPr/>
        <a:lstStyle/>
        <a:p>
          <a:endParaRPr lang="pt-BR"/>
        </a:p>
      </dgm:t>
    </dgm:pt>
    <dgm:pt modelId="{D3036E9F-D816-4C41-B8E9-9160398C22E6}" type="sibTrans" cxnId="{1AEB4CDB-7427-4D1B-B44D-E321EB30A002}">
      <dgm:prSet/>
      <dgm:spPr/>
      <dgm:t>
        <a:bodyPr/>
        <a:lstStyle/>
        <a:p>
          <a:endParaRPr lang="pt-BR"/>
        </a:p>
      </dgm:t>
    </dgm:pt>
    <dgm:pt modelId="{BCC960F1-5B13-45BE-A545-0AA934E2AB1A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SEGURIDADE SOCIAL E BENEFÍCIOS</a:t>
          </a:r>
          <a:endParaRPr lang="pt-BR" sz="1000" b="1" dirty="0">
            <a:solidFill>
              <a:schemeClr val="tx1"/>
            </a:solidFill>
          </a:endParaRPr>
        </a:p>
      </dgm:t>
    </dgm:pt>
    <dgm:pt modelId="{30C3F171-8118-435B-8F7A-9941FA3E7118}" type="parTrans" cxnId="{0C2F8FC2-3CAB-4FA6-8332-B7D45B536D73}">
      <dgm:prSet/>
      <dgm:spPr/>
      <dgm:t>
        <a:bodyPr/>
        <a:lstStyle/>
        <a:p>
          <a:endParaRPr lang="pt-BR"/>
        </a:p>
      </dgm:t>
    </dgm:pt>
    <dgm:pt modelId="{79CDD745-AE04-490F-BBEF-8962B02E08A7}" type="sibTrans" cxnId="{0C2F8FC2-3CAB-4FA6-8332-B7D45B536D73}">
      <dgm:prSet/>
      <dgm:spPr/>
      <dgm:t>
        <a:bodyPr/>
        <a:lstStyle/>
        <a:p>
          <a:endParaRPr lang="pt-BR"/>
        </a:p>
      </dgm:t>
    </dgm:pt>
    <dgm:pt modelId="{79E6B025-8AAA-4DDE-9ACB-B796EFEEE87B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QUALIDADE DE VIDA DO SERVIDOR</a:t>
          </a:r>
          <a:endParaRPr lang="pt-BR" sz="1000" b="1" dirty="0">
            <a:solidFill>
              <a:schemeClr val="tx1"/>
            </a:solidFill>
          </a:endParaRPr>
        </a:p>
      </dgm:t>
    </dgm:pt>
    <dgm:pt modelId="{04CE03A7-3229-4478-8301-D8152331692C}" type="parTrans" cxnId="{04ABD670-32DD-4BD2-89F3-4F5D8C7AE0CF}">
      <dgm:prSet/>
      <dgm:spPr/>
      <dgm:t>
        <a:bodyPr/>
        <a:lstStyle/>
        <a:p>
          <a:endParaRPr lang="pt-BR"/>
        </a:p>
      </dgm:t>
    </dgm:pt>
    <dgm:pt modelId="{5B663898-8124-48C5-8EF3-C61B5037C39A}" type="sibTrans" cxnId="{04ABD670-32DD-4BD2-89F3-4F5D8C7AE0CF}">
      <dgm:prSet/>
      <dgm:spPr/>
      <dgm:t>
        <a:bodyPr/>
        <a:lstStyle/>
        <a:p>
          <a:endParaRPr lang="pt-BR"/>
        </a:p>
      </dgm:t>
    </dgm:pt>
    <dgm:pt modelId="{71577A8D-8ACF-4AD0-89ED-25E4B839D2B1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CADASTRO</a:t>
          </a:r>
          <a:endParaRPr lang="pt-BR" sz="1000" b="1" dirty="0">
            <a:solidFill>
              <a:schemeClr val="tx1"/>
            </a:solidFill>
          </a:endParaRPr>
        </a:p>
      </dgm:t>
    </dgm:pt>
    <dgm:pt modelId="{7386FB2F-2A1F-47E0-A1CA-8E85CB0146B5}" type="parTrans" cxnId="{03396810-7493-4993-A810-517C432E245D}">
      <dgm:prSet/>
      <dgm:spPr/>
      <dgm:t>
        <a:bodyPr/>
        <a:lstStyle/>
        <a:p>
          <a:endParaRPr lang="pt-BR"/>
        </a:p>
      </dgm:t>
    </dgm:pt>
    <dgm:pt modelId="{CE8C9387-5C93-441D-B550-5BB0FD6A8AA4}" type="sibTrans" cxnId="{03396810-7493-4993-A810-517C432E245D}">
      <dgm:prSet/>
      <dgm:spPr/>
      <dgm:t>
        <a:bodyPr/>
        <a:lstStyle/>
        <a:p>
          <a:endParaRPr lang="pt-BR"/>
        </a:p>
      </dgm:t>
    </dgm:pt>
    <dgm:pt modelId="{386487EE-DB37-407A-A294-6429D63551E8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PAGAMENTO</a:t>
          </a:r>
          <a:endParaRPr lang="pt-BR" sz="1000" b="1" dirty="0">
            <a:solidFill>
              <a:schemeClr val="tx1"/>
            </a:solidFill>
          </a:endParaRPr>
        </a:p>
      </dgm:t>
    </dgm:pt>
    <dgm:pt modelId="{A6753331-CDB2-4F60-845F-5093B104C5B7}" type="parTrans" cxnId="{F7667AF7-1066-48E9-84FF-19BC14D6702F}">
      <dgm:prSet/>
      <dgm:spPr/>
      <dgm:t>
        <a:bodyPr/>
        <a:lstStyle/>
        <a:p>
          <a:endParaRPr lang="pt-BR"/>
        </a:p>
      </dgm:t>
    </dgm:pt>
    <dgm:pt modelId="{BC11FED8-F05C-4AA6-B7AF-5F001714B84A}" type="sibTrans" cxnId="{F7667AF7-1066-48E9-84FF-19BC14D6702F}">
      <dgm:prSet/>
      <dgm:spPr/>
      <dgm:t>
        <a:bodyPr/>
        <a:lstStyle/>
        <a:p>
          <a:endParaRPr lang="pt-BR"/>
        </a:p>
      </dgm:t>
    </dgm:pt>
    <dgm:pt modelId="{0F23B3DB-6A47-4D1B-B832-0D75B1EC2643}" type="pres">
      <dgm:prSet presAssocID="{857959A6-9425-4FBF-92F2-C96BD88818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F3D032F3-15FD-45A7-8A89-17C9244D4FEC}" type="pres">
      <dgm:prSet presAssocID="{ADE1A8C9-9507-4B63-A8DE-9C41CB4171D2}" presName="hierRoot1" presStyleCnt="0">
        <dgm:presLayoutVars>
          <dgm:hierBranch val="init"/>
        </dgm:presLayoutVars>
      </dgm:prSet>
      <dgm:spPr/>
    </dgm:pt>
    <dgm:pt modelId="{C919B168-C8FE-4E6D-A926-4EE63CCA80D6}" type="pres">
      <dgm:prSet presAssocID="{ADE1A8C9-9507-4B63-A8DE-9C41CB4171D2}" presName="rootComposite1" presStyleCnt="0"/>
      <dgm:spPr/>
    </dgm:pt>
    <dgm:pt modelId="{1BAB32B9-508A-4CBF-BEE3-8784C4C4E42D}" type="pres">
      <dgm:prSet presAssocID="{ADE1A8C9-9507-4B63-A8DE-9C41CB4171D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C737EC1-835B-4D60-B481-032DB70371F9}" type="pres">
      <dgm:prSet presAssocID="{ADE1A8C9-9507-4B63-A8DE-9C41CB4171D2}" presName="rootConnector1" presStyleLbl="node1" presStyleIdx="0" presStyleCnt="0"/>
      <dgm:spPr/>
      <dgm:t>
        <a:bodyPr/>
        <a:lstStyle/>
        <a:p>
          <a:endParaRPr lang="pt-BR"/>
        </a:p>
      </dgm:t>
    </dgm:pt>
    <dgm:pt modelId="{E5F3193E-53D9-418C-9D6B-78064724D43E}" type="pres">
      <dgm:prSet presAssocID="{ADE1A8C9-9507-4B63-A8DE-9C41CB4171D2}" presName="hierChild2" presStyleCnt="0"/>
      <dgm:spPr/>
    </dgm:pt>
    <dgm:pt modelId="{96D5E4F1-6284-49AB-ACE7-887D5C77588E}" type="pres">
      <dgm:prSet presAssocID="{47089158-EF72-4EB0-9D95-A193C28630C0}" presName="Name37" presStyleLbl="parChTrans1D2" presStyleIdx="0" presStyleCnt="5"/>
      <dgm:spPr/>
      <dgm:t>
        <a:bodyPr/>
        <a:lstStyle/>
        <a:p>
          <a:endParaRPr lang="pt-BR"/>
        </a:p>
      </dgm:t>
    </dgm:pt>
    <dgm:pt modelId="{430DA7E5-8418-448D-8F56-83A6D607821A}" type="pres">
      <dgm:prSet presAssocID="{035301D9-0AE2-4558-B77D-FCBDA657964E}" presName="hierRoot2" presStyleCnt="0">
        <dgm:presLayoutVars>
          <dgm:hierBranch val="init"/>
        </dgm:presLayoutVars>
      </dgm:prSet>
      <dgm:spPr/>
    </dgm:pt>
    <dgm:pt modelId="{F9B58FBF-A718-414E-A815-1B99FBFEDAF2}" type="pres">
      <dgm:prSet presAssocID="{035301D9-0AE2-4558-B77D-FCBDA657964E}" presName="rootComposite" presStyleCnt="0"/>
      <dgm:spPr/>
    </dgm:pt>
    <dgm:pt modelId="{A3FDF1B8-01B4-47AF-AC53-0E9E87791DED}" type="pres">
      <dgm:prSet presAssocID="{035301D9-0AE2-4558-B77D-FCBDA657964E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89C452D-FA78-4524-85EB-E662B545D204}" type="pres">
      <dgm:prSet presAssocID="{035301D9-0AE2-4558-B77D-FCBDA657964E}" presName="rootConnector" presStyleLbl="node2" presStyleIdx="0" presStyleCnt="5"/>
      <dgm:spPr/>
      <dgm:t>
        <a:bodyPr/>
        <a:lstStyle/>
        <a:p>
          <a:endParaRPr lang="pt-BR"/>
        </a:p>
      </dgm:t>
    </dgm:pt>
    <dgm:pt modelId="{7822BB38-2DD1-458F-96D3-B8586F78CFEF}" type="pres">
      <dgm:prSet presAssocID="{035301D9-0AE2-4558-B77D-FCBDA657964E}" presName="hierChild4" presStyleCnt="0"/>
      <dgm:spPr/>
    </dgm:pt>
    <dgm:pt modelId="{2A27FA38-E3C5-42DB-86D3-AC668C783697}" type="pres">
      <dgm:prSet presAssocID="{035301D9-0AE2-4558-B77D-FCBDA657964E}" presName="hierChild5" presStyleCnt="0"/>
      <dgm:spPr/>
    </dgm:pt>
    <dgm:pt modelId="{AFEE19C9-3409-4F06-9792-85DA0518EB58}" type="pres">
      <dgm:prSet presAssocID="{30C3F171-8118-435B-8F7A-9941FA3E7118}" presName="Name37" presStyleLbl="parChTrans1D2" presStyleIdx="1" presStyleCnt="5"/>
      <dgm:spPr/>
      <dgm:t>
        <a:bodyPr/>
        <a:lstStyle/>
        <a:p>
          <a:endParaRPr lang="pt-BR"/>
        </a:p>
      </dgm:t>
    </dgm:pt>
    <dgm:pt modelId="{3970C4C4-8059-4AB5-B59F-442C001DD98F}" type="pres">
      <dgm:prSet presAssocID="{BCC960F1-5B13-45BE-A545-0AA934E2AB1A}" presName="hierRoot2" presStyleCnt="0">
        <dgm:presLayoutVars>
          <dgm:hierBranch val="init"/>
        </dgm:presLayoutVars>
      </dgm:prSet>
      <dgm:spPr/>
    </dgm:pt>
    <dgm:pt modelId="{42EFBC20-0048-4909-ABF2-ACF8E583EEA9}" type="pres">
      <dgm:prSet presAssocID="{BCC960F1-5B13-45BE-A545-0AA934E2AB1A}" presName="rootComposite" presStyleCnt="0"/>
      <dgm:spPr/>
    </dgm:pt>
    <dgm:pt modelId="{1ACCB4C5-E0D4-4149-ABA3-8B836EC143E9}" type="pres">
      <dgm:prSet presAssocID="{BCC960F1-5B13-45BE-A545-0AA934E2AB1A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2B03EC7-0771-4647-A497-12AF5DAF0BB1}" type="pres">
      <dgm:prSet presAssocID="{BCC960F1-5B13-45BE-A545-0AA934E2AB1A}" presName="rootConnector" presStyleLbl="node2" presStyleIdx="1" presStyleCnt="5"/>
      <dgm:spPr/>
      <dgm:t>
        <a:bodyPr/>
        <a:lstStyle/>
        <a:p>
          <a:endParaRPr lang="pt-BR"/>
        </a:p>
      </dgm:t>
    </dgm:pt>
    <dgm:pt modelId="{488D08D6-C217-40EF-979D-FD05BE0E8A04}" type="pres">
      <dgm:prSet presAssocID="{BCC960F1-5B13-45BE-A545-0AA934E2AB1A}" presName="hierChild4" presStyleCnt="0"/>
      <dgm:spPr/>
    </dgm:pt>
    <dgm:pt modelId="{6FD05E3F-4155-4479-A5F3-E5E813CDFCED}" type="pres">
      <dgm:prSet presAssocID="{BCC960F1-5B13-45BE-A545-0AA934E2AB1A}" presName="hierChild5" presStyleCnt="0"/>
      <dgm:spPr/>
    </dgm:pt>
    <dgm:pt modelId="{73A6523E-CB65-4855-BDE8-ECAFFF7AF9F8}" type="pres">
      <dgm:prSet presAssocID="{04CE03A7-3229-4478-8301-D8152331692C}" presName="Name37" presStyleLbl="parChTrans1D2" presStyleIdx="2" presStyleCnt="5"/>
      <dgm:spPr/>
      <dgm:t>
        <a:bodyPr/>
        <a:lstStyle/>
        <a:p>
          <a:endParaRPr lang="pt-BR"/>
        </a:p>
      </dgm:t>
    </dgm:pt>
    <dgm:pt modelId="{243C78B5-4312-4DF8-AA79-9C3A7FBFA5C1}" type="pres">
      <dgm:prSet presAssocID="{79E6B025-8AAA-4DDE-9ACB-B796EFEEE87B}" presName="hierRoot2" presStyleCnt="0">
        <dgm:presLayoutVars>
          <dgm:hierBranch val="init"/>
        </dgm:presLayoutVars>
      </dgm:prSet>
      <dgm:spPr/>
    </dgm:pt>
    <dgm:pt modelId="{3B772CD7-9E76-43C7-A1C1-09D725FA97D9}" type="pres">
      <dgm:prSet presAssocID="{79E6B025-8AAA-4DDE-9ACB-B796EFEEE87B}" presName="rootComposite" presStyleCnt="0"/>
      <dgm:spPr/>
    </dgm:pt>
    <dgm:pt modelId="{1267005E-29FB-49FA-830B-5D1B0CB14B16}" type="pres">
      <dgm:prSet presAssocID="{79E6B025-8AAA-4DDE-9ACB-B796EFEEE87B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4D084D9-6CC6-4C7E-B11F-2248D5919779}" type="pres">
      <dgm:prSet presAssocID="{79E6B025-8AAA-4DDE-9ACB-B796EFEEE87B}" presName="rootConnector" presStyleLbl="node2" presStyleIdx="2" presStyleCnt="5"/>
      <dgm:spPr/>
      <dgm:t>
        <a:bodyPr/>
        <a:lstStyle/>
        <a:p>
          <a:endParaRPr lang="pt-BR"/>
        </a:p>
      </dgm:t>
    </dgm:pt>
    <dgm:pt modelId="{DA7EAD85-0833-417F-BB91-B67D2D52A65B}" type="pres">
      <dgm:prSet presAssocID="{79E6B025-8AAA-4DDE-9ACB-B796EFEEE87B}" presName="hierChild4" presStyleCnt="0"/>
      <dgm:spPr/>
    </dgm:pt>
    <dgm:pt modelId="{ED3A0EF0-2A61-400D-8E3D-28148A798B24}" type="pres">
      <dgm:prSet presAssocID="{79E6B025-8AAA-4DDE-9ACB-B796EFEEE87B}" presName="hierChild5" presStyleCnt="0"/>
      <dgm:spPr/>
    </dgm:pt>
    <dgm:pt modelId="{26454711-8B35-4185-BC24-F5885E929876}" type="pres">
      <dgm:prSet presAssocID="{7386FB2F-2A1F-47E0-A1CA-8E85CB0146B5}" presName="Name37" presStyleLbl="parChTrans1D2" presStyleIdx="3" presStyleCnt="5"/>
      <dgm:spPr/>
      <dgm:t>
        <a:bodyPr/>
        <a:lstStyle/>
        <a:p>
          <a:endParaRPr lang="pt-BR"/>
        </a:p>
      </dgm:t>
    </dgm:pt>
    <dgm:pt modelId="{07AFFA27-D6C8-4D1E-A775-9063ECC55679}" type="pres">
      <dgm:prSet presAssocID="{71577A8D-8ACF-4AD0-89ED-25E4B839D2B1}" presName="hierRoot2" presStyleCnt="0">
        <dgm:presLayoutVars>
          <dgm:hierBranch val="init"/>
        </dgm:presLayoutVars>
      </dgm:prSet>
      <dgm:spPr/>
    </dgm:pt>
    <dgm:pt modelId="{92F818AB-0C57-4DC0-9781-A78688409628}" type="pres">
      <dgm:prSet presAssocID="{71577A8D-8ACF-4AD0-89ED-25E4B839D2B1}" presName="rootComposite" presStyleCnt="0"/>
      <dgm:spPr/>
    </dgm:pt>
    <dgm:pt modelId="{F21FE0DC-7AE4-4525-9A56-6E1EF8516B5C}" type="pres">
      <dgm:prSet presAssocID="{71577A8D-8ACF-4AD0-89ED-25E4B839D2B1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7418002-86F6-4892-8C6A-CAC7A512EABB}" type="pres">
      <dgm:prSet presAssocID="{71577A8D-8ACF-4AD0-89ED-25E4B839D2B1}" presName="rootConnector" presStyleLbl="node2" presStyleIdx="3" presStyleCnt="5"/>
      <dgm:spPr/>
      <dgm:t>
        <a:bodyPr/>
        <a:lstStyle/>
        <a:p>
          <a:endParaRPr lang="pt-BR"/>
        </a:p>
      </dgm:t>
    </dgm:pt>
    <dgm:pt modelId="{E5B89E0B-2F2A-4034-B4C3-CA04F750311A}" type="pres">
      <dgm:prSet presAssocID="{71577A8D-8ACF-4AD0-89ED-25E4B839D2B1}" presName="hierChild4" presStyleCnt="0"/>
      <dgm:spPr/>
    </dgm:pt>
    <dgm:pt modelId="{188B5381-7FE8-4C4C-98DC-6316C4E87733}" type="pres">
      <dgm:prSet presAssocID="{71577A8D-8ACF-4AD0-89ED-25E4B839D2B1}" presName="hierChild5" presStyleCnt="0"/>
      <dgm:spPr/>
    </dgm:pt>
    <dgm:pt modelId="{ACF3B9FC-C895-4BB5-8901-F1FDCF17EEC6}" type="pres">
      <dgm:prSet presAssocID="{A6753331-CDB2-4F60-845F-5093B104C5B7}" presName="Name37" presStyleLbl="parChTrans1D2" presStyleIdx="4" presStyleCnt="5"/>
      <dgm:spPr/>
      <dgm:t>
        <a:bodyPr/>
        <a:lstStyle/>
        <a:p>
          <a:endParaRPr lang="pt-BR"/>
        </a:p>
      </dgm:t>
    </dgm:pt>
    <dgm:pt modelId="{1574AB4A-F05C-403D-A72C-407C8CFD516C}" type="pres">
      <dgm:prSet presAssocID="{386487EE-DB37-407A-A294-6429D63551E8}" presName="hierRoot2" presStyleCnt="0">
        <dgm:presLayoutVars>
          <dgm:hierBranch val="init"/>
        </dgm:presLayoutVars>
      </dgm:prSet>
      <dgm:spPr/>
    </dgm:pt>
    <dgm:pt modelId="{0B77CF66-853C-40E6-84D3-7492972CEF99}" type="pres">
      <dgm:prSet presAssocID="{386487EE-DB37-407A-A294-6429D63551E8}" presName="rootComposite" presStyleCnt="0"/>
      <dgm:spPr/>
    </dgm:pt>
    <dgm:pt modelId="{5DA069CE-D852-4F93-A64A-CD93E3A72E34}" type="pres">
      <dgm:prSet presAssocID="{386487EE-DB37-407A-A294-6429D63551E8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805CD47-4F36-4A1E-9D9D-93F920588264}" type="pres">
      <dgm:prSet presAssocID="{386487EE-DB37-407A-A294-6429D63551E8}" presName="rootConnector" presStyleLbl="node2" presStyleIdx="4" presStyleCnt="5"/>
      <dgm:spPr/>
      <dgm:t>
        <a:bodyPr/>
        <a:lstStyle/>
        <a:p>
          <a:endParaRPr lang="pt-BR"/>
        </a:p>
      </dgm:t>
    </dgm:pt>
    <dgm:pt modelId="{67C3E1F5-C104-4CFC-A384-5E552E8D38A8}" type="pres">
      <dgm:prSet presAssocID="{386487EE-DB37-407A-A294-6429D63551E8}" presName="hierChild4" presStyleCnt="0"/>
      <dgm:spPr/>
    </dgm:pt>
    <dgm:pt modelId="{BD76A449-F8B5-4698-8528-8418EFC47DF6}" type="pres">
      <dgm:prSet presAssocID="{386487EE-DB37-407A-A294-6429D63551E8}" presName="hierChild5" presStyleCnt="0"/>
      <dgm:spPr/>
    </dgm:pt>
    <dgm:pt modelId="{DC7BC813-5681-4528-8845-FEB9D5D3F173}" type="pres">
      <dgm:prSet presAssocID="{ADE1A8C9-9507-4B63-A8DE-9C41CB4171D2}" presName="hierChild3" presStyleCnt="0"/>
      <dgm:spPr/>
    </dgm:pt>
  </dgm:ptLst>
  <dgm:cxnLst>
    <dgm:cxn modelId="{00EAC9FF-22CF-4AD6-8657-F16CC4360745}" type="presOf" srcId="{71577A8D-8ACF-4AD0-89ED-25E4B839D2B1}" destId="{F21FE0DC-7AE4-4525-9A56-6E1EF8516B5C}" srcOrd="0" destOrd="0" presId="urn:microsoft.com/office/officeart/2005/8/layout/orgChart1"/>
    <dgm:cxn modelId="{C012CCEE-8EE3-4636-A3FB-C89DC9981EE3}" type="presOf" srcId="{386487EE-DB37-407A-A294-6429D63551E8}" destId="{2805CD47-4F36-4A1E-9D9D-93F920588264}" srcOrd="1" destOrd="0" presId="urn:microsoft.com/office/officeart/2005/8/layout/orgChart1"/>
    <dgm:cxn modelId="{93117165-6847-4F6D-A2DB-57AFD6C4B444}" type="presOf" srcId="{035301D9-0AE2-4558-B77D-FCBDA657964E}" destId="{689C452D-FA78-4524-85EB-E662B545D204}" srcOrd="1" destOrd="0" presId="urn:microsoft.com/office/officeart/2005/8/layout/orgChart1"/>
    <dgm:cxn modelId="{36CD148F-3BBD-46C0-A0B1-450A35A7B299}" type="presOf" srcId="{30C3F171-8118-435B-8F7A-9941FA3E7118}" destId="{AFEE19C9-3409-4F06-9792-85DA0518EB58}" srcOrd="0" destOrd="0" presId="urn:microsoft.com/office/officeart/2005/8/layout/orgChart1"/>
    <dgm:cxn modelId="{F1E5B6F1-1723-43CC-A929-0DEBD8899A53}" type="presOf" srcId="{386487EE-DB37-407A-A294-6429D63551E8}" destId="{5DA069CE-D852-4F93-A64A-CD93E3A72E34}" srcOrd="0" destOrd="0" presId="urn:microsoft.com/office/officeart/2005/8/layout/orgChart1"/>
    <dgm:cxn modelId="{876C2DA1-3B47-4966-B0F5-C9C1705F4A9D}" srcId="{857959A6-9425-4FBF-92F2-C96BD888180B}" destId="{ADE1A8C9-9507-4B63-A8DE-9C41CB4171D2}" srcOrd="0" destOrd="0" parTransId="{2D8CBE4F-7893-4438-9703-2F89182E065D}" sibTransId="{C0E12A9F-B353-4913-8FF9-28DCA02F19CC}"/>
    <dgm:cxn modelId="{59BB2C2F-36B6-4ED1-AAEE-184EF0A68C9A}" type="presOf" srcId="{BCC960F1-5B13-45BE-A545-0AA934E2AB1A}" destId="{1ACCB4C5-E0D4-4149-ABA3-8B836EC143E9}" srcOrd="0" destOrd="0" presId="urn:microsoft.com/office/officeart/2005/8/layout/orgChart1"/>
    <dgm:cxn modelId="{BAB509F3-E6DE-4E47-8C15-24AAEB1AA404}" type="presOf" srcId="{79E6B025-8AAA-4DDE-9ACB-B796EFEEE87B}" destId="{54D084D9-6CC6-4C7E-B11F-2248D5919779}" srcOrd="1" destOrd="0" presId="urn:microsoft.com/office/officeart/2005/8/layout/orgChart1"/>
    <dgm:cxn modelId="{E7275719-447A-49C1-85D0-F9E956E4F2BB}" type="presOf" srcId="{857959A6-9425-4FBF-92F2-C96BD888180B}" destId="{0F23B3DB-6A47-4D1B-B832-0D75B1EC2643}" srcOrd="0" destOrd="0" presId="urn:microsoft.com/office/officeart/2005/8/layout/orgChart1"/>
    <dgm:cxn modelId="{F7667AF7-1066-48E9-84FF-19BC14D6702F}" srcId="{ADE1A8C9-9507-4B63-A8DE-9C41CB4171D2}" destId="{386487EE-DB37-407A-A294-6429D63551E8}" srcOrd="4" destOrd="0" parTransId="{A6753331-CDB2-4F60-845F-5093B104C5B7}" sibTransId="{BC11FED8-F05C-4AA6-B7AF-5F001714B84A}"/>
    <dgm:cxn modelId="{6825E9E7-1B96-4A0A-9D7E-58F297CE0F4C}" type="presOf" srcId="{7386FB2F-2A1F-47E0-A1CA-8E85CB0146B5}" destId="{26454711-8B35-4185-BC24-F5885E929876}" srcOrd="0" destOrd="0" presId="urn:microsoft.com/office/officeart/2005/8/layout/orgChart1"/>
    <dgm:cxn modelId="{D3756F84-683D-4D32-8C55-8740FA74DA7B}" type="presOf" srcId="{79E6B025-8AAA-4DDE-9ACB-B796EFEEE87B}" destId="{1267005E-29FB-49FA-830B-5D1B0CB14B16}" srcOrd="0" destOrd="0" presId="urn:microsoft.com/office/officeart/2005/8/layout/orgChart1"/>
    <dgm:cxn modelId="{19FD2C76-DC3D-4264-B98A-ED64C2B4EF4F}" type="presOf" srcId="{BCC960F1-5B13-45BE-A545-0AA934E2AB1A}" destId="{62B03EC7-0771-4647-A497-12AF5DAF0BB1}" srcOrd="1" destOrd="0" presId="urn:microsoft.com/office/officeart/2005/8/layout/orgChart1"/>
    <dgm:cxn modelId="{FFEE22BE-95B7-4C7D-844D-BA3816F44CF1}" type="presOf" srcId="{035301D9-0AE2-4558-B77D-FCBDA657964E}" destId="{A3FDF1B8-01B4-47AF-AC53-0E9E87791DED}" srcOrd="0" destOrd="0" presId="urn:microsoft.com/office/officeart/2005/8/layout/orgChart1"/>
    <dgm:cxn modelId="{0C2F8FC2-3CAB-4FA6-8332-B7D45B536D73}" srcId="{ADE1A8C9-9507-4B63-A8DE-9C41CB4171D2}" destId="{BCC960F1-5B13-45BE-A545-0AA934E2AB1A}" srcOrd="1" destOrd="0" parTransId="{30C3F171-8118-435B-8F7A-9941FA3E7118}" sibTransId="{79CDD745-AE04-490F-BBEF-8962B02E08A7}"/>
    <dgm:cxn modelId="{5F3374FA-E462-4A35-9239-1ED9F53DD5D9}" type="presOf" srcId="{71577A8D-8ACF-4AD0-89ED-25E4B839D2B1}" destId="{C7418002-86F6-4892-8C6A-CAC7A512EABB}" srcOrd="1" destOrd="0" presId="urn:microsoft.com/office/officeart/2005/8/layout/orgChart1"/>
    <dgm:cxn modelId="{347984BA-FBED-46BE-AEBD-5125A7BECF63}" type="presOf" srcId="{04CE03A7-3229-4478-8301-D8152331692C}" destId="{73A6523E-CB65-4855-BDE8-ECAFFF7AF9F8}" srcOrd="0" destOrd="0" presId="urn:microsoft.com/office/officeart/2005/8/layout/orgChart1"/>
    <dgm:cxn modelId="{1AEB4CDB-7427-4D1B-B44D-E321EB30A002}" srcId="{ADE1A8C9-9507-4B63-A8DE-9C41CB4171D2}" destId="{035301D9-0AE2-4558-B77D-FCBDA657964E}" srcOrd="0" destOrd="0" parTransId="{47089158-EF72-4EB0-9D95-A193C28630C0}" sibTransId="{D3036E9F-D816-4C41-B8E9-9160398C22E6}"/>
    <dgm:cxn modelId="{35414E55-EAE2-4938-9762-1EF3AB365C72}" type="presOf" srcId="{ADE1A8C9-9507-4B63-A8DE-9C41CB4171D2}" destId="{9C737EC1-835B-4D60-B481-032DB70371F9}" srcOrd="1" destOrd="0" presId="urn:microsoft.com/office/officeart/2005/8/layout/orgChart1"/>
    <dgm:cxn modelId="{04ABD670-32DD-4BD2-89F3-4F5D8C7AE0CF}" srcId="{ADE1A8C9-9507-4B63-A8DE-9C41CB4171D2}" destId="{79E6B025-8AAA-4DDE-9ACB-B796EFEEE87B}" srcOrd="2" destOrd="0" parTransId="{04CE03A7-3229-4478-8301-D8152331692C}" sibTransId="{5B663898-8124-48C5-8EF3-C61B5037C39A}"/>
    <dgm:cxn modelId="{2F459DF8-50D9-45F7-8DD2-0DC372ECEC4D}" type="presOf" srcId="{A6753331-CDB2-4F60-845F-5093B104C5B7}" destId="{ACF3B9FC-C895-4BB5-8901-F1FDCF17EEC6}" srcOrd="0" destOrd="0" presId="urn:microsoft.com/office/officeart/2005/8/layout/orgChart1"/>
    <dgm:cxn modelId="{598D1B0D-8F7A-40CC-A685-EABC7E0B9F9E}" type="presOf" srcId="{47089158-EF72-4EB0-9D95-A193C28630C0}" destId="{96D5E4F1-6284-49AB-ACE7-887D5C77588E}" srcOrd="0" destOrd="0" presId="urn:microsoft.com/office/officeart/2005/8/layout/orgChart1"/>
    <dgm:cxn modelId="{03396810-7493-4993-A810-517C432E245D}" srcId="{ADE1A8C9-9507-4B63-A8DE-9C41CB4171D2}" destId="{71577A8D-8ACF-4AD0-89ED-25E4B839D2B1}" srcOrd="3" destOrd="0" parTransId="{7386FB2F-2A1F-47E0-A1CA-8E85CB0146B5}" sibTransId="{CE8C9387-5C93-441D-B550-5BB0FD6A8AA4}"/>
    <dgm:cxn modelId="{407D1547-9E12-4591-BE1A-42BA9D4F3A38}" type="presOf" srcId="{ADE1A8C9-9507-4B63-A8DE-9C41CB4171D2}" destId="{1BAB32B9-508A-4CBF-BEE3-8784C4C4E42D}" srcOrd="0" destOrd="0" presId="urn:microsoft.com/office/officeart/2005/8/layout/orgChart1"/>
    <dgm:cxn modelId="{3353D822-05C0-49E2-9ACA-DE4BC697ED36}" type="presParOf" srcId="{0F23B3DB-6A47-4D1B-B832-0D75B1EC2643}" destId="{F3D032F3-15FD-45A7-8A89-17C9244D4FEC}" srcOrd="0" destOrd="0" presId="urn:microsoft.com/office/officeart/2005/8/layout/orgChart1"/>
    <dgm:cxn modelId="{8304AE72-EF2A-449D-9F2D-E21F2B8BA92E}" type="presParOf" srcId="{F3D032F3-15FD-45A7-8A89-17C9244D4FEC}" destId="{C919B168-C8FE-4E6D-A926-4EE63CCA80D6}" srcOrd="0" destOrd="0" presId="urn:microsoft.com/office/officeart/2005/8/layout/orgChart1"/>
    <dgm:cxn modelId="{DEC555C9-04ED-4810-B1E3-AE1DD6D16E98}" type="presParOf" srcId="{C919B168-C8FE-4E6D-A926-4EE63CCA80D6}" destId="{1BAB32B9-508A-4CBF-BEE3-8784C4C4E42D}" srcOrd="0" destOrd="0" presId="urn:microsoft.com/office/officeart/2005/8/layout/orgChart1"/>
    <dgm:cxn modelId="{5CC27F9B-4500-4811-A09A-EC6C27511131}" type="presParOf" srcId="{C919B168-C8FE-4E6D-A926-4EE63CCA80D6}" destId="{9C737EC1-835B-4D60-B481-032DB70371F9}" srcOrd="1" destOrd="0" presId="urn:microsoft.com/office/officeart/2005/8/layout/orgChart1"/>
    <dgm:cxn modelId="{A36FCA1D-2CCD-48BC-8658-BD5B5EF28929}" type="presParOf" srcId="{F3D032F3-15FD-45A7-8A89-17C9244D4FEC}" destId="{E5F3193E-53D9-418C-9D6B-78064724D43E}" srcOrd="1" destOrd="0" presId="urn:microsoft.com/office/officeart/2005/8/layout/orgChart1"/>
    <dgm:cxn modelId="{EBAC64E2-CCB9-4C3E-BEAB-889DCA4BC80A}" type="presParOf" srcId="{E5F3193E-53D9-418C-9D6B-78064724D43E}" destId="{96D5E4F1-6284-49AB-ACE7-887D5C77588E}" srcOrd="0" destOrd="0" presId="urn:microsoft.com/office/officeart/2005/8/layout/orgChart1"/>
    <dgm:cxn modelId="{CA2E488D-DE08-4605-9F11-96C2C5E9DED3}" type="presParOf" srcId="{E5F3193E-53D9-418C-9D6B-78064724D43E}" destId="{430DA7E5-8418-448D-8F56-83A6D607821A}" srcOrd="1" destOrd="0" presId="urn:microsoft.com/office/officeart/2005/8/layout/orgChart1"/>
    <dgm:cxn modelId="{FB1F5F3E-8E22-4908-918C-EA1373045C81}" type="presParOf" srcId="{430DA7E5-8418-448D-8F56-83A6D607821A}" destId="{F9B58FBF-A718-414E-A815-1B99FBFEDAF2}" srcOrd="0" destOrd="0" presId="urn:microsoft.com/office/officeart/2005/8/layout/orgChart1"/>
    <dgm:cxn modelId="{2DF571E4-026E-43E2-9ED6-9374B529D480}" type="presParOf" srcId="{F9B58FBF-A718-414E-A815-1B99FBFEDAF2}" destId="{A3FDF1B8-01B4-47AF-AC53-0E9E87791DED}" srcOrd="0" destOrd="0" presId="urn:microsoft.com/office/officeart/2005/8/layout/orgChart1"/>
    <dgm:cxn modelId="{E593B40A-BFF6-48AE-A4E1-A88A915E7152}" type="presParOf" srcId="{F9B58FBF-A718-414E-A815-1B99FBFEDAF2}" destId="{689C452D-FA78-4524-85EB-E662B545D204}" srcOrd="1" destOrd="0" presId="urn:microsoft.com/office/officeart/2005/8/layout/orgChart1"/>
    <dgm:cxn modelId="{28D9E2BC-BA1C-4487-8FCE-39DCD6C2503F}" type="presParOf" srcId="{430DA7E5-8418-448D-8F56-83A6D607821A}" destId="{7822BB38-2DD1-458F-96D3-B8586F78CFEF}" srcOrd="1" destOrd="0" presId="urn:microsoft.com/office/officeart/2005/8/layout/orgChart1"/>
    <dgm:cxn modelId="{726B95F6-D091-44B2-BE66-7FA978CA8582}" type="presParOf" srcId="{430DA7E5-8418-448D-8F56-83A6D607821A}" destId="{2A27FA38-E3C5-42DB-86D3-AC668C783697}" srcOrd="2" destOrd="0" presId="urn:microsoft.com/office/officeart/2005/8/layout/orgChart1"/>
    <dgm:cxn modelId="{BF4BB2BE-3585-446E-8D83-2AE15372D61B}" type="presParOf" srcId="{E5F3193E-53D9-418C-9D6B-78064724D43E}" destId="{AFEE19C9-3409-4F06-9792-85DA0518EB58}" srcOrd="2" destOrd="0" presId="urn:microsoft.com/office/officeart/2005/8/layout/orgChart1"/>
    <dgm:cxn modelId="{2938730B-8227-4641-8670-E1227BF3268C}" type="presParOf" srcId="{E5F3193E-53D9-418C-9D6B-78064724D43E}" destId="{3970C4C4-8059-4AB5-B59F-442C001DD98F}" srcOrd="3" destOrd="0" presId="urn:microsoft.com/office/officeart/2005/8/layout/orgChart1"/>
    <dgm:cxn modelId="{4727EC61-1351-4C14-8311-E13A20B9C98B}" type="presParOf" srcId="{3970C4C4-8059-4AB5-B59F-442C001DD98F}" destId="{42EFBC20-0048-4909-ABF2-ACF8E583EEA9}" srcOrd="0" destOrd="0" presId="urn:microsoft.com/office/officeart/2005/8/layout/orgChart1"/>
    <dgm:cxn modelId="{1F403DBA-BA4B-4B97-B147-B16036B6D3CD}" type="presParOf" srcId="{42EFBC20-0048-4909-ABF2-ACF8E583EEA9}" destId="{1ACCB4C5-E0D4-4149-ABA3-8B836EC143E9}" srcOrd="0" destOrd="0" presId="urn:microsoft.com/office/officeart/2005/8/layout/orgChart1"/>
    <dgm:cxn modelId="{9F0A231F-C820-4BD7-B883-FE8682A2C68E}" type="presParOf" srcId="{42EFBC20-0048-4909-ABF2-ACF8E583EEA9}" destId="{62B03EC7-0771-4647-A497-12AF5DAF0BB1}" srcOrd="1" destOrd="0" presId="urn:microsoft.com/office/officeart/2005/8/layout/orgChart1"/>
    <dgm:cxn modelId="{8D503E26-04BD-4194-B497-FE21AEEEA117}" type="presParOf" srcId="{3970C4C4-8059-4AB5-B59F-442C001DD98F}" destId="{488D08D6-C217-40EF-979D-FD05BE0E8A04}" srcOrd="1" destOrd="0" presId="urn:microsoft.com/office/officeart/2005/8/layout/orgChart1"/>
    <dgm:cxn modelId="{43CBF00E-0452-463F-BCF2-B8E026972025}" type="presParOf" srcId="{3970C4C4-8059-4AB5-B59F-442C001DD98F}" destId="{6FD05E3F-4155-4479-A5F3-E5E813CDFCED}" srcOrd="2" destOrd="0" presId="urn:microsoft.com/office/officeart/2005/8/layout/orgChart1"/>
    <dgm:cxn modelId="{9107D884-A138-4C90-BFCB-ED5876F2E66C}" type="presParOf" srcId="{E5F3193E-53D9-418C-9D6B-78064724D43E}" destId="{73A6523E-CB65-4855-BDE8-ECAFFF7AF9F8}" srcOrd="4" destOrd="0" presId="urn:microsoft.com/office/officeart/2005/8/layout/orgChart1"/>
    <dgm:cxn modelId="{5BED3AF3-61E1-4332-B0E3-DDE890D021F5}" type="presParOf" srcId="{E5F3193E-53D9-418C-9D6B-78064724D43E}" destId="{243C78B5-4312-4DF8-AA79-9C3A7FBFA5C1}" srcOrd="5" destOrd="0" presId="urn:microsoft.com/office/officeart/2005/8/layout/orgChart1"/>
    <dgm:cxn modelId="{81BCFA95-F04A-4D1C-B885-494F6234181B}" type="presParOf" srcId="{243C78B5-4312-4DF8-AA79-9C3A7FBFA5C1}" destId="{3B772CD7-9E76-43C7-A1C1-09D725FA97D9}" srcOrd="0" destOrd="0" presId="urn:microsoft.com/office/officeart/2005/8/layout/orgChart1"/>
    <dgm:cxn modelId="{795EBF14-F3B9-4A57-A974-D226ECE9FBD7}" type="presParOf" srcId="{3B772CD7-9E76-43C7-A1C1-09D725FA97D9}" destId="{1267005E-29FB-49FA-830B-5D1B0CB14B16}" srcOrd="0" destOrd="0" presId="urn:microsoft.com/office/officeart/2005/8/layout/orgChart1"/>
    <dgm:cxn modelId="{A08A077D-3A7B-4FDC-AD84-D47F924ED71E}" type="presParOf" srcId="{3B772CD7-9E76-43C7-A1C1-09D725FA97D9}" destId="{54D084D9-6CC6-4C7E-B11F-2248D5919779}" srcOrd="1" destOrd="0" presId="urn:microsoft.com/office/officeart/2005/8/layout/orgChart1"/>
    <dgm:cxn modelId="{3AAD63DE-EA05-4AC7-A75E-EDC356B8EA6B}" type="presParOf" srcId="{243C78B5-4312-4DF8-AA79-9C3A7FBFA5C1}" destId="{DA7EAD85-0833-417F-BB91-B67D2D52A65B}" srcOrd="1" destOrd="0" presId="urn:microsoft.com/office/officeart/2005/8/layout/orgChart1"/>
    <dgm:cxn modelId="{5EF6C95E-2918-40D4-847E-A20FABA0150F}" type="presParOf" srcId="{243C78B5-4312-4DF8-AA79-9C3A7FBFA5C1}" destId="{ED3A0EF0-2A61-400D-8E3D-28148A798B24}" srcOrd="2" destOrd="0" presId="urn:microsoft.com/office/officeart/2005/8/layout/orgChart1"/>
    <dgm:cxn modelId="{55C655B8-6EE9-4E4A-8509-FFAA8D681246}" type="presParOf" srcId="{E5F3193E-53D9-418C-9D6B-78064724D43E}" destId="{26454711-8B35-4185-BC24-F5885E929876}" srcOrd="6" destOrd="0" presId="urn:microsoft.com/office/officeart/2005/8/layout/orgChart1"/>
    <dgm:cxn modelId="{15110EB0-18F7-492D-9C12-5C9FBEEBBEBB}" type="presParOf" srcId="{E5F3193E-53D9-418C-9D6B-78064724D43E}" destId="{07AFFA27-D6C8-4D1E-A775-9063ECC55679}" srcOrd="7" destOrd="0" presId="urn:microsoft.com/office/officeart/2005/8/layout/orgChart1"/>
    <dgm:cxn modelId="{34EDA412-BE15-4798-922F-A9EDD1BC7958}" type="presParOf" srcId="{07AFFA27-D6C8-4D1E-A775-9063ECC55679}" destId="{92F818AB-0C57-4DC0-9781-A78688409628}" srcOrd="0" destOrd="0" presId="urn:microsoft.com/office/officeart/2005/8/layout/orgChart1"/>
    <dgm:cxn modelId="{DE86B1A0-7AB7-490E-8496-FB9A18C83C6D}" type="presParOf" srcId="{92F818AB-0C57-4DC0-9781-A78688409628}" destId="{F21FE0DC-7AE4-4525-9A56-6E1EF8516B5C}" srcOrd="0" destOrd="0" presId="urn:microsoft.com/office/officeart/2005/8/layout/orgChart1"/>
    <dgm:cxn modelId="{78B16351-D67A-4B6B-AFFD-352AC256D428}" type="presParOf" srcId="{92F818AB-0C57-4DC0-9781-A78688409628}" destId="{C7418002-86F6-4892-8C6A-CAC7A512EABB}" srcOrd="1" destOrd="0" presId="urn:microsoft.com/office/officeart/2005/8/layout/orgChart1"/>
    <dgm:cxn modelId="{F6EEFAF2-9BE6-4962-A716-3ABB19D44B53}" type="presParOf" srcId="{07AFFA27-D6C8-4D1E-A775-9063ECC55679}" destId="{E5B89E0B-2F2A-4034-B4C3-CA04F750311A}" srcOrd="1" destOrd="0" presId="urn:microsoft.com/office/officeart/2005/8/layout/orgChart1"/>
    <dgm:cxn modelId="{97A0696E-DE8A-4C6A-A481-7691D3DF0310}" type="presParOf" srcId="{07AFFA27-D6C8-4D1E-A775-9063ECC55679}" destId="{188B5381-7FE8-4C4C-98DC-6316C4E87733}" srcOrd="2" destOrd="0" presId="urn:microsoft.com/office/officeart/2005/8/layout/orgChart1"/>
    <dgm:cxn modelId="{1358533F-FB3E-4E46-B3E9-EC6BB541730C}" type="presParOf" srcId="{E5F3193E-53D9-418C-9D6B-78064724D43E}" destId="{ACF3B9FC-C895-4BB5-8901-F1FDCF17EEC6}" srcOrd="8" destOrd="0" presId="urn:microsoft.com/office/officeart/2005/8/layout/orgChart1"/>
    <dgm:cxn modelId="{42A305E7-C8A3-4E81-9966-9C0FF781A29D}" type="presParOf" srcId="{E5F3193E-53D9-418C-9D6B-78064724D43E}" destId="{1574AB4A-F05C-403D-A72C-407C8CFD516C}" srcOrd="9" destOrd="0" presId="urn:microsoft.com/office/officeart/2005/8/layout/orgChart1"/>
    <dgm:cxn modelId="{0165D819-0D54-4F86-A528-88CAE9D0A8B2}" type="presParOf" srcId="{1574AB4A-F05C-403D-A72C-407C8CFD516C}" destId="{0B77CF66-853C-40E6-84D3-7492972CEF99}" srcOrd="0" destOrd="0" presId="urn:microsoft.com/office/officeart/2005/8/layout/orgChart1"/>
    <dgm:cxn modelId="{30BA25BD-6E0A-4ABF-9920-2F4A90CA71EB}" type="presParOf" srcId="{0B77CF66-853C-40E6-84D3-7492972CEF99}" destId="{5DA069CE-D852-4F93-A64A-CD93E3A72E34}" srcOrd="0" destOrd="0" presId="urn:microsoft.com/office/officeart/2005/8/layout/orgChart1"/>
    <dgm:cxn modelId="{760F58E0-5553-479D-A677-E0A013CCF688}" type="presParOf" srcId="{0B77CF66-853C-40E6-84D3-7492972CEF99}" destId="{2805CD47-4F36-4A1E-9D9D-93F920588264}" srcOrd="1" destOrd="0" presId="urn:microsoft.com/office/officeart/2005/8/layout/orgChart1"/>
    <dgm:cxn modelId="{1502EDC4-CA75-4A60-ABEF-4B60528CC789}" type="presParOf" srcId="{1574AB4A-F05C-403D-A72C-407C8CFD516C}" destId="{67C3E1F5-C104-4CFC-A384-5E552E8D38A8}" srcOrd="1" destOrd="0" presId="urn:microsoft.com/office/officeart/2005/8/layout/orgChart1"/>
    <dgm:cxn modelId="{74C36414-F33F-4C78-9BB6-CFD565C1FA6C}" type="presParOf" srcId="{1574AB4A-F05C-403D-A72C-407C8CFD516C}" destId="{BD76A449-F8B5-4698-8528-8418EFC47DF6}" srcOrd="2" destOrd="0" presId="urn:microsoft.com/office/officeart/2005/8/layout/orgChart1"/>
    <dgm:cxn modelId="{71C31AD5-FF27-4A37-864E-F4B078D9C5D8}" type="presParOf" srcId="{F3D032F3-15FD-45A7-8A89-17C9244D4FEC}" destId="{DC7BC813-5681-4528-8845-FEB9D5D3F1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8463DE-BD20-4981-A993-F15945C5A5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847D0B8-1CEF-4CA5-B30D-E52F13691EAB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PRÓ-REITORIA DE ENSINO</a:t>
          </a:r>
          <a:endParaRPr lang="pt-BR" sz="1000" b="1" dirty="0">
            <a:solidFill>
              <a:schemeClr val="tx1"/>
            </a:solidFill>
          </a:endParaRPr>
        </a:p>
      </dgm:t>
    </dgm:pt>
    <dgm:pt modelId="{9133B242-F086-4CB8-BD1B-1E9694ABBE71}" type="parTrans" cxnId="{3A3A7559-716F-4E47-9A12-3B0B9F78A9A5}">
      <dgm:prSet/>
      <dgm:spPr/>
      <dgm:t>
        <a:bodyPr/>
        <a:lstStyle/>
        <a:p>
          <a:endParaRPr lang="pt-BR"/>
        </a:p>
      </dgm:t>
    </dgm:pt>
    <dgm:pt modelId="{B19E69E7-E734-4D97-9370-160FFBF50F2B}" type="sibTrans" cxnId="{3A3A7559-716F-4E47-9A12-3B0B9F78A9A5}">
      <dgm:prSet/>
      <dgm:spPr/>
      <dgm:t>
        <a:bodyPr/>
        <a:lstStyle/>
        <a:p>
          <a:endParaRPr lang="pt-BR"/>
        </a:p>
      </dgm:t>
    </dgm:pt>
    <dgm:pt modelId="{DF291F91-EDAD-4750-9B3B-27A86DC5D089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DIRETORIA DE POLÍTICAS DE GRADUAÇÃO</a:t>
          </a:r>
          <a:endParaRPr lang="pt-BR" sz="1000" b="1" dirty="0">
            <a:solidFill>
              <a:schemeClr val="tx1"/>
            </a:solidFill>
          </a:endParaRPr>
        </a:p>
      </dgm:t>
    </dgm:pt>
    <dgm:pt modelId="{68726F35-6062-4A94-8D4A-CF01CEA4BDB7}" type="parTrans" cxnId="{A21AD352-4481-4B40-9E3D-1F533FC3F117}">
      <dgm:prSet/>
      <dgm:spPr/>
      <dgm:t>
        <a:bodyPr/>
        <a:lstStyle/>
        <a:p>
          <a:endParaRPr lang="pt-BR"/>
        </a:p>
      </dgm:t>
    </dgm:pt>
    <dgm:pt modelId="{A2551FDB-2B37-4142-9E5F-6E801E86D0A6}" type="sibTrans" cxnId="{A21AD352-4481-4B40-9E3D-1F533FC3F117}">
      <dgm:prSet/>
      <dgm:spPr/>
      <dgm:t>
        <a:bodyPr/>
        <a:lstStyle/>
        <a:p>
          <a:endParaRPr lang="pt-BR"/>
        </a:p>
      </dgm:t>
    </dgm:pt>
    <dgm:pt modelId="{601097DE-6EC5-4C64-AB90-6FFECB8CE49D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DIRETORIA DE POLÍTICAS DE ENSINO TÉCNICO</a:t>
          </a:r>
          <a:endParaRPr lang="pt-BR" sz="1000" b="1" dirty="0">
            <a:solidFill>
              <a:schemeClr val="tx1"/>
            </a:solidFill>
          </a:endParaRPr>
        </a:p>
      </dgm:t>
    </dgm:pt>
    <dgm:pt modelId="{217FC42A-EFC7-448D-8855-F484C9A35679}" type="parTrans" cxnId="{555F356E-8422-4EDB-A9EC-987D932606AB}">
      <dgm:prSet/>
      <dgm:spPr/>
      <dgm:t>
        <a:bodyPr/>
        <a:lstStyle/>
        <a:p>
          <a:endParaRPr lang="pt-BR"/>
        </a:p>
      </dgm:t>
    </dgm:pt>
    <dgm:pt modelId="{C9417B83-634C-42A3-948B-91174478274A}" type="sibTrans" cxnId="{555F356E-8422-4EDB-A9EC-987D932606AB}">
      <dgm:prSet/>
      <dgm:spPr/>
      <dgm:t>
        <a:bodyPr/>
        <a:lstStyle/>
        <a:p>
          <a:endParaRPr lang="pt-BR"/>
        </a:p>
      </dgm:t>
    </dgm:pt>
    <dgm:pt modelId="{D50CC771-4EC7-4D9C-9309-41A4B6C469A9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DO NÚCLEO DE PROGRAMAS E PROJETOS DE ENSINO</a:t>
          </a:r>
          <a:endParaRPr lang="pt-BR" sz="1000" dirty="0"/>
        </a:p>
      </dgm:t>
    </dgm:pt>
    <dgm:pt modelId="{31A53D29-A7A9-44F7-B734-B5A27B144246}" type="parTrans" cxnId="{F4794C2C-2B10-4736-B442-AAC5097B5A18}">
      <dgm:prSet/>
      <dgm:spPr/>
      <dgm:t>
        <a:bodyPr/>
        <a:lstStyle/>
        <a:p>
          <a:endParaRPr lang="pt-BR"/>
        </a:p>
      </dgm:t>
    </dgm:pt>
    <dgm:pt modelId="{2BAA64E9-FDB1-441A-8419-8E1190DCD9CB}" type="sibTrans" cxnId="{F4794C2C-2B10-4736-B442-AAC5097B5A18}">
      <dgm:prSet/>
      <dgm:spPr/>
      <dgm:t>
        <a:bodyPr/>
        <a:lstStyle/>
        <a:p>
          <a:endParaRPr lang="pt-BR"/>
        </a:p>
      </dgm:t>
    </dgm:pt>
    <dgm:pt modelId="{C2F88963-DFBA-482A-B03B-4C7D04FCB7A0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DO NÚCLEO PEDAGÓGICO</a:t>
          </a:r>
          <a:endParaRPr lang="pt-BR" sz="1000" dirty="0"/>
        </a:p>
      </dgm:t>
    </dgm:pt>
    <dgm:pt modelId="{EDE9E427-D3A7-440F-9717-403173AA114E}" type="parTrans" cxnId="{1A351A8F-0998-484F-81E9-D877F4789CB0}">
      <dgm:prSet/>
      <dgm:spPr/>
      <dgm:t>
        <a:bodyPr/>
        <a:lstStyle/>
        <a:p>
          <a:endParaRPr lang="pt-BR"/>
        </a:p>
      </dgm:t>
    </dgm:pt>
    <dgm:pt modelId="{120FD8AC-2B6D-4524-BAFC-B66B9A59E3AE}" type="sibTrans" cxnId="{1A351A8F-0998-484F-81E9-D877F4789CB0}">
      <dgm:prSet/>
      <dgm:spPr/>
      <dgm:t>
        <a:bodyPr/>
        <a:lstStyle/>
        <a:p>
          <a:endParaRPr lang="pt-BR"/>
        </a:p>
      </dgm:t>
    </dgm:pt>
    <dgm:pt modelId="{EDAABB2C-FE04-4AF2-9538-D388BAAEEA8A}" type="pres">
      <dgm:prSet presAssocID="{148463DE-BD20-4981-A993-F15945C5A5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E13DAB82-5F86-4B66-8A2E-9738EBA61EED}" type="pres">
      <dgm:prSet presAssocID="{D847D0B8-1CEF-4CA5-B30D-E52F13691EAB}" presName="hierRoot1" presStyleCnt="0">
        <dgm:presLayoutVars>
          <dgm:hierBranch val="init"/>
        </dgm:presLayoutVars>
      </dgm:prSet>
      <dgm:spPr/>
    </dgm:pt>
    <dgm:pt modelId="{4897932A-02AF-47A7-B2DD-37089A3EC951}" type="pres">
      <dgm:prSet presAssocID="{D847D0B8-1CEF-4CA5-B30D-E52F13691EAB}" presName="rootComposite1" presStyleCnt="0"/>
      <dgm:spPr/>
    </dgm:pt>
    <dgm:pt modelId="{0EEC2035-8137-4947-A45B-7E7643A926C2}" type="pres">
      <dgm:prSet presAssocID="{D847D0B8-1CEF-4CA5-B30D-E52F13691EA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D7D31B3-4A5C-47B8-8129-08A4ADC7C8FE}" type="pres">
      <dgm:prSet presAssocID="{D847D0B8-1CEF-4CA5-B30D-E52F13691EAB}" presName="rootConnector1" presStyleLbl="node1" presStyleIdx="0" presStyleCnt="0"/>
      <dgm:spPr/>
      <dgm:t>
        <a:bodyPr/>
        <a:lstStyle/>
        <a:p>
          <a:endParaRPr lang="pt-BR"/>
        </a:p>
      </dgm:t>
    </dgm:pt>
    <dgm:pt modelId="{803B1965-ED39-45E0-8256-62B90A8510F3}" type="pres">
      <dgm:prSet presAssocID="{D847D0B8-1CEF-4CA5-B30D-E52F13691EAB}" presName="hierChild2" presStyleCnt="0"/>
      <dgm:spPr/>
    </dgm:pt>
    <dgm:pt modelId="{B8F9D233-7187-43F0-86C1-D6FC0D91A004}" type="pres">
      <dgm:prSet presAssocID="{68726F35-6062-4A94-8D4A-CF01CEA4BDB7}" presName="Name37" presStyleLbl="parChTrans1D2" presStyleIdx="0" presStyleCnt="4"/>
      <dgm:spPr/>
      <dgm:t>
        <a:bodyPr/>
        <a:lstStyle/>
        <a:p>
          <a:endParaRPr lang="pt-BR"/>
        </a:p>
      </dgm:t>
    </dgm:pt>
    <dgm:pt modelId="{D933114A-8CF2-4B1B-8833-C2B1EEF7B47C}" type="pres">
      <dgm:prSet presAssocID="{DF291F91-EDAD-4750-9B3B-27A86DC5D089}" presName="hierRoot2" presStyleCnt="0">
        <dgm:presLayoutVars>
          <dgm:hierBranch val="init"/>
        </dgm:presLayoutVars>
      </dgm:prSet>
      <dgm:spPr/>
    </dgm:pt>
    <dgm:pt modelId="{7C7F34BD-52FB-4664-AFF7-2B5EBED7C4E8}" type="pres">
      <dgm:prSet presAssocID="{DF291F91-EDAD-4750-9B3B-27A86DC5D089}" presName="rootComposite" presStyleCnt="0"/>
      <dgm:spPr/>
    </dgm:pt>
    <dgm:pt modelId="{651B5FC1-77C6-4C69-9C84-6C4623684FD1}" type="pres">
      <dgm:prSet presAssocID="{DF291F91-EDAD-4750-9B3B-27A86DC5D089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BECE396-59C8-42D3-8484-6F5B093E515C}" type="pres">
      <dgm:prSet presAssocID="{DF291F91-EDAD-4750-9B3B-27A86DC5D089}" presName="rootConnector" presStyleLbl="node2" presStyleIdx="0" presStyleCnt="4"/>
      <dgm:spPr/>
      <dgm:t>
        <a:bodyPr/>
        <a:lstStyle/>
        <a:p>
          <a:endParaRPr lang="pt-BR"/>
        </a:p>
      </dgm:t>
    </dgm:pt>
    <dgm:pt modelId="{7A66F105-86DA-4ACA-9F86-5AE6BCEEDCFA}" type="pres">
      <dgm:prSet presAssocID="{DF291F91-EDAD-4750-9B3B-27A86DC5D089}" presName="hierChild4" presStyleCnt="0"/>
      <dgm:spPr/>
    </dgm:pt>
    <dgm:pt modelId="{0DA59118-14B8-499A-82DC-F4BB7770D11B}" type="pres">
      <dgm:prSet presAssocID="{DF291F91-EDAD-4750-9B3B-27A86DC5D089}" presName="hierChild5" presStyleCnt="0"/>
      <dgm:spPr/>
    </dgm:pt>
    <dgm:pt modelId="{8C2E3252-9CFD-4F01-806C-049B66DE2C06}" type="pres">
      <dgm:prSet presAssocID="{217FC42A-EFC7-448D-8855-F484C9A35679}" presName="Name37" presStyleLbl="parChTrans1D2" presStyleIdx="1" presStyleCnt="4"/>
      <dgm:spPr/>
      <dgm:t>
        <a:bodyPr/>
        <a:lstStyle/>
        <a:p>
          <a:endParaRPr lang="pt-BR"/>
        </a:p>
      </dgm:t>
    </dgm:pt>
    <dgm:pt modelId="{53DDE9A8-AF9C-4252-8FAF-8A98F49EC91C}" type="pres">
      <dgm:prSet presAssocID="{601097DE-6EC5-4C64-AB90-6FFECB8CE49D}" presName="hierRoot2" presStyleCnt="0">
        <dgm:presLayoutVars>
          <dgm:hierBranch val="init"/>
        </dgm:presLayoutVars>
      </dgm:prSet>
      <dgm:spPr/>
    </dgm:pt>
    <dgm:pt modelId="{D339537D-DE09-4ECC-9AD4-C693735AF79E}" type="pres">
      <dgm:prSet presAssocID="{601097DE-6EC5-4C64-AB90-6FFECB8CE49D}" presName="rootComposite" presStyleCnt="0"/>
      <dgm:spPr/>
    </dgm:pt>
    <dgm:pt modelId="{B76305DB-6F7C-4CBA-846C-C546C0C29875}" type="pres">
      <dgm:prSet presAssocID="{601097DE-6EC5-4C64-AB90-6FFECB8CE49D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90901D5-6C96-4964-9634-854D03EF0A65}" type="pres">
      <dgm:prSet presAssocID="{601097DE-6EC5-4C64-AB90-6FFECB8CE49D}" presName="rootConnector" presStyleLbl="node2" presStyleIdx="1" presStyleCnt="4"/>
      <dgm:spPr/>
      <dgm:t>
        <a:bodyPr/>
        <a:lstStyle/>
        <a:p>
          <a:endParaRPr lang="pt-BR"/>
        </a:p>
      </dgm:t>
    </dgm:pt>
    <dgm:pt modelId="{A198AAFA-69CA-44F0-AC55-C79FF334CDE5}" type="pres">
      <dgm:prSet presAssocID="{601097DE-6EC5-4C64-AB90-6FFECB8CE49D}" presName="hierChild4" presStyleCnt="0"/>
      <dgm:spPr/>
    </dgm:pt>
    <dgm:pt modelId="{61C30578-05DD-4253-A8D6-CC3289D641E6}" type="pres">
      <dgm:prSet presAssocID="{601097DE-6EC5-4C64-AB90-6FFECB8CE49D}" presName="hierChild5" presStyleCnt="0"/>
      <dgm:spPr/>
    </dgm:pt>
    <dgm:pt modelId="{28D9A920-A8ED-4FFE-8F01-DB3E3549B3BD}" type="pres">
      <dgm:prSet presAssocID="{31A53D29-A7A9-44F7-B734-B5A27B144246}" presName="Name37" presStyleLbl="parChTrans1D2" presStyleIdx="2" presStyleCnt="4"/>
      <dgm:spPr/>
      <dgm:t>
        <a:bodyPr/>
        <a:lstStyle/>
        <a:p>
          <a:endParaRPr lang="pt-BR"/>
        </a:p>
      </dgm:t>
    </dgm:pt>
    <dgm:pt modelId="{7AF73C77-1A89-4A05-8958-2F65EA31465F}" type="pres">
      <dgm:prSet presAssocID="{D50CC771-4EC7-4D9C-9309-41A4B6C469A9}" presName="hierRoot2" presStyleCnt="0">
        <dgm:presLayoutVars>
          <dgm:hierBranch val="init"/>
        </dgm:presLayoutVars>
      </dgm:prSet>
      <dgm:spPr/>
    </dgm:pt>
    <dgm:pt modelId="{27763B88-9ED8-4CD3-BD05-EE23273B67E6}" type="pres">
      <dgm:prSet presAssocID="{D50CC771-4EC7-4D9C-9309-41A4B6C469A9}" presName="rootComposite" presStyleCnt="0"/>
      <dgm:spPr/>
    </dgm:pt>
    <dgm:pt modelId="{90140FF6-5B5C-4E8F-82C2-677F73D0129A}" type="pres">
      <dgm:prSet presAssocID="{D50CC771-4EC7-4D9C-9309-41A4B6C469A9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1BE9594-6EFC-40E8-BC8B-AD4780B12A78}" type="pres">
      <dgm:prSet presAssocID="{D50CC771-4EC7-4D9C-9309-41A4B6C469A9}" presName="rootConnector" presStyleLbl="node2" presStyleIdx="2" presStyleCnt="4"/>
      <dgm:spPr/>
      <dgm:t>
        <a:bodyPr/>
        <a:lstStyle/>
        <a:p>
          <a:endParaRPr lang="pt-BR"/>
        </a:p>
      </dgm:t>
    </dgm:pt>
    <dgm:pt modelId="{EEAA3068-5E78-4B1E-8962-02162B3D9E98}" type="pres">
      <dgm:prSet presAssocID="{D50CC771-4EC7-4D9C-9309-41A4B6C469A9}" presName="hierChild4" presStyleCnt="0"/>
      <dgm:spPr/>
    </dgm:pt>
    <dgm:pt modelId="{419F7D66-2A71-4E56-89D2-C4494A0FCD9F}" type="pres">
      <dgm:prSet presAssocID="{D50CC771-4EC7-4D9C-9309-41A4B6C469A9}" presName="hierChild5" presStyleCnt="0"/>
      <dgm:spPr/>
    </dgm:pt>
    <dgm:pt modelId="{6808A1B1-F44A-4B22-AD85-FA823A5384FE}" type="pres">
      <dgm:prSet presAssocID="{EDE9E427-D3A7-440F-9717-403173AA114E}" presName="Name37" presStyleLbl="parChTrans1D2" presStyleIdx="3" presStyleCnt="4"/>
      <dgm:spPr/>
      <dgm:t>
        <a:bodyPr/>
        <a:lstStyle/>
        <a:p>
          <a:endParaRPr lang="pt-BR"/>
        </a:p>
      </dgm:t>
    </dgm:pt>
    <dgm:pt modelId="{CAD44FC5-4500-44E5-90B1-A8E58FF32461}" type="pres">
      <dgm:prSet presAssocID="{C2F88963-DFBA-482A-B03B-4C7D04FCB7A0}" presName="hierRoot2" presStyleCnt="0">
        <dgm:presLayoutVars>
          <dgm:hierBranch val="init"/>
        </dgm:presLayoutVars>
      </dgm:prSet>
      <dgm:spPr/>
    </dgm:pt>
    <dgm:pt modelId="{E3772ED0-682B-4CBF-B2AB-64F2F365E337}" type="pres">
      <dgm:prSet presAssocID="{C2F88963-DFBA-482A-B03B-4C7D04FCB7A0}" presName="rootComposite" presStyleCnt="0"/>
      <dgm:spPr/>
    </dgm:pt>
    <dgm:pt modelId="{B809549A-9423-4374-B358-5E90863081BD}" type="pres">
      <dgm:prSet presAssocID="{C2F88963-DFBA-482A-B03B-4C7D04FCB7A0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F63C743-DB6F-40EB-A4FD-696F7C326E24}" type="pres">
      <dgm:prSet presAssocID="{C2F88963-DFBA-482A-B03B-4C7D04FCB7A0}" presName="rootConnector" presStyleLbl="node2" presStyleIdx="3" presStyleCnt="4"/>
      <dgm:spPr/>
      <dgm:t>
        <a:bodyPr/>
        <a:lstStyle/>
        <a:p>
          <a:endParaRPr lang="pt-BR"/>
        </a:p>
      </dgm:t>
    </dgm:pt>
    <dgm:pt modelId="{FF229E4E-1CE4-4010-A795-93D9DBC9F834}" type="pres">
      <dgm:prSet presAssocID="{C2F88963-DFBA-482A-B03B-4C7D04FCB7A0}" presName="hierChild4" presStyleCnt="0"/>
      <dgm:spPr/>
    </dgm:pt>
    <dgm:pt modelId="{7EE3BE41-659D-4B29-8650-E2F5135FB92D}" type="pres">
      <dgm:prSet presAssocID="{C2F88963-DFBA-482A-B03B-4C7D04FCB7A0}" presName="hierChild5" presStyleCnt="0"/>
      <dgm:spPr/>
    </dgm:pt>
    <dgm:pt modelId="{3137DA9D-D0BB-4225-9B01-ACF04E68EBC2}" type="pres">
      <dgm:prSet presAssocID="{D847D0B8-1CEF-4CA5-B30D-E52F13691EAB}" presName="hierChild3" presStyleCnt="0"/>
      <dgm:spPr/>
    </dgm:pt>
  </dgm:ptLst>
  <dgm:cxnLst>
    <dgm:cxn modelId="{722F41FC-967C-4AC7-8193-50FC47585EE0}" type="presOf" srcId="{601097DE-6EC5-4C64-AB90-6FFECB8CE49D}" destId="{B76305DB-6F7C-4CBA-846C-C546C0C29875}" srcOrd="0" destOrd="0" presId="urn:microsoft.com/office/officeart/2005/8/layout/orgChart1"/>
    <dgm:cxn modelId="{4A7E6595-BD76-441D-AC56-3CA2A2EE2336}" type="presOf" srcId="{D847D0B8-1CEF-4CA5-B30D-E52F13691EAB}" destId="{8D7D31B3-4A5C-47B8-8129-08A4ADC7C8FE}" srcOrd="1" destOrd="0" presId="urn:microsoft.com/office/officeart/2005/8/layout/orgChart1"/>
    <dgm:cxn modelId="{70CC0589-1C68-4D4D-954E-3872E7AC8268}" type="presOf" srcId="{EDE9E427-D3A7-440F-9717-403173AA114E}" destId="{6808A1B1-F44A-4B22-AD85-FA823A5384FE}" srcOrd="0" destOrd="0" presId="urn:microsoft.com/office/officeart/2005/8/layout/orgChart1"/>
    <dgm:cxn modelId="{F4794C2C-2B10-4736-B442-AAC5097B5A18}" srcId="{D847D0B8-1CEF-4CA5-B30D-E52F13691EAB}" destId="{D50CC771-4EC7-4D9C-9309-41A4B6C469A9}" srcOrd="2" destOrd="0" parTransId="{31A53D29-A7A9-44F7-B734-B5A27B144246}" sibTransId="{2BAA64E9-FDB1-441A-8419-8E1190DCD9CB}"/>
    <dgm:cxn modelId="{555F356E-8422-4EDB-A9EC-987D932606AB}" srcId="{D847D0B8-1CEF-4CA5-B30D-E52F13691EAB}" destId="{601097DE-6EC5-4C64-AB90-6FFECB8CE49D}" srcOrd="1" destOrd="0" parTransId="{217FC42A-EFC7-448D-8855-F484C9A35679}" sibTransId="{C9417B83-634C-42A3-948B-91174478274A}"/>
    <dgm:cxn modelId="{88139C7C-7498-4545-B8BC-E94408F97E5D}" type="presOf" srcId="{D50CC771-4EC7-4D9C-9309-41A4B6C469A9}" destId="{90140FF6-5B5C-4E8F-82C2-677F73D0129A}" srcOrd="0" destOrd="0" presId="urn:microsoft.com/office/officeart/2005/8/layout/orgChart1"/>
    <dgm:cxn modelId="{712A0BF2-2CCA-417A-AD81-FC0F187E5EB1}" type="presOf" srcId="{DF291F91-EDAD-4750-9B3B-27A86DC5D089}" destId="{ABECE396-59C8-42D3-8484-6F5B093E515C}" srcOrd="1" destOrd="0" presId="urn:microsoft.com/office/officeart/2005/8/layout/orgChart1"/>
    <dgm:cxn modelId="{CEDB8FD8-B069-4EA9-B67D-A5316B55AD97}" type="presOf" srcId="{C2F88963-DFBA-482A-B03B-4C7D04FCB7A0}" destId="{B809549A-9423-4374-B358-5E90863081BD}" srcOrd="0" destOrd="0" presId="urn:microsoft.com/office/officeart/2005/8/layout/orgChart1"/>
    <dgm:cxn modelId="{82E4872D-976B-44AA-84A0-0949AB5609BF}" type="presOf" srcId="{68726F35-6062-4A94-8D4A-CF01CEA4BDB7}" destId="{B8F9D233-7187-43F0-86C1-D6FC0D91A004}" srcOrd="0" destOrd="0" presId="urn:microsoft.com/office/officeart/2005/8/layout/orgChart1"/>
    <dgm:cxn modelId="{1A351A8F-0998-484F-81E9-D877F4789CB0}" srcId="{D847D0B8-1CEF-4CA5-B30D-E52F13691EAB}" destId="{C2F88963-DFBA-482A-B03B-4C7D04FCB7A0}" srcOrd="3" destOrd="0" parTransId="{EDE9E427-D3A7-440F-9717-403173AA114E}" sibTransId="{120FD8AC-2B6D-4524-BAFC-B66B9A59E3AE}"/>
    <dgm:cxn modelId="{A21AD352-4481-4B40-9E3D-1F533FC3F117}" srcId="{D847D0B8-1CEF-4CA5-B30D-E52F13691EAB}" destId="{DF291F91-EDAD-4750-9B3B-27A86DC5D089}" srcOrd="0" destOrd="0" parTransId="{68726F35-6062-4A94-8D4A-CF01CEA4BDB7}" sibTransId="{A2551FDB-2B37-4142-9E5F-6E801E86D0A6}"/>
    <dgm:cxn modelId="{0B6DB0A4-E71F-4F1F-A5B1-6A014CCCCBC5}" type="presOf" srcId="{DF291F91-EDAD-4750-9B3B-27A86DC5D089}" destId="{651B5FC1-77C6-4C69-9C84-6C4623684FD1}" srcOrd="0" destOrd="0" presId="urn:microsoft.com/office/officeart/2005/8/layout/orgChart1"/>
    <dgm:cxn modelId="{8A378EFD-8918-4300-BCD0-1DA83EEA91C2}" type="presOf" srcId="{148463DE-BD20-4981-A993-F15945C5A5DF}" destId="{EDAABB2C-FE04-4AF2-9538-D388BAAEEA8A}" srcOrd="0" destOrd="0" presId="urn:microsoft.com/office/officeart/2005/8/layout/orgChart1"/>
    <dgm:cxn modelId="{26585E8B-5FDD-4DFB-8DCE-7AD227190E4E}" type="presOf" srcId="{C2F88963-DFBA-482A-B03B-4C7D04FCB7A0}" destId="{EF63C743-DB6F-40EB-A4FD-696F7C326E24}" srcOrd="1" destOrd="0" presId="urn:microsoft.com/office/officeart/2005/8/layout/orgChart1"/>
    <dgm:cxn modelId="{CD16E7AF-7366-419E-8CB6-B0C0120FCFE6}" type="presOf" srcId="{31A53D29-A7A9-44F7-B734-B5A27B144246}" destId="{28D9A920-A8ED-4FFE-8F01-DB3E3549B3BD}" srcOrd="0" destOrd="0" presId="urn:microsoft.com/office/officeart/2005/8/layout/orgChart1"/>
    <dgm:cxn modelId="{CBE31E9A-3117-4754-B94C-A3401852F4D0}" type="presOf" srcId="{217FC42A-EFC7-448D-8855-F484C9A35679}" destId="{8C2E3252-9CFD-4F01-806C-049B66DE2C06}" srcOrd="0" destOrd="0" presId="urn:microsoft.com/office/officeart/2005/8/layout/orgChart1"/>
    <dgm:cxn modelId="{C1B1EB16-A960-4FEC-9DA5-549682963B3D}" type="presOf" srcId="{D847D0B8-1CEF-4CA5-B30D-E52F13691EAB}" destId="{0EEC2035-8137-4947-A45B-7E7643A926C2}" srcOrd="0" destOrd="0" presId="urn:microsoft.com/office/officeart/2005/8/layout/orgChart1"/>
    <dgm:cxn modelId="{2C5811CF-2577-4521-8122-86F75E21DDB9}" type="presOf" srcId="{D50CC771-4EC7-4D9C-9309-41A4B6C469A9}" destId="{11BE9594-6EFC-40E8-BC8B-AD4780B12A78}" srcOrd="1" destOrd="0" presId="urn:microsoft.com/office/officeart/2005/8/layout/orgChart1"/>
    <dgm:cxn modelId="{BA83CE32-6E79-4F9B-BB47-DB835740C05B}" type="presOf" srcId="{601097DE-6EC5-4C64-AB90-6FFECB8CE49D}" destId="{690901D5-6C96-4964-9634-854D03EF0A65}" srcOrd="1" destOrd="0" presId="urn:microsoft.com/office/officeart/2005/8/layout/orgChart1"/>
    <dgm:cxn modelId="{3A3A7559-716F-4E47-9A12-3B0B9F78A9A5}" srcId="{148463DE-BD20-4981-A993-F15945C5A5DF}" destId="{D847D0B8-1CEF-4CA5-B30D-E52F13691EAB}" srcOrd="0" destOrd="0" parTransId="{9133B242-F086-4CB8-BD1B-1E9694ABBE71}" sibTransId="{B19E69E7-E734-4D97-9370-160FFBF50F2B}"/>
    <dgm:cxn modelId="{18E2A57B-D210-479B-A837-6FD2149AB2E2}" type="presParOf" srcId="{EDAABB2C-FE04-4AF2-9538-D388BAAEEA8A}" destId="{E13DAB82-5F86-4B66-8A2E-9738EBA61EED}" srcOrd="0" destOrd="0" presId="urn:microsoft.com/office/officeart/2005/8/layout/orgChart1"/>
    <dgm:cxn modelId="{1B78A71A-0407-47D6-86F2-B9738DF5AD6A}" type="presParOf" srcId="{E13DAB82-5F86-4B66-8A2E-9738EBA61EED}" destId="{4897932A-02AF-47A7-B2DD-37089A3EC951}" srcOrd="0" destOrd="0" presId="urn:microsoft.com/office/officeart/2005/8/layout/orgChart1"/>
    <dgm:cxn modelId="{24E0BD54-AE03-45EE-BBB7-4F92F2C85348}" type="presParOf" srcId="{4897932A-02AF-47A7-B2DD-37089A3EC951}" destId="{0EEC2035-8137-4947-A45B-7E7643A926C2}" srcOrd="0" destOrd="0" presId="urn:microsoft.com/office/officeart/2005/8/layout/orgChart1"/>
    <dgm:cxn modelId="{D41B460D-ADD2-49BB-A0EA-5F49E7840051}" type="presParOf" srcId="{4897932A-02AF-47A7-B2DD-37089A3EC951}" destId="{8D7D31B3-4A5C-47B8-8129-08A4ADC7C8FE}" srcOrd="1" destOrd="0" presId="urn:microsoft.com/office/officeart/2005/8/layout/orgChart1"/>
    <dgm:cxn modelId="{22533083-0E2D-458A-B418-84FCCD219D43}" type="presParOf" srcId="{E13DAB82-5F86-4B66-8A2E-9738EBA61EED}" destId="{803B1965-ED39-45E0-8256-62B90A8510F3}" srcOrd="1" destOrd="0" presId="urn:microsoft.com/office/officeart/2005/8/layout/orgChart1"/>
    <dgm:cxn modelId="{799E529E-A1F6-4FD3-9140-D6F31A7C4B5C}" type="presParOf" srcId="{803B1965-ED39-45E0-8256-62B90A8510F3}" destId="{B8F9D233-7187-43F0-86C1-D6FC0D91A004}" srcOrd="0" destOrd="0" presId="urn:microsoft.com/office/officeart/2005/8/layout/orgChart1"/>
    <dgm:cxn modelId="{47382D49-EA8A-4C8A-8EFD-B8E364DA6577}" type="presParOf" srcId="{803B1965-ED39-45E0-8256-62B90A8510F3}" destId="{D933114A-8CF2-4B1B-8833-C2B1EEF7B47C}" srcOrd="1" destOrd="0" presId="urn:microsoft.com/office/officeart/2005/8/layout/orgChart1"/>
    <dgm:cxn modelId="{C03F1FA2-BD73-4AB8-9238-36E509AF8B44}" type="presParOf" srcId="{D933114A-8CF2-4B1B-8833-C2B1EEF7B47C}" destId="{7C7F34BD-52FB-4664-AFF7-2B5EBED7C4E8}" srcOrd="0" destOrd="0" presId="urn:microsoft.com/office/officeart/2005/8/layout/orgChart1"/>
    <dgm:cxn modelId="{51670CF9-D832-444A-9B35-7701B6DB0693}" type="presParOf" srcId="{7C7F34BD-52FB-4664-AFF7-2B5EBED7C4E8}" destId="{651B5FC1-77C6-4C69-9C84-6C4623684FD1}" srcOrd="0" destOrd="0" presId="urn:microsoft.com/office/officeart/2005/8/layout/orgChart1"/>
    <dgm:cxn modelId="{2F60196A-414D-4D1B-93AA-46E72F1049B9}" type="presParOf" srcId="{7C7F34BD-52FB-4664-AFF7-2B5EBED7C4E8}" destId="{ABECE396-59C8-42D3-8484-6F5B093E515C}" srcOrd="1" destOrd="0" presId="urn:microsoft.com/office/officeart/2005/8/layout/orgChart1"/>
    <dgm:cxn modelId="{EA376931-3B4D-49E6-A727-CFDCBECCD2D0}" type="presParOf" srcId="{D933114A-8CF2-4B1B-8833-C2B1EEF7B47C}" destId="{7A66F105-86DA-4ACA-9F86-5AE6BCEEDCFA}" srcOrd="1" destOrd="0" presId="urn:microsoft.com/office/officeart/2005/8/layout/orgChart1"/>
    <dgm:cxn modelId="{64059047-587F-4289-BA31-BC57DEFDBCB1}" type="presParOf" srcId="{D933114A-8CF2-4B1B-8833-C2B1EEF7B47C}" destId="{0DA59118-14B8-499A-82DC-F4BB7770D11B}" srcOrd="2" destOrd="0" presId="urn:microsoft.com/office/officeart/2005/8/layout/orgChart1"/>
    <dgm:cxn modelId="{277695B7-035C-42AF-BA30-C56B0651C627}" type="presParOf" srcId="{803B1965-ED39-45E0-8256-62B90A8510F3}" destId="{8C2E3252-9CFD-4F01-806C-049B66DE2C06}" srcOrd="2" destOrd="0" presId="urn:microsoft.com/office/officeart/2005/8/layout/orgChart1"/>
    <dgm:cxn modelId="{F8DE03A4-1566-4BB7-AEFF-DFDC233C4D0A}" type="presParOf" srcId="{803B1965-ED39-45E0-8256-62B90A8510F3}" destId="{53DDE9A8-AF9C-4252-8FAF-8A98F49EC91C}" srcOrd="3" destOrd="0" presId="urn:microsoft.com/office/officeart/2005/8/layout/orgChart1"/>
    <dgm:cxn modelId="{49A76F74-79AB-4819-AAFA-CDB6D8262831}" type="presParOf" srcId="{53DDE9A8-AF9C-4252-8FAF-8A98F49EC91C}" destId="{D339537D-DE09-4ECC-9AD4-C693735AF79E}" srcOrd="0" destOrd="0" presId="urn:microsoft.com/office/officeart/2005/8/layout/orgChart1"/>
    <dgm:cxn modelId="{2ED83E82-3500-4AD3-80D5-51ABB3B0F463}" type="presParOf" srcId="{D339537D-DE09-4ECC-9AD4-C693735AF79E}" destId="{B76305DB-6F7C-4CBA-846C-C546C0C29875}" srcOrd="0" destOrd="0" presId="urn:microsoft.com/office/officeart/2005/8/layout/orgChart1"/>
    <dgm:cxn modelId="{472E34A4-A3DF-4CAA-956E-D74F3D68AEB9}" type="presParOf" srcId="{D339537D-DE09-4ECC-9AD4-C693735AF79E}" destId="{690901D5-6C96-4964-9634-854D03EF0A65}" srcOrd="1" destOrd="0" presId="urn:microsoft.com/office/officeart/2005/8/layout/orgChart1"/>
    <dgm:cxn modelId="{0350DB0D-310F-4370-ADF9-3D420EAF1EA0}" type="presParOf" srcId="{53DDE9A8-AF9C-4252-8FAF-8A98F49EC91C}" destId="{A198AAFA-69CA-44F0-AC55-C79FF334CDE5}" srcOrd="1" destOrd="0" presId="urn:microsoft.com/office/officeart/2005/8/layout/orgChart1"/>
    <dgm:cxn modelId="{AF1A9FC9-12C7-4817-8B0C-3BC956AD9F47}" type="presParOf" srcId="{53DDE9A8-AF9C-4252-8FAF-8A98F49EC91C}" destId="{61C30578-05DD-4253-A8D6-CC3289D641E6}" srcOrd="2" destOrd="0" presId="urn:microsoft.com/office/officeart/2005/8/layout/orgChart1"/>
    <dgm:cxn modelId="{A100E838-8504-4AAA-A15B-35D2EF74CDA0}" type="presParOf" srcId="{803B1965-ED39-45E0-8256-62B90A8510F3}" destId="{28D9A920-A8ED-4FFE-8F01-DB3E3549B3BD}" srcOrd="4" destOrd="0" presId="urn:microsoft.com/office/officeart/2005/8/layout/orgChart1"/>
    <dgm:cxn modelId="{2805DA97-37F4-4A04-B837-6312BDE12B2A}" type="presParOf" srcId="{803B1965-ED39-45E0-8256-62B90A8510F3}" destId="{7AF73C77-1A89-4A05-8958-2F65EA31465F}" srcOrd="5" destOrd="0" presId="urn:microsoft.com/office/officeart/2005/8/layout/orgChart1"/>
    <dgm:cxn modelId="{4C3DE82E-890E-4E3A-9636-5CAF698F90B5}" type="presParOf" srcId="{7AF73C77-1A89-4A05-8958-2F65EA31465F}" destId="{27763B88-9ED8-4CD3-BD05-EE23273B67E6}" srcOrd="0" destOrd="0" presId="urn:microsoft.com/office/officeart/2005/8/layout/orgChart1"/>
    <dgm:cxn modelId="{1EAD43A8-6B00-4371-9104-76E342BD0313}" type="presParOf" srcId="{27763B88-9ED8-4CD3-BD05-EE23273B67E6}" destId="{90140FF6-5B5C-4E8F-82C2-677F73D0129A}" srcOrd="0" destOrd="0" presId="urn:microsoft.com/office/officeart/2005/8/layout/orgChart1"/>
    <dgm:cxn modelId="{6AE40D74-428E-4608-B5AE-25FCAA5BB05C}" type="presParOf" srcId="{27763B88-9ED8-4CD3-BD05-EE23273B67E6}" destId="{11BE9594-6EFC-40E8-BC8B-AD4780B12A78}" srcOrd="1" destOrd="0" presId="urn:microsoft.com/office/officeart/2005/8/layout/orgChart1"/>
    <dgm:cxn modelId="{601445F9-F522-4545-8309-74A7FD3A1248}" type="presParOf" srcId="{7AF73C77-1A89-4A05-8958-2F65EA31465F}" destId="{EEAA3068-5E78-4B1E-8962-02162B3D9E98}" srcOrd="1" destOrd="0" presId="urn:microsoft.com/office/officeart/2005/8/layout/orgChart1"/>
    <dgm:cxn modelId="{EE3BDFAE-1E55-47B7-8D30-0049A3B45C25}" type="presParOf" srcId="{7AF73C77-1A89-4A05-8958-2F65EA31465F}" destId="{419F7D66-2A71-4E56-89D2-C4494A0FCD9F}" srcOrd="2" destOrd="0" presId="urn:microsoft.com/office/officeart/2005/8/layout/orgChart1"/>
    <dgm:cxn modelId="{5F31144C-C0B4-48D4-94D4-B23A7F9319E9}" type="presParOf" srcId="{803B1965-ED39-45E0-8256-62B90A8510F3}" destId="{6808A1B1-F44A-4B22-AD85-FA823A5384FE}" srcOrd="6" destOrd="0" presId="urn:microsoft.com/office/officeart/2005/8/layout/orgChart1"/>
    <dgm:cxn modelId="{F2ED8B5C-2F14-4260-81B7-DB3EB90EB878}" type="presParOf" srcId="{803B1965-ED39-45E0-8256-62B90A8510F3}" destId="{CAD44FC5-4500-44E5-90B1-A8E58FF32461}" srcOrd="7" destOrd="0" presId="urn:microsoft.com/office/officeart/2005/8/layout/orgChart1"/>
    <dgm:cxn modelId="{1F479581-0715-4B50-982C-46D2FDE4E5DF}" type="presParOf" srcId="{CAD44FC5-4500-44E5-90B1-A8E58FF32461}" destId="{E3772ED0-682B-4CBF-B2AB-64F2F365E337}" srcOrd="0" destOrd="0" presId="urn:microsoft.com/office/officeart/2005/8/layout/orgChart1"/>
    <dgm:cxn modelId="{144B7194-8230-4AB0-ABB9-7DDAFE220E28}" type="presParOf" srcId="{E3772ED0-682B-4CBF-B2AB-64F2F365E337}" destId="{B809549A-9423-4374-B358-5E90863081BD}" srcOrd="0" destOrd="0" presId="urn:microsoft.com/office/officeart/2005/8/layout/orgChart1"/>
    <dgm:cxn modelId="{8B10C332-7595-434C-BAEF-590B7994E6F6}" type="presParOf" srcId="{E3772ED0-682B-4CBF-B2AB-64F2F365E337}" destId="{EF63C743-DB6F-40EB-A4FD-696F7C326E24}" srcOrd="1" destOrd="0" presId="urn:microsoft.com/office/officeart/2005/8/layout/orgChart1"/>
    <dgm:cxn modelId="{04FB3A0C-1E2B-4DE8-B785-AE16B1165657}" type="presParOf" srcId="{CAD44FC5-4500-44E5-90B1-A8E58FF32461}" destId="{FF229E4E-1CE4-4010-A795-93D9DBC9F834}" srcOrd="1" destOrd="0" presId="urn:microsoft.com/office/officeart/2005/8/layout/orgChart1"/>
    <dgm:cxn modelId="{B80D144C-DEF5-40F2-9981-F0E6CDC037E2}" type="presParOf" srcId="{CAD44FC5-4500-44E5-90B1-A8E58FF32461}" destId="{7EE3BE41-659D-4B29-8650-E2F5135FB92D}" srcOrd="2" destOrd="0" presId="urn:microsoft.com/office/officeart/2005/8/layout/orgChart1"/>
    <dgm:cxn modelId="{15769517-D3BC-4014-B080-BCC44D018445}" type="presParOf" srcId="{E13DAB82-5F86-4B66-8A2E-9738EBA61EED}" destId="{3137DA9D-D0BB-4225-9B01-ACF04E68EBC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DB1A96-9969-4D94-93FE-B9A8ED01204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5D07CCA-32B9-4185-9F0C-1FA7C9045668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PRÓ-REITORIA DE PESQUISA, PÓS-GRADUAÇÃO E INOVAÇÃO TECNOLÓGICA </a:t>
          </a:r>
          <a:endParaRPr lang="pt-BR" sz="1000" b="1" dirty="0">
            <a:solidFill>
              <a:schemeClr val="tx1"/>
            </a:solidFill>
          </a:endParaRPr>
        </a:p>
      </dgm:t>
    </dgm:pt>
    <dgm:pt modelId="{F33BB7D8-4F08-402B-A985-BEF36C13A3B7}" type="parTrans" cxnId="{696CB040-4231-49CB-A8D6-0ACDA53E7A00}">
      <dgm:prSet/>
      <dgm:spPr/>
      <dgm:t>
        <a:bodyPr/>
        <a:lstStyle/>
        <a:p>
          <a:endParaRPr lang="pt-BR"/>
        </a:p>
      </dgm:t>
    </dgm:pt>
    <dgm:pt modelId="{2A3AA529-FA90-4F00-B9CF-2CC799BD8E6E}" type="sibTrans" cxnId="{696CB040-4231-49CB-A8D6-0ACDA53E7A00}">
      <dgm:prSet/>
      <dgm:spPr/>
      <dgm:t>
        <a:bodyPr/>
        <a:lstStyle/>
        <a:p>
          <a:endParaRPr lang="pt-BR"/>
        </a:p>
      </dgm:t>
    </dgm:pt>
    <dgm:pt modelId="{68D2A066-C4F5-4D81-B897-E17DCDB11662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DIRETORIA DE PESQUISA E PÓS-GRADUAÇÃO</a:t>
          </a:r>
          <a:endParaRPr lang="pt-BR" sz="1000" b="1" dirty="0">
            <a:solidFill>
              <a:schemeClr val="tx1"/>
            </a:solidFill>
          </a:endParaRPr>
        </a:p>
      </dgm:t>
    </dgm:pt>
    <dgm:pt modelId="{9095C0DD-BCF2-4FBA-A4BA-65488314F2F6}" type="parTrans" cxnId="{F1846C96-CBD7-4CF3-9162-C51121711CA7}">
      <dgm:prSet/>
      <dgm:spPr/>
      <dgm:t>
        <a:bodyPr/>
        <a:lstStyle/>
        <a:p>
          <a:endParaRPr lang="pt-BR"/>
        </a:p>
      </dgm:t>
    </dgm:pt>
    <dgm:pt modelId="{B0DCD09E-A495-45E2-9C83-4F3E6577C8EC}" type="sibTrans" cxnId="{F1846C96-CBD7-4CF3-9162-C51121711CA7}">
      <dgm:prSet/>
      <dgm:spPr/>
      <dgm:t>
        <a:bodyPr/>
        <a:lstStyle/>
        <a:p>
          <a:endParaRPr lang="pt-BR"/>
        </a:p>
      </dgm:t>
    </dgm:pt>
    <dgm:pt modelId="{F14CCC01-D0B0-49CC-BD2E-B26A4AC6E7C9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  <a:ln/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DO NÚCLEO DE INOVAÇÃO TECNOLÓGICA</a:t>
          </a:r>
          <a:endParaRPr lang="pt-BR" sz="1000" b="1" dirty="0">
            <a:solidFill>
              <a:schemeClr val="tx1"/>
            </a:solidFill>
          </a:endParaRPr>
        </a:p>
      </dgm:t>
    </dgm:pt>
    <dgm:pt modelId="{0EAA4A20-7C67-473F-9CED-B7B433D2403E}" type="parTrans" cxnId="{6F3EDB53-BB84-4E55-9F99-3D3713C46A4B}">
      <dgm:prSet/>
      <dgm:spPr/>
      <dgm:t>
        <a:bodyPr/>
        <a:lstStyle/>
        <a:p>
          <a:endParaRPr lang="pt-BR"/>
        </a:p>
      </dgm:t>
    </dgm:pt>
    <dgm:pt modelId="{490C9AAB-CDBE-440A-8E85-C53496EF482B}" type="sibTrans" cxnId="{6F3EDB53-BB84-4E55-9F99-3D3713C46A4B}">
      <dgm:prSet/>
      <dgm:spPr/>
      <dgm:t>
        <a:bodyPr/>
        <a:lstStyle/>
        <a:p>
          <a:endParaRPr lang="pt-BR"/>
        </a:p>
      </dgm:t>
    </dgm:pt>
    <dgm:pt modelId="{1740A20E-57CF-4224-B321-EFC4DE10442A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  <a:ln/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EDITORAÇÃO E DIVULGAÇÃO CIENTÍFICA</a:t>
          </a:r>
          <a:endParaRPr lang="pt-BR" sz="1000" b="1" dirty="0">
            <a:solidFill>
              <a:schemeClr val="tx1"/>
            </a:solidFill>
          </a:endParaRPr>
        </a:p>
      </dgm:t>
    </dgm:pt>
    <dgm:pt modelId="{AD17C021-821C-485A-B1CF-6299516866B7}" type="parTrans" cxnId="{A34872F6-785C-465D-AA7F-07965FD1D9A4}">
      <dgm:prSet/>
      <dgm:spPr/>
      <dgm:t>
        <a:bodyPr/>
        <a:lstStyle/>
        <a:p>
          <a:endParaRPr lang="pt-BR"/>
        </a:p>
      </dgm:t>
    </dgm:pt>
    <dgm:pt modelId="{E054BD38-3641-4417-BB37-449D1AD311F3}" type="sibTrans" cxnId="{A34872F6-785C-465D-AA7F-07965FD1D9A4}">
      <dgm:prSet/>
      <dgm:spPr/>
      <dgm:t>
        <a:bodyPr/>
        <a:lstStyle/>
        <a:p>
          <a:endParaRPr lang="pt-BR"/>
        </a:p>
      </dgm:t>
    </dgm:pt>
    <dgm:pt modelId="{7641F291-3238-41E8-A97F-9A446C57F9BC}" type="pres">
      <dgm:prSet presAssocID="{C1DB1A96-9969-4D94-93FE-B9A8ED0120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8184E398-A151-44DB-9A12-10594D66EF88}" type="pres">
      <dgm:prSet presAssocID="{15D07CCA-32B9-4185-9F0C-1FA7C9045668}" presName="hierRoot1" presStyleCnt="0">
        <dgm:presLayoutVars>
          <dgm:hierBranch val="init"/>
        </dgm:presLayoutVars>
      </dgm:prSet>
      <dgm:spPr/>
    </dgm:pt>
    <dgm:pt modelId="{3BE26B51-3F41-40EC-AF3E-F91112B13691}" type="pres">
      <dgm:prSet presAssocID="{15D07CCA-32B9-4185-9F0C-1FA7C9045668}" presName="rootComposite1" presStyleCnt="0"/>
      <dgm:spPr/>
    </dgm:pt>
    <dgm:pt modelId="{05ABD917-C402-49AF-9431-94F1A196D40E}" type="pres">
      <dgm:prSet presAssocID="{15D07CCA-32B9-4185-9F0C-1FA7C904566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39CB8B2-D1E5-43C6-9BC9-EF9F40BA6A9F}" type="pres">
      <dgm:prSet presAssocID="{15D07CCA-32B9-4185-9F0C-1FA7C904566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65E37473-76C8-4F16-855D-2D276386FC9C}" type="pres">
      <dgm:prSet presAssocID="{15D07CCA-32B9-4185-9F0C-1FA7C9045668}" presName="hierChild2" presStyleCnt="0"/>
      <dgm:spPr/>
    </dgm:pt>
    <dgm:pt modelId="{BD8BD618-ED6E-467E-B468-6416B72BF24B}" type="pres">
      <dgm:prSet presAssocID="{9095C0DD-BCF2-4FBA-A4BA-65488314F2F6}" presName="Name37" presStyleLbl="parChTrans1D2" presStyleIdx="0" presStyleCnt="3"/>
      <dgm:spPr/>
      <dgm:t>
        <a:bodyPr/>
        <a:lstStyle/>
        <a:p>
          <a:endParaRPr lang="pt-BR"/>
        </a:p>
      </dgm:t>
    </dgm:pt>
    <dgm:pt modelId="{FFE4F74D-596A-41FE-88A1-BD9440D81CEA}" type="pres">
      <dgm:prSet presAssocID="{68D2A066-C4F5-4D81-B897-E17DCDB11662}" presName="hierRoot2" presStyleCnt="0">
        <dgm:presLayoutVars>
          <dgm:hierBranch val="init"/>
        </dgm:presLayoutVars>
      </dgm:prSet>
      <dgm:spPr/>
    </dgm:pt>
    <dgm:pt modelId="{8EC652C4-F7A1-4548-AE6C-6BA9A46A3CD8}" type="pres">
      <dgm:prSet presAssocID="{68D2A066-C4F5-4D81-B897-E17DCDB11662}" presName="rootComposite" presStyleCnt="0"/>
      <dgm:spPr/>
    </dgm:pt>
    <dgm:pt modelId="{7EAB5A7A-872B-4DEE-ADE9-9F0EDF0F7495}" type="pres">
      <dgm:prSet presAssocID="{68D2A066-C4F5-4D81-B897-E17DCDB1166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03FB6AA-4B72-4187-A037-3B9B189BC353}" type="pres">
      <dgm:prSet presAssocID="{68D2A066-C4F5-4D81-B897-E17DCDB11662}" presName="rootConnector" presStyleLbl="node2" presStyleIdx="0" presStyleCnt="3"/>
      <dgm:spPr/>
      <dgm:t>
        <a:bodyPr/>
        <a:lstStyle/>
        <a:p>
          <a:endParaRPr lang="pt-BR"/>
        </a:p>
      </dgm:t>
    </dgm:pt>
    <dgm:pt modelId="{F2954FC2-005A-4AAA-BD2D-98FAD07C4E15}" type="pres">
      <dgm:prSet presAssocID="{68D2A066-C4F5-4D81-B897-E17DCDB11662}" presName="hierChild4" presStyleCnt="0"/>
      <dgm:spPr/>
    </dgm:pt>
    <dgm:pt modelId="{A2220E75-A7DC-49F4-8D20-F0B08B1B241E}" type="pres">
      <dgm:prSet presAssocID="{68D2A066-C4F5-4D81-B897-E17DCDB11662}" presName="hierChild5" presStyleCnt="0"/>
      <dgm:spPr/>
    </dgm:pt>
    <dgm:pt modelId="{DCA7F53B-2234-4509-B140-715017FBB6EE}" type="pres">
      <dgm:prSet presAssocID="{0EAA4A20-7C67-473F-9CED-B7B433D2403E}" presName="Name37" presStyleLbl="parChTrans1D2" presStyleIdx="1" presStyleCnt="3"/>
      <dgm:spPr/>
      <dgm:t>
        <a:bodyPr/>
        <a:lstStyle/>
        <a:p>
          <a:endParaRPr lang="pt-BR"/>
        </a:p>
      </dgm:t>
    </dgm:pt>
    <dgm:pt modelId="{F13D177B-2A85-4E5C-8214-44462BC9D0EE}" type="pres">
      <dgm:prSet presAssocID="{F14CCC01-D0B0-49CC-BD2E-B26A4AC6E7C9}" presName="hierRoot2" presStyleCnt="0">
        <dgm:presLayoutVars>
          <dgm:hierBranch val="init"/>
        </dgm:presLayoutVars>
      </dgm:prSet>
      <dgm:spPr/>
    </dgm:pt>
    <dgm:pt modelId="{FB87A546-D0FC-40AB-97C1-D49EEE5A37A5}" type="pres">
      <dgm:prSet presAssocID="{F14CCC01-D0B0-49CC-BD2E-B26A4AC6E7C9}" presName="rootComposite" presStyleCnt="0"/>
      <dgm:spPr/>
    </dgm:pt>
    <dgm:pt modelId="{A8487E8D-5992-4850-8285-AE6D030A51F6}" type="pres">
      <dgm:prSet presAssocID="{F14CCC01-D0B0-49CC-BD2E-B26A4AC6E7C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C6FBCE5-26F8-4752-BD04-04C4E50C8DB2}" type="pres">
      <dgm:prSet presAssocID="{F14CCC01-D0B0-49CC-BD2E-B26A4AC6E7C9}" presName="rootConnector" presStyleLbl="node2" presStyleIdx="1" presStyleCnt="3"/>
      <dgm:spPr/>
      <dgm:t>
        <a:bodyPr/>
        <a:lstStyle/>
        <a:p>
          <a:endParaRPr lang="pt-BR"/>
        </a:p>
      </dgm:t>
    </dgm:pt>
    <dgm:pt modelId="{963492F0-BE58-4014-ABB6-5FC70EE8963C}" type="pres">
      <dgm:prSet presAssocID="{F14CCC01-D0B0-49CC-BD2E-B26A4AC6E7C9}" presName="hierChild4" presStyleCnt="0"/>
      <dgm:spPr/>
    </dgm:pt>
    <dgm:pt modelId="{D7D3F204-F261-4FFA-9573-38AFFD1CFCBE}" type="pres">
      <dgm:prSet presAssocID="{F14CCC01-D0B0-49CC-BD2E-B26A4AC6E7C9}" presName="hierChild5" presStyleCnt="0"/>
      <dgm:spPr/>
    </dgm:pt>
    <dgm:pt modelId="{00235D09-FF46-40A7-9F6E-D800AAD85BF5}" type="pres">
      <dgm:prSet presAssocID="{AD17C021-821C-485A-B1CF-6299516866B7}" presName="Name37" presStyleLbl="parChTrans1D2" presStyleIdx="2" presStyleCnt="3"/>
      <dgm:spPr/>
      <dgm:t>
        <a:bodyPr/>
        <a:lstStyle/>
        <a:p>
          <a:endParaRPr lang="pt-BR"/>
        </a:p>
      </dgm:t>
    </dgm:pt>
    <dgm:pt modelId="{727955D6-07AB-461A-89C4-329755D87CAA}" type="pres">
      <dgm:prSet presAssocID="{1740A20E-57CF-4224-B321-EFC4DE10442A}" presName="hierRoot2" presStyleCnt="0">
        <dgm:presLayoutVars>
          <dgm:hierBranch val="init"/>
        </dgm:presLayoutVars>
      </dgm:prSet>
      <dgm:spPr/>
    </dgm:pt>
    <dgm:pt modelId="{AC3494F1-A649-48AF-9B29-560618DA1C50}" type="pres">
      <dgm:prSet presAssocID="{1740A20E-57CF-4224-B321-EFC4DE10442A}" presName="rootComposite" presStyleCnt="0"/>
      <dgm:spPr/>
    </dgm:pt>
    <dgm:pt modelId="{94F4629D-7183-42B2-898F-D177C90F820E}" type="pres">
      <dgm:prSet presAssocID="{1740A20E-57CF-4224-B321-EFC4DE10442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4FAC5E1-0E87-4697-A25A-3585A4F7A19E}" type="pres">
      <dgm:prSet presAssocID="{1740A20E-57CF-4224-B321-EFC4DE10442A}" presName="rootConnector" presStyleLbl="node2" presStyleIdx="2" presStyleCnt="3"/>
      <dgm:spPr/>
      <dgm:t>
        <a:bodyPr/>
        <a:lstStyle/>
        <a:p>
          <a:endParaRPr lang="pt-BR"/>
        </a:p>
      </dgm:t>
    </dgm:pt>
    <dgm:pt modelId="{7A0A942F-D161-4964-973E-C4ED9ACDE60E}" type="pres">
      <dgm:prSet presAssocID="{1740A20E-57CF-4224-B321-EFC4DE10442A}" presName="hierChild4" presStyleCnt="0"/>
      <dgm:spPr/>
    </dgm:pt>
    <dgm:pt modelId="{2282E2D9-8B41-4002-B55E-55203E17B59F}" type="pres">
      <dgm:prSet presAssocID="{1740A20E-57CF-4224-B321-EFC4DE10442A}" presName="hierChild5" presStyleCnt="0"/>
      <dgm:spPr/>
    </dgm:pt>
    <dgm:pt modelId="{5DB014D5-27B6-4447-A1D9-4393B2EF2A0A}" type="pres">
      <dgm:prSet presAssocID="{15D07CCA-32B9-4185-9F0C-1FA7C9045668}" presName="hierChild3" presStyleCnt="0"/>
      <dgm:spPr/>
    </dgm:pt>
  </dgm:ptLst>
  <dgm:cxnLst>
    <dgm:cxn modelId="{4D6AFE11-8E42-4BCE-B9E1-93FB176119B2}" type="presOf" srcId="{9095C0DD-BCF2-4FBA-A4BA-65488314F2F6}" destId="{BD8BD618-ED6E-467E-B468-6416B72BF24B}" srcOrd="0" destOrd="0" presId="urn:microsoft.com/office/officeart/2005/8/layout/orgChart1"/>
    <dgm:cxn modelId="{B25DB88A-BBEB-482B-A978-7BD9E6DC9EC7}" type="presOf" srcId="{1740A20E-57CF-4224-B321-EFC4DE10442A}" destId="{94F4629D-7183-42B2-898F-D177C90F820E}" srcOrd="0" destOrd="0" presId="urn:microsoft.com/office/officeart/2005/8/layout/orgChart1"/>
    <dgm:cxn modelId="{7BE15055-A71B-418E-8953-94D2BDCACF63}" type="presOf" srcId="{F14CCC01-D0B0-49CC-BD2E-B26A4AC6E7C9}" destId="{5C6FBCE5-26F8-4752-BD04-04C4E50C8DB2}" srcOrd="1" destOrd="0" presId="urn:microsoft.com/office/officeart/2005/8/layout/orgChart1"/>
    <dgm:cxn modelId="{0B82D184-6642-4184-98A2-454439063322}" type="presOf" srcId="{C1DB1A96-9969-4D94-93FE-B9A8ED01204E}" destId="{7641F291-3238-41E8-A97F-9A446C57F9BC}" srcOrd="0" destOrd="0" presId="urn:microsoft.com/office/officeart/2005/8/layout/orgChart1"/>
    <dgm:cxn modelId="{5B785C69-27B6-40DC-AEFB-9B18B39E660F}" type="presOf" srcId="{AD17C021-821C-485A-B1CF-6299516866B7}" destId="{00235D09-FF46-40A7-9F6E-D800AAD85BF5}" srcOrd="0" destOrd="0" presId="urn:microsoft.com/office/officeart/2005/8/layout/orgChart1"/>
    <dgm:cxn modelId="{0B94C886-4CBA-4C80-80F2-378CCEDFDBC7}" type="presOf" srcId="{68D2A066-C4F5-4D81-B897-E17DCDB11662}" destId="{603FB6AA-4B72-4187-A037-3B9B189BC353}" srcOrd="1" destOrd="0" presId="urn:microsoft.com/office/officeart/2005/8/layout/orgChart1"/>
    <dgm:cxn modelId="{60AADA4B-D272-4110-80A9-4D8C30964993}" type="presOf" srcId="{15D07CCA-32B9-4185-9F0C-1FA7C9045668}" destId="{05ABD917-C402-49AF-9431-94F1A196D40E}" srcOrd="0" destOrd="0" presId="urn:microsoft.com/office/officeart/2005/8/layout/orgChart1"/>
    <dgm:cxn modelId="{4CC9AA57-3C07-47CF-8D63-042808C061DC}" type="presOf" srcId="{68D2A066-C4F5-4D81-B897-E17DCDB11662}" destId="{7EAB5A7A-872B-4DEE-ADE9-9F0EDF0F7495}" srcOrd="0" destOrd="0" presId="urn:microsoft.com/office/officeart/2005/8/layout/orgChart1"/>
    <dgm:cxn modelId="{A34872F6-785C-465D-AA7F-07965FD1D9A4}" srcId="{15D07CCA-32B9-4185-9F0C-1FA7C9045668}" destId="{1740A20E-57CF-4224-B321-EFC4DE10442A}" srcOrd="2" destOrd="0" parTransId="{AD17C021-821C-485A-B1CF-6299516866B7}" sibTransId="{E054BD38-3641-4417-BB37-449D1AD311F3}"/>
    <dgm:cxn modelId="{B0147CEB-824B-4357-B303-2EB2FB2C02E3}" type="presOf" srcId="{1740A20E-57CF-4224-B321-EFC4DE10442A}" destId="{64FAC5E1-0E87-4697-A25A-3585A4F7A19E}" srcOrd="1" destOrd="0" presId="urn:microsoft.com/office/officeart/2005/8/layout/orgChart1"/>
    <dgm:cxn modelId="{696CB040-4231-49CB-A8D6-0ACDA53E7A00}" srcId="{C1DB1A96-9969-4D94-93FE-B9A8ED01204E}" destId="{15D07CCA-32B9-4185-9F0C-1FA7C9045668}" srcOrd="0" destOrd="0" parTransId="{F33BB7D8-4F08-402B-A985-BEF36C13A3B7}" sibTransId="{2A3AA529-FA90-4F00-B9CF-2CC799BD8E6E}"/>
    <dgm:cxn modelId="{4B520007-4EDA-4716-A112-4C9CD0D1D181}" type="presOf" srcId="{F14CCC01-D0B0-49CC-BD2E-B26A4AC6E7C9}" destId="{A8487E8D-5992-4850-8285-AE6D030A51F6}" srcOrd="0" destOrd="0" presId="urn:microsoft.com/office/officeart/2005/8/layout/orgChart1"/>
    <dgm:cxn modelId="{6F3EDB53-BB84-4E55-9F99-3D3713C46A4B}" srcId="{15D07CCA-32B9-4185-9F0C-1FA7C9045668}" destId="{F14CCC01-D0B0-49CC-BD2E-B26A4AC6E7C9}" srcOrd="1" destOrd="0" parTransId="{0EAA4A20-7C67-473F-9CED-B7B433D2403E}" sibTransId="{490C9AAB-CDBE-440A-8E85-C53496EF482B}"/>
    <dgm:cxn modelId="{F1846C96-CBD7-4CF3-9162-C51121711CA7}" srcId="{15D07CCA-32B9-4185-9F0C-1FA7C9045668}" destId="{68D2A066-C4F5-4D81-B897-E17DCDB11662}" srcOrd="0" destOrd="0" parTransId="{9095C0DD-BCF2-4FBA-A4BA-65488314F2F6}" sibTransId="{B0DCD09E-A495-45E2-9C83-4F3E6577C8EC}"/>
    <dgm:cxn modelId="{FB95CFBD-09E4-4A73-B2B4-407FD44CE605}" type="presOf" srcId="{0EAA4A20-7C67-473F-9CED-B7B433D2403E}" destId="{DCA7F53B-2234-4509-B140-715017FBB6EE}" srcOrd="0" destOrd="0" presId="urn:microsoft.com/office/officeart/2005/8/layout/orgChart1"/>
    <dgm:cxn modelId="{861FBBF5-0714-4CBE-A13A-EFF940B53DA8}" type="presOf" srcId="{15D07CCA-32B9-4185-9F0C-1FA7C9045668}" destId="{339CB8B2-D1E5-43C6-9BC9-EF9F40BA6A9F}" srcOrd="1" destOrd="0" presId="urn:microsoft.com/office/officeart/2005/8/layout/orgChart1"/>
    <dgm:cxn modelId="{307BDA54-9936-421E-B137-1A076CEE1777}" type="presParOf" srcId="{7641F291-3238-41E8-A97F-9A446C57F9BC}" destId="{8184E398-A151-44DB-9A12-10594D66EF88}" srcOrd="0" destOrd="0" presId="urn:microsoft.com/office/officeart/2005/8/layout/orgChart1"/>
    <dgm:cxn modelId="{41C1950A-1A5B-4F09-91F7-384422196DA2}" type="presParOf" srcId="{8184E398-A151-44DB-9A12-10594D66EF88}" destId="{3BE26B51-3F41-40EC-AF3E-F91112B13691}" srcOrd="0" destOrd="0" presId="urn:microsoft.com/office/officeart/2005/8/layout/orgChart1"/>
    <dgm:cxn modelId="{D93E3117-077E-4881-A83B-EAC27F2F042B}" type="presParOf" srcId="{3BE26B51-3F41-40EC-AF3E-F91112B13691}" destId="{05ABD917-C402-49AF-9431-94F1A196D40E}" srcOrd="0" destOrd="0" presId="urn:microsoft.com/office/officeart/2005/8/layout/orgChart1"/>
    <dgm:cxn modelId="{E2B1AD60-4FB5-4D8E-8AA1-26461CCAEAE1}" type="presParOf" srcId="{3BE26B51-3F41-40EC-AF3E-F91112B13691}" destId="{339CB8B2-D1E5-43C6-9BC9-EF9F40BA6A9F}" srcOrd="1" destOrd="0" presId="urn:microsoft.com/office/officeart/2005/8/layout/orgChart1"/>
    <dgm:cxn modelId="{84F6418A-755D-4F0C-BF62-DC9879603E40}" type="presParOf" srcId="{8184E398-A151-44DB-9A12-10594D66EF88}" destId="{65E37473-76C8-4F16-855D-2D276386FC9C}" srcOrd="1" destOrd="0" presId="urn:microsoft.com/office/officeart/2005/8/layout/orgChart1"/>
    <dgm:cxn modelId="{694FF9A6-6700-4C49-8B1A-A84F28DC8B50}" type="presParOf" srcId="{65E37473-76C8-4F16-855D-2D276386FC9C}" destId="{BD8BD618-ED6E-467E-B468-6416B72BF24B}" srcOrd="0" destOrd="0" presId="urn:microsoft.com/office/officeart/2005/8/layout/orgChart1"/>
    <dgm:cxn modelId="{0802C27E-3AA5-4D5F-9D97-26B1FEABE86B}" type="presParOf" srcId="{65E37473-76C8-4F16-855D-2D276386FC9C}" destId="{FFE4F74D-596A-41FE-88A1-BD9440D81CEA}" srcOrd="1" destOrd="0" presId="urn:microsoft.com/office/officeart/2005/8/layout/orgChart1"/>
    <dgm:cxn modelId="{B0984626-ACA1-478B-9E93-F1CD57493777}" type="presParOf" srcId="{FFE4F74D-596A-41FE-88A1-BD9440D81CEA}" destId="{8EC652C4-F7A1-4548-AE6C-6BA9A46A3CD8}" srcOrd="0" destOrd="0" presId="urn:microsoft.com/office/officeart/2005/8/layout/orgChart1"/>
    <dgm:cxn modelId="{44349EF3-4AE4-40F1-8BBE-ED3E4BE65549}" type="presParOf" srcId="{8EC652C4-F7A1-4548-AE6C-6BA9A46A3CD8}" destId="{7EAB5A7A-872B-4DEE-ADE9-9F0EDF0F7495}" srcOrd="0" destOrd="0" presId="urn:microsoft.com/office/officeart/2005/8/layout/orgChart1"/>
    <dgm:cxn modelId="{433FC871-0483-421F-A2E8-B8173ED56EF2}" type="presParOf" srcId="{8EC652C4-F7A1-4548-AE6C-6BA9A46A3CD8}" destId="{603FB6AA-4B72-4187-A037-3B9B189BC353}" srcOrd="1" destOrd="0" presId="urn:microsoft.com/office/officeart/2005/8/layout/orgChart1"/>
    <dgm:cxn modelId="{4CBC09E4-F85D-41A9-BDE2-E24AA62998F8}" type="presParOf" srcId="{FFE4F74D-596A-41FE-88A1-BD9440D81CEA}" destId="{F2954FC2-005A-4AAA-BD2D-98FAD07C4E15}" srcOrd="1" destOrd="0" presId="urn:microsoft.com/office/officeart/2005/8/layout/orgChart1"/>
    <dgm:cxn modelId="{22FA699F-FD1E-4E82-AB64-9A3DE6766372}" type="presParOf" srcId="{FFE4F74D-596A-41FE-88A1-BD9440D81CEA}" destId="{A2220E75-A7DC-49F4-8D20-F0B08B1B241E}" srcOrd="2" destOrd="0" presId="urn:microsoft.com/office/officeart/2005/8/layout/orgChart1"/>
    <dgm:cxn modelId="{0809BD76-EF84-4BD3-A934-F4AF9A669554}" type="presParOf" srcId="{65E37473-76C8-4F16-855D-2D276386FC9C}" destId="{DCA7F53B-2234-4509-B140-715017FBB6EE}" srcOrd="2" destOrd="0" presId="urn:microsoft.com/office/officeart/2005/8/layout/orgChart1"/>
    <dgm:cxn modelId="{77677BC6-ED1A-4D98-B6B3-6B90670E8FD3}" type="presParOf" srcId="{65E37473-76C8-4F16-855D-2D276386FC9C}" destId="{F13D177B-2A85-4E5C-8214-44462BC9D0EE}" srcOrd="3" destOrd="0" presId="urn:microsoft.com/office/officeart/2005/8/layout/orgChart1"/>
    <dgm:cxn modelId="{C082C248-39B8-4B80-82F8-0EFFA22A6E31}" type="presParOf" srcId="{F13D177B-2A85-4E5C-8214-44462BC9D0EE}" destId="{FB87A546-D0FC-40AB-97C1-D49EEE5A37A5}" srcOrd="0" destOrd="0" presId="urn:microsoft.com/office/officeart/2005/8/layout/orgChart1"/>
    <dgm:cxn modelId="{30D76D3E-2F65-4B2E-843C-C9BFE72E7FB8}" type="presParOf" srcId="{FB87A546-D0FC-40AB-97C1-D49EEE5A37A5}" destId="{A8487E8D-5992-4850-8285-AE6D030A51F6}" srcOrd="0" destOrd="0" presId="urn:microsoft.com/office/officeart/2005/8/layout/orgChart1"/>
    <dgm:cxn modelId="{0BF82C7F-266D-4B1D-B15C-0AD7ADD31253}" type="presParOf" srcId="{FB87A546-D0FC-40AB-97C1-D49EEE5A37A5}" destId="{5C6FBCE5-26F8-4752-BD04-04C4E50C8DB2}" srcOrd="1" destOrd="0" presId="urn:microsoft.com/office/officeart/2005/8/layout/orgChart1"/>
    <dgm:cxn modelId="{6A292A8F-B469-4207-9CC9-5E1D0F284AFF}" type="presParOf" srcId="{F13D177B-2A85-4E5C-8214-44462BC9D0EE}" destId="{963492F0-BE58-4014-ABB6-5FC70EE8963C}" srcOrd="1" destOrd="0" presId="urn:microsoft.com/office/officeart/2005/8/layout/orgChart1"/>
    <dgm:cxn modelId="{6CA14E56-0A50-42B4-8825-4D86EDB366B1}" type="presParOf" srcId="{F13D177B-2A85-4E5C-8214-44462BC9D0EE}" destId="{D7D3F204-F261-4FFA-9573-38AFFD1CFCBE}" srcOrd="2" destOrd="0" presId="urn:microsoft.com/office/officeart/2005/8/layout/orgChart1"/>
    <dgm:cxn modelId="{E17A6A1A-60CE-4F10-A34D-64BA047BCCF1}" type="presParOf" srcId="{65E37473-76C8-4F16-855D-2D276386FC9C}" destId="{00235D09-FF46-40A7-9F6E-D800AAD85BF5}" srcOrd="4" destOrd="0" presId="urn:microsoft.com/office/officeart/2005/8/layout/orgChart1"/>
    <dgm:cxn modelId="{0482CCF0-D8D9-4C4F-875F-363C5D1D0B44}" type="presParOf" srcId="{65E37473-76C8-4F16-855D-2D276386FC9C}" destId="{727955D6-07AB-461A-89C4-329755D87CAA}" srcOrd="5" destOrd="0" presId="urn:microsoft.com/office/officeart/2005/8/layout/orgChart1"/>
    <dgm:cxn modelId="{24CF0721-5152-45B7-9103-1A4C38B9CFF6}" type="presParOf" srcId="{727955D6-07AB-461A-89C4-329755D87CAA}" destId="{AC3494F1-A649-48AF-9B29-560618DA1C50}" srcOrd="0" destOrd="0" presId="urn:microsoft.com/office/officeart/2005/8/layout/orgChart1"/>
    <dgm:cxn modelId="{744C00FF-A73B-400C-A4BF-9F4623F9E44A}" type="presParOf" srcId="{AC3494F1-A649-48AF-9B29-560618DA1C50}" destId="{94F4629D-7183-42B2-898F-D177C90F820E}" srcOrd="0" destOrd="0" presId="urn:microsoft.com/office/officeart/2005/8/layout/orgChart1"/>
    <dgm:cxn modelId="{63989917-DFEE-40D8-8E28-77B22AAB9603}" type="presParOf" srcId="{AC3494F1-A649-48AF-9B29-560618DA1C50}" destId="{64FAC5E1-0E87-4697-A25A-3585A4F7A19E}" srcOrd="1" destOrd="0" presId="urn:microsoft.com/office/officeart/2005/8/layout/orgChart1"/>
    <dgm:cxn modelId="{91774517-3B99-45AE-B174-165722F68818}" type="presParOf" srcId="{727955D6-07AB-461A-89C4-329755D87CAA}" destId="{7A0A942F-D161-4964-973E-C4ED9ACDE60E}" srcOrd="1" destOrd="0" presId="urn:microsoft.com/office/officeart/2005/8/layout/orgChart1"/>
    <dgm:cxn modelId="{3FBF0A93-4550-42DE-B3C5-13F407686812}" type="presParOf" srcId="{727955D6-07AB-461A-89C4-329755D87CAA}" destId="{2282E2D9-8B41-4002-B55E-55203E17B59F}" srcOrd="2" destOrd="0" presId="urn:microsoft.com/office/officeart/2005/8/layout/orgChart1"/>
    <dgm:cxn modelId="{C71CC8DC-839E-46EF-8BA8-026A268883CC}" type="presParOf" srcId="{8184E398-A151-44DB-9A12-10594D66EF88}" destId="{5DB014D5-27B6-4447-A1D9-4393B2EF2A0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8463DE-BD20-4981-A993-F15945C5A5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847D0B8-1CEF-4CA5-B30D-E52F13691EAB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PRÓ-REITORIA DE EXTENSÃO</a:t>
          </a:r>
          <a:endParaRPr lang="pt-BR" sz="1000" b="1" dirty="0">
            <a:solidFill>
              <a:schemeClr val="tx1"/>
            </a:solidFill>
          </a:endParaRPr>
        </a:p>
      </dgm:t>
    </dgm:pt>
    <dgm:pt modelId="{9133B242-F086-4CB8-BD1B-1E9694ABBE71}" type="parTrans" cxnId="{3A3A7559-716F-4E47-9A12-3B0B9F78A9A5}">
      <dgm:prSet/>
      <dgm:spPr/>
      <dgm:t>
        <a:bodyPr/>
        <a:lstStyle/>
        <a:p>
          <a:endParaRPr lang="pt-BR"/>
        </a:p>
      </dgm:t>
    </dgm:pt>
    <dgm:pt modelId="{B19E69E7-E734-4D97-9370-160FFBF50F2B}" type="sibTrans" cxnId="{3A3A7559-716F-4E47-9A12-3B0B9F78A9A5}">
      <dgm:prSet/>
      <dgm:spPr/>
      <dgm:t>
        <a:bodyPr/>
        <a:lstStyle/>
        <a:p>
          <a:endParaRPr lang="pt-BR"/>
        </a:p>
      </dgm:t>
    </dgm:pt>
    <dgm:pt modelId="{9B13138E-C2C0-4DB3-804E-5335205050F6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DIRETORIA DE EXTENSÃO E ARTICULAÇÃO</a:t>
          </a:r>
          <a:endParaRPr lang="pt-BR" sz="1000" b="1" dirty="0">
            <a:solidFill>
              <a:schemeClr val="tx1"/>
            </a:solidFill>
          </a:endParaRPr>
        </a:p>
      </dgm:t>
    </dgm:pt>
    <dgm:pt modelId="{26B1F8BA-D6EA-4059-8AAD-E720B1411675}" type="parTrans" cxnId="{1C4AC1F4-1128-46BA-A65D-90A0139B357C}">
      <dgm:prSet/>
      <dgm:spPr/>
      <dgm:t>
        <a:bodyPr/>
        <a:lstStyle/>
        <a:p>
          <a:endParaRPr lang="pt-BR"/>
        </a:p>
      </dgm:t>
    </dgm:pt>
    <dgm:pt modelId="{F7518EA4-9712-4B1C-AEAF-A5A0286B3E22}" type="sibTrans" cxnId="{1C4AC1F4-1128-46BA-A65D-90A0139B357C}">
      <dgm:prSet/>
      <dgm:spPr/>
      <dgm:t>
        <a:bodyPr/>
        <a:lstStyle/>
        <a:p>
          <a:endParaRPr lang="pt-BR"/>
        </a:p>
      </dgm:t>
    </dgm:pt>
    <dgm:pt modelId="{B05DFE09-1848-478B-85A1-EED11A9BB873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CONVÊNIOS E REGISTROS DE EXTENSÃO</a:t>
          </a:r>
          <a:endParaRPr lang="pt-BR" sz="1000" b="1" dirty="0">
            <a:solidFill>
              <a:schemeClr val="tx1"/>
            </a:solidFill>
          </a:endParaRPr>
        </a:p>
      </dgm:t>
    </dgm:pt>
    <dgm:pt modelId="{43DD98FC-E177-458D-9C02-0568AA96326A}" type="parTrans" cxnId="{4D9B6D22-A078-42C9-ACE2-4EBC9F786F3E}">
      <dgm:prSet/>
      <dgm:spPr/>
      <dgm:t>
        <a:bodyPr/>
        <a:lstStyle/>
        <a:p>
          <a:endParaRPr lang="pt-BR"/>
        </a:p>
      </dgm:t>
    </dgm:pt>
    <dgm:pt modelId="{F0EC9FCA-2E5B-4F6F-A6FF-9C91200B3536}" type="sibTrans" cxnId="{4D9B6D22-A078-42C9-ACE2-4EBC9F786F3E}">
      <dgm:prSet/>
      <dgm:spPr/>
      <dgm:t>
        <a:bodyPr/>
        <a:lstStyle/>
        <a:p>
          <a:endParaRPr lang="pt-BR"/>
        </a:p>
      </dgm:t>
    </dgm:pt>
    <dgm:pt modelId="{3D688F4B-A4FE-419A-BE66-2B413F5BF104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COORDENAÇÃO DE POLÍTICAS DE PROGRAMAS ESPECIAIS</a:t>
          </a:r>
          <a:endParaRPr lang="pt-BR" sz="1000" b="1" dirty="0">
            <a:solidFill>
              <a:schemeClr val="tx1"/>
            </a:solidFill>
          </a:endParaRPr>
        </a:p>
      </dgm:t>
    </dgm:pt>
    <dgm:pt modelId="{17C5689F-6DBF-48EC-83C4-E7278D8F3CB7}" type="parTrans" cxnId="{F5858D83-ED22-4732-99A4-72F099EAA6B1}">
      <dgm:prSet/>
      <dgm:spPr/>
      <dgm:t>
        <a:bodyPr/>
        <a:lstStyle/>
        <a:p>
          <a:endParaRPr lang="pt-BR"/>
        </a:p>
      </dgm:t>
    </dgm:pt>
    <dgm:pt modelId="{815101A7-813D-4618-804D-5FBFD5A7CF11}" type="sibTrans" cxnId="{F5858D83-ED22-4732-99A4-72F099EAA6B1}">
      <dgm:prSet/>
      <dgm:spPr/>
      <dgm:t>
        <a:bodyPr/>
        <a:lstStyle/>
        <a:p>
          <a:endParaRPr lang="pt-BR"/>
        </a:p>
      </dgm:t>
    </dgm:pt>
    <dgm:pt modelId="{EDAABB2C-FE04-4AF2-9538-D388BAAEEA8A}" type="pres">
      <dgm:prSet presAssocID="{148463DE-BD20-4981-A993-F15945C5A5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E13DAB82-5F86-4B66-8A2E-9738EBA61EED}" type="pres">
      <dgm:prSet presAssocID="{D847D0B8-1CEF-4CA5-B30D-E52F13691EAB}" presName="hierRoot1" presStyleCnt="0">
        <dgm:presLayoutVars>
          <dgm:hierBranch val="init"/>
        </dgm:presLayoutVars>
      </dgm:prSet>
      <dgm:spPr/>
    </dgm:pt>
    <dgm:pt modelId="{4897932A-02AF-47A7-B2DD-37089A3EC951}" type="pres">
      <dgm:prSet presAssocID="{D847D0B8-1CEF-4CA5-B30D-E52F13691EAB}" presName="rootComposite1" presStyleCnt="0"/>
      <dgm:spPr/>
    </dgm:pt>
    <dgm:pt modelId="{0EEC2035-8137-4947-A45B-7E7643A926C2}" type="pres">
      <dgm:prSet presAssocID="{D847D0B8-1CEF-4CA5-B30D-E52F13691EA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D7D31B3-4A5C-47B8-8129-08A4ADC7C8FE}" type="pres">
      <dgm:prSet presAssocID="{D847D0B8-1CEF-4CA5-B30D-E52F13691EAB}" presName="rootConnector1" presStyleLbl="node1" presStyleIdx="0" presStyleCnt="0"/>
      <dgm:spPr/>
      <dgm:t>
        <a:bodyPr/>
        <a:lstStyle/>
        <a:p>
          <a:endParaRPr lang="pt-BR"/>
        </a:p>
      </dgm:t>
    </dgm:pt>
    <dgm:pt modelId="{803B1965-ED39-45E0-8256-62B90A8510F3}" type="pres">
      <dgm:prSet presAssocID="{D847D0B8-1CEF-4CA5-B30D-E52F13691EAB}" presName="hierChild2" presStyleCnt="0"/>
      <dgm:spPr/>
    </dgm:pt>
    <dgm:pt modelId="{EFFD436A-86DF-4CD4-B2DD-604B89A9508E}" type="pres">
      <dgm:prSet presAssocID="{26B1F8BA-D6EA-4059-8AAD-E720B1411675}" presName="Name37" presStyleLbl="parChTrans1D2" presStyleIdx="0" presStyleCnt="1"/>
      <dgm:spPr/>
      <dgm:t>
        <a:bodyPr/>
        <a:lstStyle/>
        <a:p>
          <a:endParaRPr lang="pt-BR"/>
        </a:p>
      </dgm:t>
    </dgm:pt>
    <dgm:pt modelId="{6681AAED-1D18-4CE4-837A-0A6E7A8EEAEC}" type="pres">
      <dgm:prSet presAssocID="{9B13138E-C2C0-4DB3-804E-5335205050F6}" presName="hierRoot2" presStyleCnt="0">
        <dgm:presLayoutVars>
          <dgm:hierBranch val="init"/>
        </dgm:presLayoutVars>
      </dgm:prSet>
      <dgm:spPr/>
    </dgm:pt>
    <dgm:pt modelId="{6563FF8B-FA8D-4781-AAEA-6E85A27BC474}" type="pres">
      <dgm:prSet presAssocID="{9B13138E-C2C0-4DB3-804E-5335205050F6}" presName="rootComposite" presStyleCnt="0"/>
      <dgm:spPr/>
    </dgm:pt>
    <dgm:pt modelId="{A600FF0E-F340-45D6-8B49-B4E77894902F}" type="pres">
      <dgm:prSet presAssocID="{9B13138E-C2C0-4DB3-804E-5335205050F6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F644491-B4A2-41CE-9935-CF1CD9D6B4CD}" type="pres">
      <dgm:prSet presAssocID="{9B13138E-C2C0-4DB3-804E-5335205050F6}" presName="rootConnector" presStyleLbl="node2" presStyleIdx="0" presStyleCnt="1"/>
      <dgm:spPr/>
      <dgm:t>
        <a:bodyPr/>
        <a:lstStyle/>
        <a:p>
          <a:endParaRPr lang="pt-BR"/>
        </a:p>
      </dgm:t>
    </dgm:pt>
    <dgm:pt modelId="{525C9484-BE88-452C-9176-27F613BCA648}" type="pres">
      <dgm:prSet presAssocID="{9B13138E-C2C0-4DB3-804E-5335205050F6}" presName="hierChild4" presStyleCnt="0"/>
      <dgm:spPr/>
    </dgm:pt>
    <dgm:pt modelId="{DCAD37E4-A319-46D7-B3EC-879362D48816}" type="pres">
      <dgm:prSet presAssocID="{9B13138E-C2C0-4DB3-804E-5335205050F6}" presName="hierChild5" presStyleCnt="0"/>
      <dgm:spPr/>
    </dgm:pt>
    <dgm:pt modelId="{904CD1D9-AA81-428E-9F83-960CA65FEB5F}" type="pres">
      <dgm:prSet presAssocID="{43DD98FC-E177-458D-9C02-0568AA96326A}" presName="Name111" presStyleLbl="parChTrans1D3" presStyleIdx="0" presStyleCnt="2"/>
      <dgm:spPr/>
      <dgm:t>
        <a:bodyPr/>
        <a:lstStyle/>
        <a:p>
          <a:endParaRPr lang="pt-BR"/>
        </a:p>
      </dgm:t>
    </dgm:pt>
    <dgm:pt modelId="{FB7AE309-30A5-4D82-A6DF-F15FC2D40198}" type="pres">
      <dgm:prSet presAssocID="{B05DFE09-1848-478B-85A1-EED11A9BB873}" presName="hierRoot3" presStyleCnt="0">
        <dgm:presLayoutVars>
          <dgm:hierBranch val="init"/>
        </dgm:presLayoutVars>
      </dgm:prSet>
      <dgm:spPr/>
    </dgm:pt>
    <dgm:pt modelId="{D054802E-86C2-4416-89E2-87341533D121}" type="pres">
      <dgm:prSet presAssocID="{B05DFE09-1848-478B-85A1-EED11A9BB873}" presName="rootComposite3" presStyleCnt="0"/>
      <dgm:spPr/>
    </dgm:pt>
    <dgm:pt modelId="{A967AD23-7D6B-4C25-AB38-DBE9FE9F614D}" type="pres">
      <dgm:prSet presAssocID="{B05DFE09-1848-478B-85A1-EED11A9BB873}" presName="rootText3" presStyleLbl="asst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2B97BFC-AD06-420D-ADBD-F2421D218103}" type="pres">
      <dgm:prSet presAssocID="{B05DFE09-1848-478B-85A1-EED11A9BB873}" presName="rootConnector3" presStyleLbl="asst2" presStyleIdx="0" presStyleCnt="2"/>
      <dgm:spPr/>
      <dgm:t>
        <a:bodyPr/>
        <a:lstStyle/>
        <a:p>
          <a:endParaRPr lang="pt-BR"/>
        </a:p>
      </dgm:t>
    </dgm:pt>
    <dgm:pt modelId="{7CB1B703-D5F7-4865-9463-A05AAE07130B}" type="pres">
      <dgm:prSet presAssocID="{B05DFE09-1848-478B-85A1-EED11A9BB873}" presName="hierChild6" presStyleCnt="0"/>
      <dgm:spPr/>
    </dgm:pt>
    <dgm:pt modelId="{83E0ADF8-F19B-4A07-89B1-E0CE25CBEED4}" type="pres">
      <dgm:prSet presAssocID="{B05DFE09-1848-478B-85A1-EED11A9BB873}" presName="hierChild7" presStyleCnt="0"/>
      <dgm:spPr/>
    </dgm:pt>
    <dgm:pt modelId="{929BA556-F431-4AFA-B371-B1A0A1B263AD}" type="pres">
      <dgm:prSet presAssocID="{17C5689F-6DBF-48EC-83C4-E7278D8F3CB7}" presName="Name111" presStyleLbl="parChTrans1D3" presStyleIdx="1" presStyleCnt="2"/>
      <dgm:spPr/>
      <dgm:t>
        <a:bodyPr/>
        <a:lstStyle/>
        <a:p>
          <a:endParaRPr lang="pt-BR"/>
        </a:p>
      </dgm:t>
    </dgm:pt>
    <dgm:pt modelId="{A54ABDDF-55FC-4D8C-BB4F-6CA46C7E2FEC}" type="pres">
      <dgm:prSet presAssocID="{3D688F4B-A4FE-419A-BE66-2B413F5BF104}" presName="hierRoot3" presStyleCnt="0">
        <dgm:presLayoutVars>
          <dgm:hierBranch val="init"/>
        </dgm:presLayoutVars>
      </dgm:prSet>
      <dgm:spPr/>
    </dgm:pt>
    <dgm:pt modelId="{A0F5FBF4-D348-4D73-A7BB-C5DD32AD3A89}" type="pres">
      <dgm:prSet presAssocID="{3D688F4B-A4FE-419A-BE66-2B413F5BF104}" presName="rootComposite3" presStyleCnt="0"/>
      <dgm:spPr/>
    </dgm:pt>
    <dgm:pt modelId="{B760FB9B-BA3C-4B53-AFAE-FA4719A3D650}" type="pres">
      <dgm:prSet presAssocID="{3D688F4B-A4FE-419A-BE66-2B413F5BF104}" presName="rootText3" presStyleLbl="asst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7699D2A-FCC9-49B2-AD40-E57AC3FA779B}" type="pres">
      <dgm:prSet presAssocID="{3D688F4B-A4FE-419A-BE66-2B413F5BF104}" presName="rootConnector3" presStyleLbl="asst2" presStyleIdx="1" presStyleCnt="2"/>
      <dgm:spPr/>
      <dgm:t>
        <a:bodyPr/>
        <a:lstStyle/>
        <a:p>
          <a:endParaRPr lang="pt-BR"/>
        </a:p>
      </dgm:t>
    </dgm:pt>
    <dgm:pt modelId="{01E39552-F060-4E16-8B88-5991B777EAD0}" type="pres">
      <dgm:prSet presAssocID="{3D688F4B-A4FE-419A-BE66-2B413F5BF104}" presName="hierChild6" presStyleCnt="0"/>
      <dgm:spPr/>
    </dgm:pt>
    <dgm:pt modelId="{F8FED0EA-9C02-4D66-BBC0-97380DB4B64E}" type="pres">
      <dgm:prSet presAssocID="{3D688F4B-A4FE-419A-BE66-2B413F5BF104}" presName="hierChild7" presStyleCnt="0"/>
      <dgm:spPr/>
    </dgm:pt>
    <dgm:pt modelId="{3137DA9D-D0BB-4225-9B01-ACF04E68EBC2}" type="pres">
      <dgm:prSet presAssocID="{D847D0B8-1CEF-4CA5-B30D-E52F13691EAB}" presName="hierChild3" presStyleCnt="0"/>
      <dgm:spPr/>
    </dgm:pt>
  </dgm:ptLst>
  <dgm:cxnLst>
    <dgm:cxn modelId="{A5661791-24F9-4CDC-B6F0-3F2C960685D3}" type="presOf" srcId="{17C5689F-6DBF-48EC-83C4-E7278D8F3CB7}" destId="{929BA556-F431-4AFA-B371-B1A0A1B263AD}" srcOrd="0" destOrd="0" presId="urn:microsoft.com/office/officeart/2005/8/layout/orgChart1"/>
    <dgm:cxn modelId="{C4D1A321-5E9E-4454-B899-48939C4D8FB7}" type="presOf" srcId="{D847D0B8-1CEF-4CA5-B30D-E52F13691EAB}" destId="{8D7D31B3-4A5C-47B8-8129-08A4ADC7C8FE}" srcOrd="1" destOrd="0" presId="urn:microsoft.com/office/officeart/2005/8/layout/orgChart1"/>
    <dgm:cxn modelId="{3A3A7559-716F-4E47-9A12-3B0B9F78A9A5}" srcId="{148463DE-BD20-4981-A993-F15945C5A5DF}" destId="{D847D0B8-1CEF-4CA5-B30D-E52F13691EAB}" srcOrd="0" destOrd="0" parTransId="{9133B242-F086-4CB8-BD1B-1E9694ABBE71}" sibTransId="{B19E69E7-E734-4D97-9370-160FFBF50F2B}"/>
    <dgm:cxn modelId="{F5858D83-ED22-4732-99A4-72F099EAA6B1}" srcId="{9B13138E-C2C0-4DB3-804E-5335205050F6}" destId="{3D688F4B-A4FE-419A-BE66-2B413F5BF104}" srcOrd="1" destOrd="0" parTransId="{17C5689F-6DBF-48EC-83C4-E7278D8F3CB7}" sibTransId="{815101A7-813D-4618-804D-5FBFD5A7CF11}"/>
    <dgm:cxn modelId="{ED46501C-C769-4295-B1B5-18B730C113A1}" type="presOf" srcId="{B05DFE09-1848-478B-85A1-EED11A9BB873}" destId="{A967AD23-7D6B-4C25-AB38-DBE9FE9F614D}" srcOrd="0" destOrd="0" presId="urn:microsoft.com/office/officeart/2005/8/layout/orgChart1"/>
    <dgm:cxn modelId="{54262966-1E4C-4F5E-BC3E-F1B75CE59A8A}" type="presOf" srcId="{26B1F8BA-D6EA-4059-8AAD-E720B1411675}" destId="{EFFD436A-86DF-4CD4-B2DD-604B89A9508E}" srcOrd="0" destOrd="0" presId="urn:microsoft.com/office/officeart/2005/8/layout/orgChart1"/>
    <dgm:cxn modelId="{1C4AC1F4-1128-46BA-A65D-90A0139B357C}" srcId="{D847D0B8-1CEF-4CA5-B30D-E52F13691EAB}" destId="{9B13138E-C2C0-4DB3-804E-5335205050F6}" srcOrd="0" destOrd="0" parTransId="{26B1F8BA-D6EA-4059-8AAD-E720B1411675}" sibTransId="{F7518EA4-9712-4B1C-AEAF-A5A0286B3E22}"/>
    <dgm:cxn modelId="{81CCBB89-407C-42D3-9BD6-8B8AC945A202}" type="presOf" srcId="{148463DE-BD20-4981-A993-F15945C5A5DF}" destId="{EDAABB2C-FE04-4AF2-9538-D388BAAEEA8A}" srcOrd="0" destOrd="0" presId="urn:microsoft.com/office/officeart/2005/8/layout/orgChart1"/>
    <dgm:cxn modelId="{F263D5B4-A6C5-4CF6-BC1A-F1B5B0604EA0}" type="presOf" srcId="{9B13138E-C2C0-4DB3-804E-5335205050F6}" destId="{A600FF0E-F340-45D6-8B49-B4E77894902F}" srcOrd="0" destOrd="0" presId="urn:microsoft.com/office/officeart/2005/8/layout/orgChart1"/>
    <dgm:cxn modelId="{C8490609-AF1A-45ED-82E0-147450E71540}" type="presOf" srcId="{9B13138E-C2C0-4DB3-804E-5335205050F6}" destId="{8F644491-B4A2-41CE-9935-CF1CD9D6B4CD}" srcOrd="1" destOrd="0" presId="urn:microsoft.com/office/officeart/2005/8/layout/orgChart1"/>
    <dgm:cxn modelId="{CB25AF00-3D85-46E6-9F57-737EB0860983}" type="presOf" srcId="{43DD98FC-E177-458D-9C02-0568AA96326A}" destId="{904CD1D9-AA81-428E-9F83-960CA65FEB5F}" srcOrd="0" destOrd="0" presId="urn:microsoft.com/office/officeart/2005/8/layout/orgChart1"/>
    <dgm:cxn modelId="{825EFC23-9B62-45FB-91F0-3B13A565E74B}" type="presOf" srcId="{B05DFE09-1848-478B-85A1-EED11A9BB873}" destId="{92B97BFC-AD06-420D-ADBD-F2421D218103}" srcOrd="1" destOrd="0" presId="urn:microsoft.com/office/officeart/2005/8/layout/orgChart1"/>
    <dgm:cxn modelId="{EED5C73F-2572-40A8-96B4-EA290763048A}" type="presOf" srcId="{3D688F4B-A4FE-419A-BE66-2B413F5BF104}" destId="{67699D2A-FCC9-49B2-AD40-E57AC3FA779B}" srcOrd="1" destOrd="0" presId="urn:microsoft.com/office/officeart/2005/8/layout/orgChart1"/>
    <dgm:cxn modelId="{4D9B6D22-A078-42C9-ACE2-4EBC9F786F3E}" srcId="{9B13138E-C2C0-4DB3-804E-5335205050F6}" destId="{B05DFE09-1848-478B-85A1-EED11A9BB873}" srcOrd="0" destOrd="0" parTransId="{43DD98FC-E177-458D-9C02-0568AA96326A}" sibTransId="{F0EC9FCA-2E5B-4F6F-A6FF-9C91200B3536}"/>
    <dgm:cxn modelId="{AD293D30-E59C-4C1E-8C82-1CF3C351E06B}" type="presOf" srcId="{3D688F4B-A4FE-419A-BE66-2B413F5BF104}" destId="{B760FB9B-BA3C-4B53-AFAE-FA4719A3D650}" srcOrd="0" destOrd="0" presId="urn:microsoft.com/office/officeart/2005/8/layout/orgChart1"/>
    <dgm:cxn modelId="{BDA0A6AA-FD3D-4B3B-B3A3-9F3269F8367E}" type="presOf" srcId="{D847D0B8-1CEF-4CA5-B30D-E52F13691EAB}" destId="{0EEC2035-8137-4947-A45B-7E7643A926C2}" srcOrd="0" destOrd="0" presId="urn:microsoft.com/office/officeart/2005/8/layout/orgChart1"/>
    <dgm:cxn modelId="{64935CE0-E7B4-40E8-9B48-B07D6B6D0C22}" type="presParOf" srcId="{EDAABB2C-FE04-4AF2-9538-D388BAAEEA8A}" destId="{E13DAB82-5F86-4B66-8A2E-9738EBA61EED}" srcOrd="0" destOrd="0" presId="urn:microsoft.com/office/officeart/2005/8/layout/orgChart1"/>
    <dgm:cxn modelId="{8635AD20-608B-49DC-A91F-80F2DC575D1E}" type="presParOf" srcId="{E13DAB82-5F86-4B66-8A2E-9738EBA61EED}" destId="{4897932A-02AF-47A7-B2DD-37089A3EC951}" srcOrd="0" destOrd="0" presId="urn:microsoft.com/office/officeart/2005/8/layout/orgChart1"/>
    <dgm:cxn modelId="{FA9A9A17-FB3F-4901-859E-A287263D15EA}" type="presParOf" srcId="{4897932A-02AF-47A7-B2DD-37089A3EC951}" destId="{0EEC2035-8137-4947-A45B-7E7643A926C2}" srcOrd="0" destOrd="0" presId="urn:microsoft.com/office/officeart/2005/8/layout/orgChart1"/>
    <dgm:cxn modelId="{2B0B509D-7B67-490C-9220-EB4CBE76FBEE}" type="presParOf" srcId="{4897932A-02AF-47A7-B2DD-37089A3EC951}" destId="{8D7D31B3-4A5C-47B8-8129-08A4ADC7C8FE}" srcOrd="1" destOrd="0" presId="urn:microsoft.com/office/officeart/2005/8/layout/orgChart1"/>
    <dgm:cxn modelId="{1C8A6C1B-53AF-4F80-8027-AD96203B3124}" type="presParOf" srcId="{E13DAB82-5F86-4B66-8A2E-9738EBA61EED}" destId="{803B1965-ED39-45E0-8256-62B90A8510F3}" srcOrd="1" destOrd="0" presId="urn:microsoft.com/office/officeart/2005/8/layout/orgChart1"/>
    <dgm:cxn modelId="{CA406B9B-031E-4FCB-98DF-19DC4FB9F8C1}" type="presParOf" srcId="{803B1965-ED39-45E0-8256-62B90A8510F3}" destId="{EFFD436A-86DF-4CD4-B2DD-604B89A9508E}" srcOrd="0" destOrd="0" presId="urn:microsoft.com/office/officeart/2005/8/layout/orgChart1"/>
    <dgm:cxn modelId="{D7A1B4A4-F8EA-443C-A518-7893F20071D4}" type="presParOf" srcId="{803B1965-ED39-45E0-8256-62B90A8510F3}" destId="{6681AAED-1D18-4CE4-837A-0A6E7A8EEAEC}" srcOrd="1" destOrd="0" presId="urn:microsoft.com/office/officeart/2005/8/layout/orgChart1"/>
    <dgm:cxn modelId="{A596568F-8D3E-4AA0-B83F-668359E0C6F9}" type="presParOf" srcId="{6681AAED-1D18-4CE4-837A-0A6E7A8EEAEC}" destId="{6563FF8B-FA8D-4781-AAEA-6E85A27BC474}" srcOrd="0" destOrd="0" presId="urn:microsoft.com/office/officeart/2005/8/layout/orgChart1"/>
    <dgm:cxn modelId="{6D2D2A26-F928-4F95-82D8-31984E269082}" type="presParOf" srcId="{6563FF8B-FA8D-4781-AAEA-6E85A27BC474}" destId="{A600FF0E-F340-45D6-8B49-B4E77894902F}" srcOrd="0" destOrd="0" presId="urn:microsoft.com/office/officeart/2005/8/layout/orgChart1"/>
    <dgm:cxn modelId="{38C80326-3F0F-4127-9AC3-CD88805E8182}" type="presParOf" srcId="{6563FF8B-FA8D-4781-AAEA-6E85A27BC474}" destId="{8F644491-B4A2-41CE-9935-CF1CD9D6B4CD}" srcOrd="1" destOrd="0" presId="urn:microsoft.com/office/officeart/2005/8/layout/orgChart1"/>
    <dgm:cxn modelId="{EE80CD8B-636E-4A22-B668-06EE0FF0F530}" type="presParOf" srcId="{6681AAED-1D18-4CE4-837A-0A6E7A8EEAEC}" destId="{525C9484-BE88-452C-9176-27F613BCA648}" srcOrd="1" destOrd="0" presId="urn:microsoft.com/office/officeart/2005/8/layout/orgChart1"/>
    <dgm:cxn modelId="{F16C9829-EC41-474E-AC42-BA1BD82FEE77}" type="presParOf" srcId="{6681AAED-1D18-4CE4-837A-0A6E7A8EEAEC}" destId="{DCAD37E4-A319-46D7-B3EC-879362D48816}" srcOrd="2" destOrd="0" presId="urn:microsoft.com/office/officeart/2005/8/layout/orgChart1"/>
    <dgm:cxn modelId="{ECF05020-F37C-41AC-A8A2-2183F1629CD9}" type="presParOf" srcId="{DCAD37E4-A319-46D7-B3EC-879362D48816}" destId="{904CD1D9-AA81-428E-9F83-960CA65FEB5F}" srcOrd="0" destOrd="0" presId="urn:microsoft.com/office/officeart/2005/8/layout/orgChart1"/>
    <dgm:cxn modelId="{AA00B4E8-1B42-4E03-8AC5-921FB1372B31}" type="presParOf" srcId="{DCAD37E4-A319-46D7-B3EC-879362D48816}" destId="{FB7AE309-30A5-4D82-A6DF-F15FC2D40198}" srcOrd="1" destOrd="0" presId="urn:microsoft.com/office/officeart/2005/8/layout/orgChart1"/>
    <dgm:cxn modelId="{368BA99F-76DF-4945-AB0D-AAF96E5BAB00}" type="presParOf" srcId="{FB7AE309-30A5-4D82-A6DF-F15FC2D40198}" destId="{D054802E-86C2-4416-89E2-87341533D121}" srcOrd="0" destOrd="0" presId="urn:microsoft.com/office/officeart/2005/8/layout/orgChart1"/>
    <dgm:cxn modelId="{61043081-062E-4362-A4EF-123D51A3F481}" type="presParOf" srcId="{D054802E-86C2-4416-89E2-87341533D121}" destId="{A967AD23-7D6B-4C25-AB38-DBE9FE9F614D}" srcOrd="0" destOrd="0" presId="urn:microsoft.com/office/officeart/2005/8/layout/orgChart1"/>
    <dgm:cxn modelId="{847CD524-092A-4646-B7CD-8BCDFDE00126}" type="presParOf" srcId="{D054802E-86C2-4416-89E2-87341533D121}" destId="{92B97BFC-AD06-420D-ADBD-F2421D218103}" srcOrd="1" destOrd="0" presId="urn:microsoft.com/office/officeart/2005/8/layout/orgChart1"/>
    <dgm:cxn modelId="{B94A5A51-B43E-4E38-8B93-D786ED278923}" type="presParOf" srcId="{FB7AE309-30A5-4D82-A6DF-F15FC2D40198}" destId="{7CB1B703-D5F7-4865-9463-A05AAE07130B}" srcOrd="1" destOrd="0" presId="urn:microsoft.com/office/officeart/2005/8/layout/orgChart1"/>
    <dgm:cxn modelId="{16E85C36-D460-400E-8341-792D26302051}" type="presParOf" srcId="{FB7AE309-30A5-4D82-A6DF-F15FC2D40198}" destId="{83E0ADF8-F19B-4A07-89B1-E0CE25CBEED4}" srcOrd="2" destOrd="0" presId="urn:microsoft.com/office/officeart/2005/8/layout/orgChart1"/>
    <dgm:cxn modelId="{D443A8F0-B846-44DC-AD87-98E521D08E3C}" type="presParOf" srcId="{DCAD37E4-A319-46D7-B3EC-879362D48816}" destId="{929BA556-F431-4AFA-B371-B1A0A1B263AD}" srcOrd="2" destOrd="0" presId="urn:microsoft.com/office/officeart/2005/8/layout/orgChart1"/>
    <dgm:cxn modelId="{C5C0321F-4E73-4329-A9CA-CC6AA5988751}" type="presParOf" srcId="{DCAD37E4-A319-46D7-B3EC-879362D48816}" destId="{A54ABDDF-55FC-4D8C-BB4F-6CA46C7E2FEC}" srcOrd="3" destOrd="0" presId="urn:microsoft.com/office/officeart/2005/8/layout/orgChart1"/>
    <dgm:cxn modelId="{75F23DFC-0258-41F4-BE0F-349D00A1524B}" type="presParOf" srcId="{A54ABDDF-55FC-4D8C-BB4F-6CA46C7E2FEC}" destId="{A0F5FBF4-D348-4D73-A7BB-C5DD32AD3A89}" srcOrd="0" destOrd="0" presId="urn:microsoft.com/office/officeart/2005/8/layout/orgChart1"/>
    <dgm:cxn modelId="{26005C9A-ACEE-4EAC-888C-B14F36090E19}" type="presParOf" srcId="{A0F5FBF4-D348-4D73-A7BB-C5DD32AD3A89}" destId="{B760FB9B-BA3C-4B53-AFAE-FA4719A3D650}" srcOrd="0" destOrd="0" presId="urn:microsoft.com/office/officeart/2005/8/layout/orgChart1"/>
    <dgm:cxn modelId="{FE066BB9-400B-40C2-A832-27B3DA4176A2}" type="presParOf" srcId="{A0F5FBF4-D348-4D73-A7BB-C5DD32AD3A89}" destId="{67699D2A-FCC9-49B2-AD40-E57AC3FA779B}" srcOrd="1" destOrd="0" presId="urn:microsoft.com/office/officeart/2005/8/layout/orgChart1"/>
    <dgm:cxn modelId="{51445789-F163-4ACE-A3DC-D5CF3B0C4FDD}" type="presParOf" srcId="{A54ABDDF-55FC-4D8C-BB4F-6CA46C7E2FEC}" destId="{01E39552-F060-4E16-8B88-5991B777EAD0}" srcOrd="1" destOrd="0" presId="urn:microsoft.com/office/officeart/2005/8/layout/orgChart1"/>
    <dgm:cxn modelId="{1E5425D0-2F18-41AA-8FBD-FF5D404DBFF1}" type="presParOf" srcId="{A54ABDDF-55FC-4D8C-BB4F-6CA46C7E2FEC}" destId="{F8FED0EA-9C02-4D66-BBC0-97380DB4B64E}" srcOrd="2" destOrd="0" presId="urn:microsoft.com/office/officeart/2005/8/layout/orgChart1"/>
    <dgm:cxn modelId="{E5194874-DE53-4911-A0F9-89F0C0640BF6}" type="presParOf" srcId="{E13DAB82-5F86-4B66-8A2E-9738EBA61EED}" destId="{3137DA9D-D0BB-4225-9B01-ACF04E68EBC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1BC0D7-3602-4A79-843A-7A10560C7D8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AA688E8-0E02-4699-A6D5-5A711EE38510}">
      <dgm:prSet phldrT="[Texto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PRÓ-REITORIA DE DESENVOLVIMENTO INSTITUCIONAL</a:t>
          </a:r>
          <a:endParaRPr lang="pt-BR" b="1" dirty="0">
            <a:solidFill>
              <a:schemeClr val="tx1"/>
            </a:solidFill>
          </a:endParaRPr>
        </a:p>
      </dgm:t>
    </dgm:pt>
    <dgm:pt modelId="{AB8D8760-07E4-40D2-83F0-D40BF2D61D2C}" type="parTrans" cxnId="{482F71FF-76D7-4C6C-9831-8EFCE2B151B7}">
      <dgm:prSet/>
      <dgm:spPr/>
      <dgm:t>
        <a:bodyPr/>
        <a:lstStyle/>
        <a:p>
          <a:endParaRPr lang="pt-BR"/>
        </a:p>
      </dgm:t>
    </dgm:pt>
    <dgm:pt modelId="{C6B5A2CF-B58B-409E-B49C-88C8B5294F78}" type="sibTrans" cxnId="{482F71FF-76D7-4C6C-9831-8EFCE2B151B7}">
      <dgm:prSet/>
      <dgm:spPr/>
      <dgm:t>
        <a:bodyPr/>
        <a:lstStyle/>
        <a:p>
          <a:endParaRPr lang="pt-BR"/>
        </a:p>
      </dgm:t>
    </dgm:pt>
    <dgm:pt modelId="{BF15E923-D89A-4544-A1BF-54D0D5AF5032}" type="asst">
      <dgm:prSet phldrT="[Texto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COMISSÃO PRÓPRIA DE AVALIAÇÃO</a:t>
          </a:r>
          <a:endParaRPr lang="pt-BR" b="1" dirty="0">
            <a:solidFill>
              <a:schemeClr val="tx1"/>
            </a:solidFill>
          </a:endParaRPr>
        </a:p>
      </dgm:t>
    </dgm:pt>
    <dgm:pt modelId="{26CBA2B6-A633-4D15-8882-7F0BEE933FB7}" type="parTrans" cxnId="{2A920B7C-1E9F-4C88-A317-6D3293053932}">
      <dgm:prSet/>
      <dgm:spPr/>
      <dgm:t>
        <a:bodyPr/>
        <a:lstStyle/>
        <a:p>
          <a:endParaRPr lang="pt-BR"/>
        </a:p>
      </dgm:t>
    </dgm:pt>
    <dgm:pt modelId="{8D807464-7BAF-4093-8A88-3AF0448903A6}" type="sibTrans" cxnId="{2A920B7C-1E9F-4C88-A317-6D3293053932}">
      <dgm:prSet/>
      <dgm:spPr/>
      <dgm:t>
        <a:bodyPr/>
        <a:lstStyle/>
        <a:p>
          <a:endParaRPr lang="pt-BR"/>
        </a:p>
      </dgm:t>
    </dgm:pt>
    <dgm:pt modelId="{C44BE5E0-1DF0-49C6-B84F-EA940559D432}">
      <dgm:prSet phldrT="[Tex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DIRETORIA DE TECNOLOGIA DA INFORMAÇÃO</a:t>
          </a:r>
          <a:endParaRPr lang="pt-BR" b="1" dirty="0">
            <a:solidFill>
              <a:schemeClr val="tx1"/>
            </a:solidFill>
          </a:endParaRPr>
        </a:p>
      </dgm:t>
    </dgm:pt>
    <dgm:pt modelId="{4C8E6B18-2BB8-4EB2-9DC4-1365F1589DC0}" type="parTrans" cxnId="{54F1B0C6-D9D1-4576-8FA6-9A39B6CD8A21}">
      <dgm:prSet/>
      <dgm:spPr/>
      <dgm:t>
        <a:bodyPr/>
        <a:lstStyle/>
        <a:p>
          <a:endParaRPr lang="pt-BR"/>
        </a:p>
      </dgm:t>
    </dgm:pt>
    <dgm:pt modelId="{A2AD0306-F337-462B-8A73-3163EE2E7DDB}" type="sibTrans" cxnId="{54F1B0C6-D9D1-4576-8FA6-9A39B6CD8A21}">
      <dgm:prSet/>
      <dgm:spPr/>
      <dgm:t>
        <a:bodyPr/>
        <a:lstStyle/>
        <a:p>
          <a:endParaRPr lang="pt-BR"/>
        </a:p>
      </dgm:t>
    </dgm:pt>
    <dgm:pt modelId="{95D667D9-8CE4-4BE2-85B9-BAE474CAB00C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DEPARTAMENTO DE PLANEJAMENTO E DESENVOLVIMENTO INSTITUCIONAL</a:t>
          </a:r>
          <a:endParaRPr lang="pt-BR" b="1" dirty="0">
            <a:solidFill>
              <a:schemeClr val="tx1"/>
            </a:solidFill>
          </a:endParaRPr>
        </a:p>
      </dgm:t>
    </dgm:pt>
    <dgm:pt modelId="{02B02EA4-723A-4955-9121-722ABBDF0493}" type="parTrans" cxnId="{D600F013-9DE4-4C0D-8AD4-4B0AB0B70238}">
      <dgm:prSet/>
      <dgm:spPr/>
      <dgm:t>
        <a:bodyPr/>
        <a:lstStyle/>
        <a:p>
          <a:endParaRPr lang="pt-BR"/>
        </a:p>
      </dgm:t>
    </dgm:pt>
    <dgm:pt modelId="{6D846D0B-1C4E-452B-84DA-446A10C88165}" type="sibTrans" cxnId="{D600F013-9DE4-4C0D-8AD4-4B0AB0B70238}">
      <dgm:prSet/>
      <dgm:spPr/>
      <dgm:t>
        <a:bodyPr/>
        <a:lstStyle/>
        <a:p>
          <a:endParaRPr lang="pt-BR"/>
        </a:p>
      </dgm:t>
    </dgm:pt>
    <dgm:pt modelId="{5FB361F6-93CA-4D8F-B25E-B40C943CA730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COMUNICAÇÃO SOCIAL</a:t>
          </a:r>
          <a:endParaRPr lang="pt-BR" b="1" dirty="0">
            <a:solidFill>
              <a:schemeClr val="tx1"/>
            </a:solidFill>
          </a:endParaRPr>
        </a:p>
      </dgm:t>
    </dgm:pt>
    <dgm:pt modelId="{E130F1F1-CCCD-48DA-8053-00C201D564BB}" type="parTrans" cxnId="{D4DF413A-F545-49BD-947F-D766F5AF839E}">
      <dgm:prSet/>
      <dgm:spPr/>
      <dgm:t>
        <a:bodyPr/>
        <a:lstStyle/>
        <a:p>
          <a:endParaRPr lang="pt-BR"/>
        </a:p>
      </dgm:t>
    </dgm:pt>
    <dgm:pt modelId="{0A4C0EAD-CF23-4967-AC18-7A8C638D9AF1}" type="sibTrans" cxnId="{D4DF413A-F545-49BD-947F-D766F5AF839E}">
      <dgm:prSet/>
      <dgm:spPr/>
      <dgm:t>
        <a:bodyPr/>
        <a:lstStyle/>
        <a:p>
          <a:endParaRPr lang="pt-BR"/>
        </a:p>
      </dgm:t>
    </dgm:pt>
    <dgm:pt modelId="{443D2B3E-A27D-48B4-B5A2-667F39299B88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INFORMAÇÕES INSTITUCIONAIS</a:t>
          </a:r>
          <a:endParaRPr lang="pt-BR" b="1" dirty="0">
            <a:solidFill>
              <a:schemeClr val="tx1"/>
            </a:solidFill>
          </a:endParaRPr>
        </a:p>
      </dgm:t>
    </dgm:pt>
    <dgm:pt modelId="{FEF0A562-1C30-4277-BEFA-F26C2C843DEF}" type="parTrans" cxnId="{D3685676-6371-451F-8235-693EAD36B6A9}">
      <dgm:prSet/>
      <dgm:spPr/>
      <dgm:t>
        <a:bodyPr/>
        <a:lstStyle/>
        <a:p>
          <a:endParaRPr lang="pt-BR"/>
        </a:p>
      </dgm:t>
    </dgm:pt>
    <dgm:pt modelId="{7DAE0097-35D5-47B0-9F7A-4B85702461DF}" type="sibTrans" cxnId="{D3685676-6371-451F-8235-693EAD36B6A9}">
      <dgm:prSet/>
      <dgm:spPr/>
      <dgm:t>
        <a:bodyPr/>
        <a:lstStyle/>
        <a:p>
          <a:endParaRPr lang="pt-BR"/>
        </a:p>
      </dgm:t>
    </dgm:pt>
    <dgm:pt modelId="{F3070E05-F9DF-45E4-862F-98FF4595DBEA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MARKETING INSTITUCIONAL</a:t>
          </a:r>
          <a:endParaRPr lang="pt-BR" b="1" dirty="0">
            <a:solidFill>
              <a:schemeClr val="tx1"/>
            </a:solidFill>
          </a:endParaRPr>
        </a:p>
      </dgm:t>
    </dgm:pt>
    <dgm:pt modelId="{C16BBC59-AC1A-42E9-A22B-73A855125957}" type="parTrans" cxnId="{6C6974A7-1F16-4699-B6CF-82E226D60285}">
      <dgm:prSet/>
      <dgm:spPr/>
      <dgm:t>
        <a:bodyPr/>
        <a:lstStyle/>
        <a:p>
          <a:endParaRPr lang="pt-BR"/>
        </a:p>
      </dgm:t>
    </dgm:pt>
    <dgm:pt modelId="{C1CA9DF5-E49F-44C7-92E2-226AB942191B}" type="sibTrans" cxnId="{6C6974A7-1F16-4699-B6CF-82E226D60285}">
      <dgm:prSet/>
      <dgm:spPr/>
      <dgm:t>
        <a:bodyPr/>
        <a:lstStyle/>
        <a:p>
          <a:endParaRPr lang="pt-BR"/>
        </a:p>
      </dgm:t>
    </dgm:pt>
    <dgm:pt modelId="{A82EBB9F-48FE-4D02-8F6C-D2429FC2A855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SUPORTE E ADMINISTRAÇÃO DE REDES</a:t>
          </a:r>
          <a:endParaRPr lang="pt-BR" b="1" dirty="0">
            <a:solidFill>
              <a:schemeClr val="tx1"/>
            </a:solidFill>
          </a:endParaRPr>
        </a:p>
      </dgm:t>
    </dgm:pt>
    <dgm:pt modelId="{8CD3533E-6C9B-4FCB-A5A2-F9A2939C1BE2}" type="parTrans" cxnId="{9030F375-CFC8-4D4E-A942-CED471C6BEF1}">
      <dgm:prSet/>
      <dgm:spPr/>
      <dgm:t>
        <a:bodyPr/>
        <a:lstStyle/>
        <a:p>
          <a:endParaRPr lang="pt-BR"/>
        </a:p>
      </dgm:t>
    </dgm:pt>
    <dgm:pt modelId="{88567C7E-3CBA-4C2C-B6BA-BD31C50A9DFF}" type="sibTrans" cxnId="{9030F375-CFC8-4D4E-A942-CED471C6BEF1}">
      <dgm:prSet/>
      <dgm:spPr/>
      <dgm:t>
        <a:bodyPr/>
        <a:lstStyle/>
        <a:p>
          <a:endParaRPr lang="pt-BR"/>
        </a:p>
      </dgm:t>
    </dgm:pt>
    <dgm:pt modelId="{B06A9627-AAE1-4B3E-954F-1B2DA49E0C40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MANUTENÇÃO E DESENVOLVIMENTO DE PROGRAMAS</a:t>
          </a:r>
          <a:endParaRPr lang="pt-BR" b="1" dirty="0">
            <a:solidFill>
              <a:schemeClr val="tx1"/>
            </a:solidFill>
          </a:endParaRPr>
        </a:p>
      </dgm:t>
    </dgm:pt>
    <dgm:pt modelId="{EDFA8D6A-B034-4D36-AD55-7459132647C0}" type="parTrans" cxnId="{951CE029-86B6-4412-ABF3-73C5B9962CAC}">
      <dgm:prSet/>
      <dgm:spPr/>
      <dgm:t>
        <a:bodyPr/>
        <a:lstStyle/>
        <a:p>
          <a:endParaRPr lang="pt-BR"/>
        </a:p>
      </dgm:t>
    </dgm:pt>
    <dgm:pt modelId="{B70E7960-1473-43B6-A781-02CDBA4AFC8D}" type="sibTrans" cxnId="{951CE029-86B6-4412-ABF3-73C5B9962CAC}">
      <dgm:prSet/>
      <dgm:spPr/>
      <dgm:t>
        <a:bodyPr/>
        <a:lstStyle/>
        <a:p>
          <a:endParaRPr lang="pt-BR"/>
        </a:p>
      </dgm:t>
    </dgm:pt>
    <dgm:pt modelId="{ECBA2495-F6E7-41FC-A8FE-B00BA004B26A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OBSERVATÓRIO DO MUNDO DO TRABALHO</a:t>
          </a:r>
          <a:endParaRPr lang="pt-BR" b="1" dirty="0">
            <a:solidFill>
              <a:schemeClr val="tx1"/>
            </a:solidFill>
          </a:endParaRPr>
        </a:p>
      </dgm:t>
    </dgm:pt>
    <dgm:pt modelId="{8FACD4DC-2B8C-4354-912E-EE188196F3D1}" type="parTrans" cxnId="{853A3C4B-019F-4756-BB2D-D4565035EA5E}">
      <dgm:prSet/>
      <dgm:spPr/>
      <dgm:t>
        <a:bodyPr/>
        <a:lstStyle/>
        <a:p>
          <a:endParaRPr lang="pt-BR"/>
        </a:p>
      </dgm:t>
    </dgm:pt>
    <dgm:pt modelId="{A3CE06CE-2221-48DA-BAF4-0D159B94C1EF}" type="sibTrans" cxnId="{853A3C4B-019F-4756-BB2D-D4565035EA5E}">
      <dgm:prSet/>
      <dgm:spPr/>
      <dgm:t>
        <a:bodyPr/>
        <a:lstStyle/>
        <a:p>
          <a:endParaRPr lang="pt-BR"/>
        </a:p>
      </dgm:t>
    </dgm:pt>
    <dgm:pt modelId="{4F2DC2D2-1AEE-44AA-8EAA-0D3368D6A260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PLANEJAMENTO</a:t>
          </a:r>
          <a:endParaRPr lang="pt-BR" b="1" dirty="0">
            <a:solidFill>
              <a:schemeClr val="tx1"/>
            </a:solidFill>
          </a:endParaRPr>
        </a:p>
      </dgm:t>
    </dgm:pt>
    <dgm:pt modelId="{EE281EB9-9F8E-4458-86D2-547394915EE7}" type="parTrans" cxnId="{A98CE693-AA59-4BA6-82A4-749E8EA9996B}">
      <dgm:prSet/>
      <dgm:spPr/>
      <dgm:t>
        <a:bodyPr/>
        <a:lstStyle/>
        <a:p>
          <a:endParaRPr lang="pt-BR"/>
        </a:p>
      </dgm:t>
    </dgm:pt>
    <dgm:pt modelId="{F61A7264-FB8C-400B-BE79-0C8AC8B604A4}" type="sibTrans" cxnId="{A98CE693-AA59-4BA6-82A4-749E8EA9996B}">
      <dgm:prSet/>
      <dgm:spPr/>
      <dgm:t>
        <a:bodyPr/>
        <a:lstStyle/>
        <a:p>
          <a:endParaRPr lang="pt-BR"/>
        </a:p>
      </dgm:t>
    </dgm:pt>
    <dgm:pt modelId="{A7C94822-8564-49F8-B996-D483AB1B6A05}" type="pres">
      <dgm:prSet presAssocID="{F01BC0D7-3602-4A79-843A-7A10560C7D8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AD121888-6EB5-41F2-829A-35536202E21B}" type="pres">
      <dgm:prSet presAssocID="{9AA688E8-0E02-4699-A6D5-5A711EE38510}" presName="hierRoot1" presStyleCnt="0">
        <dgm:presLayoutVars>
          <dgm:hierBranch val="init"/>
        </dgm:presLayoutVars>
      </dgm:prSet>
      <dgm:spPr/>
    </dgm:pt>
    <dgm:pt modelId="{54E45952-96A4-429A-A407-4C6122B5BE7E}" type="pres">
      <dgm:prSet presAssocID="{9AA688E8-0E02-4699-A6D5-5A711EE38510}" presName="rootComposite1" presStyleCnt="0"/>
      <dgm:spPr/>
    </dgm:pt>
    <dgm:pt modelId="{EBD0D079-EBB9-4CA9-BBDE-9E8671811972}" type="pres">
      <dgm:prSet presAssocID="{9AA688E8-0E02-4699-A6D5-5A711EE3851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C1B7CF3-3EB4-4A3F-9166-F032BDF863A3}" type="pres">
      <dgm:prSet presAssocID="{9AA688E8-0E02-4699-A6D5-5A711EE38510}" presName="rootConnector1" presStyleLbl="node1" presStyleIdx="0" presStyleCnt="0"/>
      <dgm:spPr/>
      <dgm:t>
        <a:bodyPr/>
        <a:lstStyle/>
        <a:p>
          <a:endParaRPr lang="pt-BR"/>
        </a:p>
      </dgm:t>
    </dgm:pt>
    <dgm:pt modelId="{A120EB43-51C7-4F5D-9DB5-F5403CB9FC6E}" type="pres">
      <dgm:prSet presAssocID="{9AA688E8-0E02-4699-A6D5-5A711EE38510}" presName="hierChild2" presStyleCnt="0"/>
      <dgm:spPr/>
    </dgm:pt>
    <dgm:pt modelId="{9AAE8436-DF72-4F56-BAB3-81D9EA3980C9}" type="pres">
      <dgm:prSet presAssocID="{4C8E6B18-2BB8-4EB2-9DC4-1365F1589DC0}" presName="Name37" presStyleLbl="parChTrans1D2" presStyleIdx="0" presStyleCnt="6"/>
      <dgm:spPr/>
      <dgm:t>
        <a:bodyPr/>
        <a:lstStyle/>
        <a:p>
          <a:endParaRPr lang="pt-BR"/>
        </a:p>
      </dgm:t>
    </dgm:pt>
    <dgm:pt modelId="{595CF200-8FC2-49C5-B158-DC996B139B3D}" type="pres">
      <dgm:prSet presAssocID="{C44BE5E0-1DF0-49C6-B84F-EA940559D432}" presName="hierRoot2" presStyleCnt="0">
        <dgm:presLayoutVars>
          <dgm:hierBranch val="init"/>
        </dgm:presLayoutVars>
      </dgm:prSet>
      <dgm:spPr/>
    </dgm:pt>
    <dgm:pt modelId="{31F0D63A-5DAA-41F8-B1BA-6AC8C4D11D5B}" type="pres">
      <dgm:prSet presAssocID="{C44BE5E0-1DF0-49C6-B84F-EA940559D432}" presName="rootComposite" presStyleCnt="0"/>
      <dgm:spPr/>
    </dgm:pt>
    <dgm:pt modelId="{DB41390B-9C5D-4085-9F9A-BA5715920858}" type="pres">
      <dgm:prSet presAssocID="{C44BE5E0-1DF0-49C6-B84F-EA940559D43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1C1002B-539D-424E-90E7-F8296738E009}" type="pres">
      <dgm:prSet presAssocID="{C44BE5E0-1DF0-49C6-B84F-EA940559D432}" presName="rootConnector" presStyleLbl="node2" presStyleIdx="0" presStyleCnt="4"/>
      <dgm:spPr/>
      <dgm:t>
        <a:bodyPr/>
        <a:lstStyle/>
        <a:p>
          <a:endParaRPr lang="pt-BR"/>
        </a:p>
      </dgm:t>
    </dgm:pt>
    <dgm:pt modelId="{76A902DC-1E64-46CD-88FB-BD1532C5E09E}" type="pres">
      <dgm:prSet presAssocID="{C44BE5E0-1DF0-49C6-B84F-EA940559D432}" presName="hierChild4" presStyleCnt="0"/>
      <dgm:spPr/>
    </dgm:pt>
    <dgm:pt modelId="{496A2D39-94A3-4EEB-A7A1-4DF9337AA383}" type="pres">
      <dgm:prSet presAssocID="{C44BE5E0-1DF0-49C6-B84F-EA940559D432}" presName="hierChild5" presStyleCnt="0"/>
      <dgm:spPr/>
    </dgm:pt>
    <dgm:pt modelId="{DD6B7BF9-84C8-4095-AEDE-095940B30C8A}" type="pres">
      <dgm:prSet presAssocID="{8CD3533E-6C9B-4FCB-A5A2-F9A2939C1BE2}" presName="Name111" presStyleLbl="parChTrans1D3" presStyleIdx="0" presStyleCnt="4"/>
      <dgm:spPr/>
      <dgm:t>
        <a:bodyPr/>
        <a:lstStyle/>
        <a:p>
          <a:endParaRPr lang="pt-BR"/>
        </a:p>
      </dgm:t>
    </dgm:pt>
    <dgm:pt modelId="{B6B00B36-4ABB-4253-A277-904F8788E322}" type="pres">
      <dgm:prSet presAssocID="{A82EBB9F-48FE-4D02-8F6C-D2429FC2A855}" presName="hierRoot3" presStyleCnt="0">
        <dgm:presLayoutVars>
          <dgm:hierBranch val="init"/>
        </dgm:presLayoutVars>
      </dgm:prSet>
      <dgm:spPr/>
    </dgm:pt>
    <dgm:pt modelId="{9F2ADF6F-BD00-4092-AE9B-26056325BF6D}" type="pres">
      <dgm:prSet presAssocID="{A82EBB9F-48FE-4D02-8F6C-D2429FC2A855}" presName="rootComposite3" presStyleCnt="0"/>
      <dgm:spPr/>
    </dgm:pt>
    <dgm:pt modelId="{3677BCE8-3442-4114-8830-3CE708095EED}" type="pres">
      <dgm:prSet presAssocID="{A82EBB9F-48FE-4D02-8F6C-D2429FC2A855}" presName="rootText3" presStyleLbl="asst2" presStyleIdx="0" presStyleCnt="4" custLinFactNeighborY="-1917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B45DE7B-FE74-4528-9575-AB6BA8AAC8BA}" type="pres">
      <dgm:prSet presAssocID="{A82EBB9F-48FE-4D02-8F6C-D2429FC2A855}" presName="rootConnector3" presStyleLbl="asst2" presStyleIdx="0" presStyleCnt="4"/>
      <dgm:spPr/>
      <dgm:t>
        <a:bodyPr/>
        <a:lstStyle/>
        <a:p>
          <a:endParaRPr lang="pt-BR"/>
        </a:p>
      </dgm:t>
    </dgm:pt>
    <dgm:pt modelId="{9B7C30F8-C7D3-4DD1-A6EE-8B62AA23246C}" type="pres">
      <dgm:prSet presAssocID="{A82EBB9F-48FE-4D02-8F6C-D2429FC2A855}" presName="hierChild6" presStyleCnt="0"/>
      <dgm:spPr/>
    </dgm:pt>
    <dgm:pt modelId="{4DD75419-5AB5-4616-AF0E-D22CE35824AE}" type="pres">
      <dgm:prSet presAssocID="{A82EBB9F-48FE-4D02-8F6C-D2429FC2A855}" presName="hierChild7" presStyleCnt="0"/>
      <dgm:spPr/>
    </dgm:pt>
    <dgm:pt modelId="{EC799824-5E39-4596-87C4-DC8B1D6A6928}" type="pres">
      <dgm:prSet presAssocID="{EDFA8D6A-B034-4D36-AD55-7459132647C0}" presName="Name111" presStyleLbl="parChTrans1D3" presStyleIdx="1" presStyleCnt="4"/>
      <dgm:spPr/>
      <dgm:t>
        <a:bodyPr/>
        <a:lstStyle/>
        <a:p>
          <a:endParaRPr lang="pt-BR"/>
        </a:p>
      </dgm:t>
    </dgm:pt>
    <dgm:pt modelId="{C424E462-6090-4E59-82B7-C1A6309B1ADF}" type="pres">
      <dgm:prSet presAssocID="{B06A9627-AAE1-4B3E-954F-1B2DA49E0C40}" presName="hierRoot3" presStyleCnt="0">
        <dgm:presLayoutVars>
          <dgm:hierBranch val="init"/>
        </dgm:presLayoutVars>
      </dgm:prSet>
      <dgm:spPr/>
    </dgm:pt>
    <dgm:pt modelId="{A3BB32DA-DC46-4D7E-9E75-8C4350FFC0B4}" type="pres">
      <dgm:prSet presAssocID="{B06A9627-AAE1-4B3E-954F-1B2DA49E0C40}" presName="rootComposite3" presStyleCnt="0"/>
      <dgm:spPr/>
    </dgm:pt>
    <dgm:pt modelId="{8BDFD247-8376-46AF-B312-8DD011C3AD93}" type="pres">
      <dgm:prSet presAssocID="{B06A9627-AAE1-4B3E-954F-1B2DA49E0C40}" presName="rootText3" presStyleLbl="asst2" presStyleIdx="1" presStyleCnt="4" custLinFactNeighborY="-1917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7BDB98E-663C-41ED-A3F9-D41699F94348}" type="pres">
      <dgm:prSet presAssocID="{B06A9627-AAE1-4B3E-954F-1B2DA49E0C40}" presName="rootConnector3" presStyleLbl="asst2" presStyleIdx="1" presStyleCnt="4"/>
      <dgm:spPr/>
      <dgm:t>
        <a:bodyPr/>
        <a:lstStyle/>
        <a:p>
          <a:endParaRPr lang="pt-BR"/>
        </a:p>
      </dgm:t>
    </dgm:pt>
    <dgm:pt modelId="{EB496251-63CE-46C1-9C54-128F65C537B5}" type="pres">
      <dgm:prSet presAssocID="{B06A9627-AAE1-4B3E-954F-1B2DA49E0C40}" presName="hierChild6" presStyleCnt="0"/>
      <dgm:spPr/>
    </dgm:pt>
    <dgm:pt modelId="{6815BE13-B280-45D2-96CD-A761B0CD8C49}" type="pres">
      <dgm:prSet presAssocID="{B06A9627-AAE1-4B3E-954F-1B2DA49E0C40}" presName="hierChild7" presStyleCnt="0"/>
      <dgm:spPr/>
    </dgm:pt>
    <dgm:pt modelId="{7E290E00-2EAA-4D7D-8027-90678AF11050}" type="pres">
      <dgm:prSet presAssocID="{02B02EA4-723A-4955-9121-722ABBDF0493}" presName="Name37" presStyleLbl="parChTrans1D2" presStyleIdx="1" presStyleCnt="6"/>
      <dgm:spPr/>
      <dgm:t>
        <a:bodyPr/>
        <a:lstStyle/>
        <a:p>
          <a:endParaRPr lang="pt-BR"/>
        </a:p>
      </dgm:t>
    </dgm:pt>
    <dgm:pt modelId="{F6F818B8-5E86-440A-A977-085DADF26548}" type="pres">
      <dgm:prSet presAssocID="{95D667D9-8CE4-4BE2-85B9-BAE474CAB00C}" presName="hierRoot2" presStyleCnt="0">
        <dgm:presLayoutVars>
          <dgm:hierBranch val="init"/>
        </dgm:presLayoutVars>
      </dgm:prSet>
      <dgm:spPr/>
    </dgm:pt>
    <dgm:pt modelId="{4F479445-F52B-4CF9-AFC4-AA4B2782D65A}" type="pres">
      <dgm:prSet presAssocID="{95D667D9-8CE4-4BE2-85B9-BAE474CAB00C}" presName="rootComposite" presStyleCnt="0"/>
      <dgm:spPr/>
    </dgm:pt>
    <dgm:pt modelId="{3C682512-E7E7-4486-AE69-3804038DA810}" type="pres">
      <dgm:prSet presAssocID="{95D667D9-8CE4-4BE2-85B9-BAE474CAB00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4CE6288-21C6-4FA4-A789-126F947DC673}" type="pres">
      <dgm:prSet presAssocID="{95D667D9-8CE4-4BE2-85B9-BAE474CAB00C}" presName="rootConnector" presStyleLbl="node2" presStyleIdx="1" presStyleCnt="4"/>
      <dgm:spPr/>
      <dgm:t>
        <a:bodyPr/>
        <a:lstStyle/>
        <a:p>
          <a:endParaRPr lang="pt-BR"/>
        </a:p>
      </dgm:t>
    </dgm:pt>
    <dgm:pt modelId="{A30CF782-227A-4466-8B18-CF2E5EFB2073}" type="pres">
      <dgm:prSet presAssocID="{95D667D9-8CE4-4BE2-85B9-BAE474CAB00C}" presName="hierChild4" presStyleCnt="0"/>
      <dgm:spPr/>
    </dgm:pt>
    <dgm:pt modelId="{CE302374-EEB9-401C-A44A-C7DEEF16CBE4}" type="pres">
      <dgm:prSet presAssocID="{95D667D9-8CE4-4BE2-85B9-BAE474CAB00C}" presName="hierChild5" presStyleCnt="0"/>
      <dgm:spPr/>
    </dgm:pt>
    <dgm:pt modelId="{8EFDB27F-534C-4E1D-858A-82FE0183490F}" type="pres">
      <dgm:prSet presAssocID="{8FACD4DC-2B8C-4354-912E-EE188196F3D1}" presName="Name111" presStyleLbl="parChTrans1D3" presStyleIdx="2" presStyleCnt="4"/>
      <dgm:spPr/>
      <dgm:t>
        <a:bodyPr/>
        <a:lstStyle/>
        <a:p>
          <a:endParaRPr lang="pt-BR"/>
        </a:p>
      </dgm:t>
    </dgm:pt>
    <dgm:pt modelId="{4939B6BA-5F5F-47B6-AD8E-586263D262CC}" type="pres">
      <dgm:prSet presAssocID="{ECBA2495-F6E7-41FC-A8FE-B00BA004B26A}" presName="hierRoot3" presStyleCnt="0">
        <dgm:presLayoutVars>
          <dgm:hierBranch val="init"/>
        </dgm:presLayoutVars>
      </dgm:prSet>
      <dgm:spPr/>
    </dgm:pt>
    <dgm:pt modelId="{86ADA275-3EC3-47E1-A268-FAD3CE382F68}" type="pres">
      <dgm:prSet presAssocID="{ECBA2495-F6E7-41FC-A8FE-B00BA004B26A}" presName="rootComposite3" presStyleCnt="0"/>
      <dgm:spPr/>
    </dgm:pt>
    <dgm:pt modelId="{610EDEF3-C8FD-4216-BFCD-E3CCA9A9B991}" type="pres">
      <dgm:prSet presAssocID="{ECBA2495-F6E7-41FC-A8FE-B00BA004B26A}" presName="rootText3" presStyleLbl="asst2" presStyleIdx="2" presStyleCnt="4" custLinFactNeighborY="-1917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4DC9FC2-A974-4E2E-A5B7-2610D4CC3B5F}" type="pres">
      <dgm:prSet presAssocID="{ECBA2495-F6E7-41FC-A8FE-B00BA004B26A}" presName="rootConnector3" presStyleLbl="asst2" presStyleIdx="2" presStyleCnt="4"/>
      <dgm:spPr/>
      <dgm:t>
        <a:bodyPr/>
        <a:lstStyle/>
        <a:p>
          <a:endParaRPr lang="pt-BR"/>
        </a:p>
      </dgm:t>
    </dgm:pt>
    <dgm:pt modelId="{40505280-0769-4846-907B-DDF37D08ACDF}" type="pres">
      <dgm:prSet presAssocID="{ECBA2495-F6E7-41FC-A8FE-B00BA004B26A}" presName="hierChild6" presStyleCnt="0"/>
      <dgm:spPr/>
    </dgm:pt>
    <dgm:pt modelId="{73F50ED4-9CD1-43C6-B79C-80CED0EC4228}" type="pres">
      <dgm:prSet presAssocID="{ECBA2495-F6E7-41FC-A8FE-B00BA004B26A}" presName="hierChild7" presStyleCnt="0"/>
      <dgm:spPr/>
    </dgm:pt>
    <dgm:pt modelId="{F22EF713-BDDA-4324-B49E-8E625A293D0B}" type="pres">
      <dgm:prSet presAssocID="{EE281EB9-9F8E-4458-86D2-547394915EE7}" presName="Name111" presStyleLbl="parChTrans1D3" presStyleIdx="3" presStyleCnt="4"/>
      <dgm:spPr/>
      <dgm:t>
        <a:bodyPr/>
        <a:lstStyle/>
        <a:p>
          <a:endParaRPr lang="pt-BR"/>
        </a:p>
      </dgm:t>
    </dgm:pt>
    <dgm:pt modelId="{F4ED6F25-E8F4-4A75-ACE6-E8910BDC655B}" type="pres">
      <dgm:prSet presAssocID="{4F2DC2D2-1AEE-44AA-8EAA-0D3368D6A260}" presName="hierRoot3" presStyleCnt="0">
        <dgm:presLayoutVars>
          <dgm:hierBranch val="init"/>
        </dgm:presLayoutVars>
      </dgm:prSet>
      <dgm:spPr/>
    </dgm:pt>
    <dgm:pt modelId="{307D7135-66C5-4708-834D-4BAEAF59493C}" type="pres">
      <dgm:prSet presAssocID="{4F2DC2D2-1AEE-44AA-8EAA-0D3368D6A260}" presName="rootComposite3" presStyleCnt="0"/>
      <dgm:spPr/>
    </dgm:pt>
    <dgm:pt modelId="{03CDB00A-B480-4EBB-9E9E-86011CB9F271}" type="pres">
      <dgm:prSet presAssocID="{4F2DC2D2-1AEE-44AA-8EAA-0D3368D6A260}" presName="rootText3" presStyleLbl="asst2" presStyleIdx="3" presStyleCnt="4" custLinFactNeighborY="-1917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342B6E5-7DFD-4F5E-B8A7-A15FCFE777B9}" type="pres">
      <dgm:prSet presAssocID="{4F2DC2D2-1AEE-44AA-8EAA-0D3368D6A260}" presName="rootConnector3" presStyleLbl="asst2" presStyleIdx="3" presStyleCnt="4"/>
      <dgm:spPr/>
      <dgm:t>
        <a:bodyPr/>
        <a:lstStyle/>
        <a:p>
          <a:endParaRPr lang="pt-BR"/>
        </a:p>
      </dgm:t>
    </dgm:pt>
    <dgm:pt modelId="{D4D59954-5C12-4CB2-91AB-A479D7247AE6}" type="pres">
      <dgm:prSet presAssocID="{4F2DC2D2-1AEE-44AA-8EAA-0D3368D6A260}" presName="hierChild6" presStyleCnt="0"/>
      <dgm:spPr/>
    </dgm:pt>
    <dgm:pt modelId="{4111F20F-A5AC-48DC-B1DD-BF6836946795}" type="pres">
      <dgm:prSet presAssocID="{4F2DC2D2-1AEE-44AA-8EAA-0D3368D6A260}" presName="hierChild7" presStyleCnt="0"/>
      <dgm:spPr/>
    </dgm:pt>
    <dgm:pt modelId="{04564E26-408B-4325-AFA4-CE082581D7FB}" type="pres">
      <dgm:prSet presAssocID="{E130F1F1-CCCD-48DA-8053-00C201D564BB}" presName="Name37" presStyleLbl="parChTrans1D2" presStyleIdx="2" presStyleCnt="6"/>
      <dgm:spPr/>
      <dgm:t>
        <a:bodyPr/>
        <a:lstStyle/>
        <a:p>
          <a:endParaRPr lang="pt-BR"/>
        </a:p>
      </dgm:t>
    </dgm:pt>
    <dgm:pt modelId="{99A0553F-27C3-498F-8D74-3DD2F7C3C6B8}" type="pres">
      <dgm:prSet presAssocID="{5FB361F6-93CA-4D8F-B25E-B40C943CA730}" presName="hierRoot2" presStyleCnt="0">
        <dgm:presLayoutVars>
          <dgm:hierBranch val="init"/>
        </dgm:presLayoutVars>
      </dgm:prSet>
      <dgm:spPr/>
    </dgm:pt>
    <dgm:pt modelId="{E2F40D6F-60A7-42F1-B6E2-72F7E22D3108}" type="pres">
      <dgm:prSet presAssocID="{5FB361F6-93CA-4D8F-B25E-B40C943CA730}" presName="rootComposite" presStyleCnt="0"/>
      <dgm:spPr/>
    </dgm:pt>
    <dgm:pt modelId="{27C0F7D9-07A1-431C-9C02-5950078B9CC2}" type="pres">
      <dgm:prSet presAssocID="{5FB361F6-93CA-4D8F-B25E-B40C943CA730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B5A9DFE-0C7F-4D18-AE8D-A30BE3CFC0F2}" type="pres">
      <dgm:prSet presAssocID="{5FB361F6-93CA-4D8F-B25E-B40C943CA730}" presName="rootConnector" presStyleLbl="node2" presStyleIdx="2" presStyleCnt="4"/>
      <dgm:spPr/>
      <dgm:t>
        <a:bodyPr/>
        <a:lstStyle/>
        <a:p>
          <a:endParaRPr lang="pt-BR"/>
        </a:p>
      </dgm:t>
    </dgm:pt>
    <dgm:pt modelId="{807377D8-C748-430C-9B01-63987324BC17}" type="pres">
      <dgm:prSet presAssocID="{5FB361F6-93CA-4D8F-B25E-B40C943CA730}" presName="hierChild4" presStyleCnt="0"/>
      <dgm:spPr/>
    </dgm:pt>
    <dgm:pt modelId="{07CDF910-067C-423D-923F-58349C3C9129}" type="pres">
      <dgm:prSet presAssocID="{5FB361F6-93CA-4D8F-B25E-B40C943CA730}" presName="hierChild5" presStyleCnt="0"/>
      <dgm:spPr/>
    </dgm:pt>
    <dgm:pt modelId="{E3B87EA0-2CE8-42F1-9385-4DFCD255E0BD}" type="pres">
      <dgm:prSet presAssocID="{C16BBC59-AC1A-42E9-A22B-73A855125957}" presName="Name37" presStyleLbl="parChTrans1D2" presStyleIdx="3" presStyleCnt="6"/>
      <dgm:spPr/>
      <dgm:t>
        <a:bodyPr/>
        <a:lstStyle/>
        <a:p>
          <a:endParaRPr lang="pt-BR"/>
        </a:p>
      </dgm:t>
    </dgm:pt>
    <dgm:pt modelId="{29BCBB32-A55A-49EF-A27D-6FED963A26FC}" type="pres">
      <dgm:prSet presAssocID="{F3070E05-F9DF-45E4-862F-98FF4595DBEA}" presName="hierRoot2" presStyleCnt="0">
        <dgm:presLayoutVars>
          <dgm:hierBranch val="init"/>
        </dgm:presLayoutVars>
      </dgm:prSet>
      <dgm:spPr/>
    </dgm:pt>
    <dgm:pt modelId="{8B98FA60-EC15-443C-9481-1944F266C189}" type="pres">
      <dgm:prSet presAssocID="{F3070E05-F9DF-45E4-862F-98FF4595DBEA}" presName="rootComposite" presStyleCnt="0"/>
      <dgm:spPr/>
    </dgm:pt>
    <dgm:pt modelId="{300AC8F0-3C65-438F-8AD4-6C9EEFDE7BF5}" type="pres">
      <dgm:prSet presAssocID="{F3070E05-F9DF-45E4-862F-98FF4595DBEA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3BE93EB-FCE1-4AE3-8547-B60935C6FA5E}" type="pres">
      <dgm:prSet presAssocID="{F3070E05-F9DF-45E4-862F-98FF4595DBEA}" presName="rootConnector" presStyleLbl="node2" presStyleIdx="3" presStyleCnt="4"/>
      <dgm:spPr/>
      <dgm:t>
        <a:bodyPr/>
        <a:lstStyle/>
        <a:p>
          <a:endParaRPr lang="pt-BR"/>
        </a:p>
      </dgm:t>
    </dgm:pt>
    <dgm:pt modelId="{948667CB-4624-424D-8D79-0F2BA86DA4ED}" type="pres">
      <dgm:prSet presAssocID="{F3070E05-F9DF-45E4-862F-98FF4595DBEA}" presName="hierChild4" presStyleCnt="0"/>
      <dgm:spPr/>
    </dgm:pt>
    <dgm:pt modelId="{277BF60A-BF7C-40B4-86BB-3914209DE07B}" type="pres">
      <dgm:prSet presAssocID="{F3070E05-F9DF-45E4-862F-98FF4595DBEA}" presName="hierChild5" presStyleCnt="0"/>
      <dgm:spPr/>
    </dgm:pt>
    <dgm:pt modelId="{A9C50224-17D9-4756-92F1-8069ACD413BE}" type="pres">
      <dgm:prSet presAssocID="{9AA688E8-0E02-4699-A6D5-5A711EE38510}" presName="hierChild3" presStyleCnt="0"/>
      <dgm:spPr/>
    </dgm:pt>
    <dgm:pt modelId="{A869DA12-0B37-4A15-9A06-1765845F52AD}" type="pres">
      <dgm:prSet presAssocID="{26CBA2B6-A633-4D15-8882-7F0BEE933FB7}" presName="Name111" presStyleLbl="parChTrans1D2" presStyleIdx="4" presStyleCnt="6"/>
      <dgm:spPr/>
      <dgm:t>
        <a:bodyPr/>
        <a:lstStyle/>
        <a:p>
          <a:endParaRPr lang="pt-BR"/>
        </a:p>
      </dgm:t>
    </dgm:pt>
    <dgm:pt modelId="{10C52417-3EFD-4157-A11B-190A13E60090}" type="pres">
      <dgm:prSet presAssocID="{BF15E923-D89A-4544-A1BF-54D0D5AF5032}" presName="hierRoot3" presStyleCnt="0">
        <dgm:presLayoutVars>
          <dgm:hierBranch val="init"/>
        </dgm:presLayoutVars>
      </dgm:prSet>
      <dgm:spPr/>
    </dgm:pt>
    <dgm:pt modelId="{E76BA871-2D7B-4889-969A-51D3596FECD1}" type="pres">
      <dgm:prSet presAssocID="{BF15E923-D89A-4544-A1BF-54D0D5AF5032}" presName="rootComposite3" presStyleCnt="0"/>
      <dgm:spPr/>
    </dgm:pt>
    <dgm:pt modelId="{DAA1B670-1CD2-4387-9E0A-460067C4FFAD}" type="pres">
      <dgm:prSet presAssocID="{BF15E923-D89A-4544-A1BF-54D0D5AF5032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E0E6AC5-DE81-4097-95D8-83B3C4A8CC65}" type="pres">
      <dgm:prSet presAssocID="{BF15E923-D89A-4544-A1BF-54D0D5AF5032}" presName="rootConnector3" presStyleLbl="asst1" presStyleIdx="0" presStyleCnt="2"/>
      <dgm:spPr/>
      <dgm:t>
        <a:bodyPr/>
        <a:lstStyle/>
        <a:p>
          <a:endParaRPr lang="pt-BR"/>
        </a:p>
      </dgm:t>
    </dgm:pt>
    <dgm:pt modelId="{44DE803B-36F6-4DD7-8EAC-BFCBEC686667}" type="pres">
      <dgm:prSet presAssocID="{BF15E923-D89A-4544-A1BF-54D0D5AF5032}" presName="hierChild6" presStyleCnt="0"/>
      <dgm:spPr/>
    </dgm:pt>
    <dgm:pt modelId="{C798E8FE-855E-4F2A-AA7D-5B636A013EB6}" type="pres">
      <dgm:prSet presAssocID="{BF15E923-D89A-4544-A1BF-54D0D5AF5032}" presName="hierChild7" presStyleCnt="0"/>
      <dgm:spPr/>
    </dgm:pt>
    <dgm:pt modelId="{FA8B5A82-F098-4C6A-B880-FA5DD1AAE25E}" type="pres">
      <dgm:prSet presAssocID="{FEF0A562-1C30-4277-BEFA-F26C2C843DEF}" presName="Name111" presStyleLbl="parChTrans1D2" presStyleIdx="5" presStyleCnt="6"/>
      <dgm:spPr/>
      <dgm:t>
        <a:bodyPr/>
        <a:lstStyle/>
        <a:p>
          <a:endParaRPr lang="pt-BR"/>
        </a:p>
      </dgm:t>
    </dgm:pt>
    <dgm:pt modelId="{E05F5130-1DBC-45CC-82A6-C58A2E01000D}" type="pres">
      <dgm:prSet presAssocID="{443D2B3E-A27D-48B4-B5A2-667F39299B88}" presName="hierRoot3" presStyleCnt="0">
        <dgm:presLayoutVars>
          <dgm:hierBranch val="init"/>
        </dgm:presLayoutVars>
      </dgm:prSet>
      <dgm:spPr/>
    </dgm:pt>
    <dgm:pt modelId="{851C56F1-F1FD-49C7-A443-6504FC0D1E95}" type="pres">
      <dgm:prSet presAssocID="{443D2B3E-A27D-48B4-B5A2-667F39299B88}" presName="rootComposite3" presStyleCnt="0"/>
      <dgm:spPr/>
    </dgm:pt>
    <dgm:pt modelId="{A69FAFCA-3965-423D-899F-6C9C4C8C0D21}" type="pres">
      <dgm:prSet presAssocID="{443D2B3E-A27D-48B4-B5A2-667F39299B88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3DB2063-9287-4B91-AAB0-6E501443DDA9}" type="pres">
      <dgm:prSet presAssocID="{443D2B3E-A27D-48B4-B5A2-667F39299B88}" presName="rootConnector3" presStyleLbl="asst1" presStyleIdx="1" presStyleCnt="2"/>
      <dgm:spPr/>
      <dgm:t>
        <a:bodyPr/>
        <a:lstStyle/>
        <a:p>
          <a:endParaRPr lang="pt-BR"/>
        </a:p>
      </dgm:t>
    </dgm:pt>
    <dgm:pt modelId="{496764C1-77F6-4F0C-A9FD-78885946C3C6}" type="pres">
      <dgm:prSet presAssocID="{443D2B3E-A27D-48B4-B5A2-667F39299B88}" presName="hierChild6" presStyleCnt="0"/>
      <dgm:spPr/>
    </dgm:pt>
    <dgm:pt modelId="{9C99B6FB-3AE5-4D67-BA1E-611D8A1EA5F4}" type="pres">
      <dgm:prSet presAssocID="{443D2B3E-A27D-48B4-B5A2-667F39299B88}" presName="hierChild7" presStyleCnt="0"/>
      <dgm:spPr/>
    </dgm:pt>
  </dgm:ptLst>
  <dgm:cxnLst>
    <dgm:cxn modelId="{482F71FF-76D7-4C6C-9831-8EFCE2B151B7}" srcId="{F01BC0D7-3602-4A79-843A-7A10560C7D83}" destId="{9AA688E8-0E02-4699-A6D5-5A711EE38510}" srcOrd="0" destOrd="0" parTransId="{AB8D8760-07E4-40D2-83F0-D40BF2D61D2C}" sibTransId="{C6B5A2CF-B58B-409E-B49C-88C8B5294F78}"/>
    <dgm:cxn modelId="{45059797-92EC-4BAA-885D-3C9231B1E590}" type="presOf" srcId="{BF15E923-D89A-4544-A1BF-54D0D5AF5032}" destId="{DAA1B670-1CD2-4387-9E0A-460067C4FFAD}" srcOrd="0" destOrd="0" presId="urn:microsoft.com/office/officeart/2005/8/layout/orgChart1"/>
    <dgm:cxn modelId="{7D6E92B8-2B2E-4735-B543-D48A7AA1A542}" type="presOf" srcId="{443D2B3E-A27D-48B4-B5A2-667F39299B88}" destId="{D3DB2063-9287-4B91-AAB0-6E501443DDA9}" srcOrd="1" destOrd="0" presId="urn:microsoft.com/office/officeart/2005/8/layout/orgChart1"/>
    <dgm:cxn modelId="{7259B142-7006-43BD-A170-24BD15F97A30}" type="presOf" srcId="{E130F1F1-CCCD-48DA-8053-00C201D564BB}" destId="{04564E26-408B-4325-AFA4-CE082581D7FB}" srcOrd="0" destOrd="0" presId="urn:microsoft.com/office/officeart/2005/8/layout/orgChart1"/>
    <dgm:cxn modelId="{2464F091-8760-4AA4-AACE-ED79945F8CB8}" type="presOf" srcId="{26CBA2B6-A633-4D15-8882-7F0BEE933FB7}" destId="{A869DA12-0B37-4A15-9A06-1765845F52AD}" srcOrd="0" destOrd="0" presId="urn:microsoft.com/office/officeart/2005/8/layout/orgChart1"/>
    <dgm:cxn modelId="{85869A4D-7986-4A4A-B919-C5653D188DB3}" type="presOf" srcId="{95D667D9-8CE4-4BE2-85B9-BAE474CAB00C}" destId="{14CE6288-21C6-4FA4-A789-126F947DC673}" srcOrd="1" destOrd="0" presId="urn:microsoft.com/office/officeart/2005/8/layout/orgChart1"/>
    <dgm:cxn modelId="{6C6974A7-1F16-4699-B6CF-82E226D60285}" srcId="{9AA688E8-0E02-4699-A6D5-5A711EE38510}" destId="{F3070E05-F9DF-45E4-862F-98FF4595DBEA}" srcOrd="4" destOrd="0" parTransId="{C16BBC59-AC1A-42E9-A22B-73A855125957}" sibTransId="{C1CA9DF5-E49F-44C7-92E2-226AB942191B}"/>
    <dgm:cxn modelId="{2E61C6D6-CD0E-4D7A-8A8F-A5789F2DEF3A}" type="presOf" srcId="{B06A9627-AAE1-4B3E-954F-1B2DA49E0C40}" destId="{8BDFD247-8376-46AF-B312-8DD011C3AD93}" srcOrd="0" destOrd="0" presId="urn:microsoft.com/office/officeart/2005/8/layout/orgChart1"/>
    <dgm:cxn modelId="{F9478F69-9A3C-4644-9421-B407B0E03229}" type="presOf" srcId="{4F2DC2D2-1AEE-44AA-8EAA-0D3368D6A260}" destId="{03CDB00A-B480-4EBB-9E9E-86011CB9F271}" srcOrd="0" destOrd="0" presId="urn:microsoft.com/office/officeart/2005/8/layout/orgChart1"/>
    <dgm:cxn modelId="{D4DF413A-F545-49BD-947F-D766F5AF839E}" srcId="{9AA688E8-0E02-4699-A6D5-5A711EE38510}" destId="{5FB361F6-93CA-4D8F-B25E-B40C943CA730}" srcOrd="3" destOrd="0" parTransId="{E130F1F1-CCCD-48DA-8053-00C201D564BB}" sibTransId="{0A4C0EAD-CF23-4967-AC18-7A8C638D9AF1}"/>
    <dgm:cxn modelId="{D3685676-6371-451F-8235-693EAD36B6A9}" srcId="{9AA688E8-0E02-4699-A6D5-5A711EE38510}" destId="{443D2B3E-A27D-48B4-B5A2-667F39299B88}" srcOrd="5" destOrd="0" parTransId="{FEF0A562-1C30-4277-BEFA-F26C2C843DEF}" sibTransId="{7DAE0097-35D5-47B0-9F7A-4B85702461DF}"/>
    <dgm:cxn modelId="{39B53878-AEDF-4C96-844E-EFA0AA62E4C5}" type="presOf" srcId="{F3070E05-F9DF-45E4-862F-98FF4595DBEA}" destId="{300AC8F0-3C65-438F-8AD4-6C9EEFDE7BF5}" srcOrd="0" destOrd="0" presId="urn:microsoft.com/office/officeart/2005/8/layout/orgChart1"/>
    <dgm:cxn modelId="{D6CD9F50-580A-4D44-ACFC-6257506231DD}" type="presOf" srcId="{BF15E923-D89A-4544-A1BF-54D0D5AF5032}" destId="{CE0E6AC5-DE81-4097-95D8-83B3C4A8CC65}" srcOrd="1" destOrd="0" presId="urn:microsoft.com/office/officeart/2005/8/layout/orgChart1"/>
    <dgm:cxn modelId="{F5511DE2-927F-42E8-9F2D-4F1E93A33763}" type="presOf" srcId="{443D2B3E-A27D-48B4-B5A2-667F39299B88}" destId="{A69FAFCA-3965-423D-899F-6C9C4C8C0D21}" srcOrd="0" destOrd="0" presId="urn:microsoft.com/office/officeart/2005/8/layout/orgChart1"/>
    <dgm:cxn modelId="{138D70C7-3CBB-44DA-9658-961136FBAC0A}" type="presOf" srcId="{95D667D9-8CE4-4BE2-85B9-BAE474CAB00C}" destId="{3C682512-E7E7-4486-AE69-3804038DA810}" srcOrd="0" destOrd="0" presId="urn:microsoft.com/office/officeart/2005/8/layout/orgChart1"/>
    <dgm:cxn modelId="{08B6FB45-7675-492A-B1CB-7B579437B97E}" type="presOf" srcId="{9AA688E8-0E02-4699-A6D5-5A711EE38510}" destId="{EBD0D079-EBB9-4CA9-BBDE-9E8671811972}" srcOrd="0" destOrd="0" presId="urn:microsoft.com/office/officeart/2005/8/layout/orgChart1"/>
    <dgm:cxn modelId="{96D2085E-B9A9-4402-9A74-918CC4B090FA}" type="presOf" srcId="{FEF0A562-1C30-4277-BEFA-F26C2C843DEF}" destId="{FA8B5A82-F098-4C6A-B880-FA5DD1AAE25E}" srcOrd="0" destOrd="0" presId="urn:microsoft.com/office/officeart/2005/8/layout/orgChart1"/>
    <dgm:cxn modelId="{951CE029-86B6-4412-ABF3-73C5B9962CAC}" srcId="{C44BE5E0-1DF0-49C6-B84F-EA940559D432}" destId="{B06A9627-AAE1-4B3E-954F-1B2DA49E0C40}" srcOrd="1" destOrd="0" parTransId="{EDFA8D6A-B034-4D36-AD55-7459132647C0}" sibTransId="{B70E7960-1473-43B6-A781-02CDBA4AFC8D}"/>
    <dgm:cxn modelId="{6E852D59-8FAA-440D-86B0-E887CCD854F7}" type="presOf" srcId="{C16BBC59-AC1A-42E9-A22B-73A855125957}" destId="{E3B87EA0-2CE8-42F1-9385-4DFCD255E0BD}" srcOrd="0" destOrd="0" presId="urn:microsoft.com/office/officeart/2005/8/layout/orgChart1"/>
    <dgm:cxn modelId="{66A7E65E-503D-4D4D-BFC2-EA1B86A67B9D}" type="presOf" srcId="{C44BE5E0-1DF0-49C6-B84F-EA940559D432}" destId="{E1C1002B-539D-424E-90E7-F8296738E009}" srcOrd="1" destOrd="0" presId="urn:microsoft.com/office/officeart/2005/8/layout/orgChart1"/>
    <dgm:cxn modelId="{85149F7E-E97F-479D-9BC6-D8FFD7F24463}" type="presOf" srcId="{4C8E6B18-2BB8-4EB2-9DC4-1365F1589DC0}" destId="{9AAE8436-DF72-4F56-BAB3-81D9EA3980C9}" srcOrd="0" destOrd="0" presId="urn:microsoft.com/office/officeart/2005/8/layout/orgChart1"/>
    <dgm:cxn modelId="{D600F013-9DE4-4C0D-8AD4-4B0AB0B70238}" srcId="{9AA688E8-0E02-4699-A6D5-5A711EE38510}" destId="{95D667D9-8CE4-4BE2-85B9-BAE474CAB00C}" srcOrd="2" destOrd="0" parTransId="{02B02EA4-723A-4955-9121-722ABBDF0493}" sibTransId="{6D846D0B-1C4E-452B-84DA-446A10C88165}"/>
    <dgm:cxn modelId="{5672FE88-6F44-4183-879C-9ED78B43CF26}" type="presOf" srcId="{9AA688E8-0E02-4699-A6D5-5A711EE38510}" destId="{5C1B7CF3-3EB4-4A3F-9166-F032BDF863A3}" srcOrd="1" destOrd="0" presId="urn:microsoft.com/office/officeart/2005/8/layout/orgChart1"/>
    <dgm:cxn modelId="{9030F375-CFC8-4D4E-A942-CED471C6BEF1}" srcId="{C44BE5E0-1DF0-49C6-B84F-EA940559D432}" destId="{A82EBB9F-48FE-4D02-8F6C-D2429FC2A855}" srcOrd="0" destOrd="0" parTransId="{8CD3533E-6C9B-4FCB-A5A2-F9A2939C1BE2}" sibTransId="{88567C7E-3CBA-4C2C-B6BA-BD31C50A9DFF}"/>
    <dgm:cxn modelId="{B029A4C5-87E0-44D2-AAA9-24AB22039440}" type="presOf" srcId="{B06A9627-AAE1-4B3E-954F-1B2DA49E0C40}" destId="{37BDB98E-663C-41ED-A3F9-D41699F94348}" srcOrd="1" destOrd="0" presId="urn:microsoft.com/office/officeart/2005/8/layout/orgChart1"/>
    <dgm:cxn modelId="{ABEF97FF-0430-479B-88DC-FC5D3C440247}" type="presOf" srcId="{A82EBB9F-48FE-4D02-8F6C-D2429FC2A855}" destId="{CB45DE7B-FE74-4528-9575-AB6BA8AAC8BA}" srcOrd="1" destOrd="0" presId="urn:microsoft.com/office/officeart/2005/8/layout/orgChart1"/>
    <dgm:cxn modelId="{54F1B0C6-D9D1-4576-8FA6-9A39B6CD8A21}" srcId="{9AA688E8-0E02-4699-A6D5-5A711EE38510}" destId="{C44BE5E0-1DF0-49C6-B84F-EA940559D432}" srcOrd="1" destOrd="0" parTransId="{4C8E6B18-2BB8-4EB2-9DC4-1365F1589DC0}" sibTransId="{A2AD0306-F337-462B-8A73-3163EE2E7DDB}"/>
    <dgm:cxn modelId="{F17FFB33-78A8-42F7-85E4-CE2C27D9A761}" type="presOf" srcId="{EE281EB9-9F8E-4458-86D2-547394915EE7}" destId="{F22EF713-BDDA-4324-B49E-8E625A293D0B}" srcOrd="0" destOrd="0" presId="urn:microsoft.com/office/officeart/2005/8/layout/orgChart1"/>
    <dgm:cxn modelId="{CECBA28C-ECD3-4104-B6D7-15CE2BE2237F}" type="presOf" srcId="{02B02EA4-723A-4955-9121-722ABBDF0493}" destId="{7E290E00-2EAA-4D7D-8027-90678AF11050}" srcOrd="0" destOrd="0" presId="urn:microsoft.com/office/officeart/2005/8/layout/orgChart1"/>
    <dgm:cxn modelId="{9727267B-BF2B-4EE4-8C6C-012B2382B34D}" type="presOf" srcId="{ECBA2495-F6E7-41FC-A8FE-B00BA004B26A}" destId="{74DC9FC2-A974-4E2E-A5B7-2610D4CC3B5F}" srcOrd="1" destOrd="0" presId="urn:microsoft.com/office/officeart/2005/8/layout/orgChart1"/>
    <dgm:cxn modelId="{9811A11D-F426-48A7-ABFB-F2AF3E8E66B5}" type="presOf" srcId="{4F2DC2D2-1AEE-44AA-8EAA-0D3368D6A260}" destId="{A342B6E5-7DFD-4F5E-B8A7-A15FCFE777B9}" srcOrd="1" destOrd="0" presId="urn:microsoft.com/office/officeart/2005/8/layout/orgChart1"/>
    <dgm:cxn modelId="{ED9DAEA7-0E96-483D-9F11-2C7EE543972D}" type="presOf" srcId="{C44BE5E0-1DF0-49C6-B84F-EA940559D432}" destId="{DB41390B-9C5D-4085-9F9A-BA5715920858}" srcOrd="0" destOrd="0" presId="urn:microsoft.com/office/officeart/2005/8/layout/orgChart1"/>
    <dgm:cxn modelId="{A98CE693-AA59-4BA6-82A4-749E8EA9996B}" srcId="{95D667D9-8CE4-4BE2-85B9-BAE474CAB00C}" destId="{4F2DC2D2-1AEE-44AA-8EAA-0D3368D6A260}" srcOrd="1" destOrd="0" parTransId="{EE281EB9-9F8E-4458-86D2-547394915EE7}" sibTransId="{F61A7264-FB8C-400B-BE79-0C8AC8B604A4}"/>
    <dgm:cxn modelId="{6A185A48-00D1-4047-9BA0-6C662B517F38}" type="presOf" srcId="{8FACD4DC-2B8C-4354-912E-EE188196F3D1}" destId="{8EFDB27F-534C-4E1D-858A-82FE0183490F}" srcOrd="0" destOrd="0" presId="urn:microsoft.com/office/officeart/2005/8/layout/orgChart1"/>
    <dgm:cxn modelId="{8C5A4F94-7737-4C96-ABFC-E632FFA8F09A}" type="presOf" srcId="{A82EBB9F-48FE-4D02-8F6C-D2429FC2A855}" destId="{3677BCE8-3442-4114-8830-3CE708095EED}" srcOrd="0" destOrd="0" presId="urn:microsoft.com/office/officeart/2005/8/layout/orgChart1"/>
    <dgm:cxn modelId="{2A920B7C-1E9F-4C88-A317-6D3293053932}" srcId="{9AA688E8-0E02-4699-A6D5-5A711EE38510}" destId="{BF15E923-D89A-4544-A1BF-54D0D5AF5032}" srcOrd="0" destOrd="0" parTransId="{26CBA2B6-A633-4D15-8882-7F0BEE933FB7}" sibTransId="{8D807464-7BAF-4093-8A88-3AF0448903A6}"/>
    <dgm:cxn modelId="{CC733A29-1D1C-4721-AD00-5897CD140979}" type="presOf" srcId="{5FB361F6-93CA-4D8F-B25E-B40C943CA730}" destId="{27C0F7D9-07A1-431C-9C02-5950078B9CC2}" srcOrd="0" destOrd="0" presId="urn:microsoft.com/office/officeart/2005/8/layout/orgChart1"/>
    <dgm:cxn modelId="{66B1077D-505A-48EB-A396-703B01B7E300}" type="presOf" srcId="{F3070E05-F9DF-45E4-862F-98FF4595DBEA}" destId="{73BE93EB-FCE1-4AE3-8547-B60935C6FA5E}" srcOrd="1" destOrd="0" presId="urn:microsoft.com/office/officeart/2005/8/layout/orgChart1"/>
    <dgm:cxn modelId="{B1FB6CCA-BAF2-481F-A767-7C68C1F960D8}" type="presOf" srcId="{F01BC0D7-3602-4A79-843A-7A10560C7D83}" destId="{A7C94822-8564-49F8-B996-D483AB1B6A05}" srcOrd="0" destOrd="0" presId="urn:microsoft.com/office/officeart/2005/8/layout/orgChart1"/>
    <dgm:cxn modelId="{FDA736C6-8805-45D2-B398-304745FFA9FB}" type="presOf" srcId="{5FB361F6-93CA-4D8F-B25E-B40C943CA730}" destId="{7B5A9DFE-0C7F-4D18-AE8D-A30BE3CFC0F2}" srcOrd="1" destOrd="0" presId="urn:microsoft.com/office/officeart/2005/8/layout/orgChart1"/>
    <dgm:cxn modelId="{16794023-2800-439A-AF3A-83E10DE31EAE}" type="presOf" srcId="{8CD3533E-6C9B-4FCB-A5A2-F9A2939C1BE2}" destId="{DD6B7BF9-84C8-4095-AEDE-095940B30C8A}" srcOrd="0" destOrd="0" presId="urn:microsoft.com/office/officeart/2005/8/layout/orgChart1"/>
    <dgm:cxn modelId="{853A3C4B-019F-4756-BB2D-D4565035EA5E}" srcId="{95D667D9-8CE4-4BE2-85B9-BAE474CAB00C}" destId="{ECBA2495-F6E7-41FC-A8FE-B00BA004B26A}" srcOrd="0" destOrd="0" parTransId="{8FACD4DC-2B8C-4354-912E-EE188196F3D1}" sibTransId="{A3CE06CE-2221-48DA-BAF4-0D159B94C1EF}"/>
    <dgm:cxn modelId="{5842CABD-38AA-4FF3-9259-79C6F37D64D5}" type="presOf" srcId="{EDFA8D6A-B034-4D36-AD55-7459132647C0}" destId="{EC799824-5E39-4596-87C4-DC8B1D6A6928}" srcOrd="0" destOrd="0" presId="urn:microsoft.com/office/officeart/2005/8/layout/orgChart1"/>
    <dgm:cxn modelId="{6B658408-5297-4BCF-8AF9-75BF478920C4}" type="presOf" srcId="{ECBA2495-F6E7-41FC-A8FE-B00BA004B26A}" destId="{610EDEF3-C8FD-4216-BFCD-E3CCA9A9B991}" srcOrd="0" destOrd="0" presId="urn:microsoft.com/office/officeart/2005/8/layout/orgChart1"/>
    <dgm:cxn modelId="{F66A4B35-1E79-4268-B9B5-7237310DB689}" type="presParOf" srcId="{A7C94822-8564-49F8-B996-D483AB1B6A05}" destId="{AD121888-6EB5-41F2-829A-35536202E21B}" srcOrd="0" destOrd="0" presId="urn:microsoft.com/office/officeart/2005/8/layout/orgChart1"/>
    <dgm:cxn modelId="{D941E3D7-94B7-4540-8B42-82C62A42B817}" type="presParOf" srcId="{AD121888-6EB5-41F2-829A-35536202E21B}" destId="{54E45952-96A4-429A-A407-4C6122B5BE7E}" srcOrd="0" destOrd="0" presId="urn:microsoft.com/office/officeart/2005/8/layout/orgChart1"/>
    <dgm:cxn modelId="{1B6EAF20-0170-4F40-BACB-5DE539DB4AD9}" type="presParOf" srcId="{54E45952-96A4-429A-A407-4C6122B5BE7E}" destId="{EBD0D079-EBB9-4CA9-BBDE-9E8671811972}" srcOrd="0" destOrd="0" presId="urn:microsoft.com/office/officeart/2005/8/layout/orgChart1"/>
    <dgm:cxn modelId="{E8EE0862-950C-48EF-8997-96CD81CFE28F}" type="presParOf" srcId="{54E45952-96A4-429A-A407-4C6122B5BE7E}" destId="{5C1B7CF3-3EB4-4A3F-9166-F032BDF863A3}" srcOrd="1" destOrd="0" presId="urn:microsoft.com/office/officeart/2005/8/layout/orgChart1"/>
    <dgm:cxn modelId="{C4DD801B-60DF-4B76-B9ED-76324BAE2F1C}" type="presParOf" srcId="{AD121888-6EB5-41F2-829A-35536202E21B}" destId="{A120EB43-51C7-4F5D-9DB5-F5403CB9FC6E}" srcOrd="1" destOrd="0" presId="urn:microsoft.com/office/officeart/2005/8/layout/orgChart1"/>
    <dgm:cxn modelId="{3AB3081B-273B-4C13-8A96-C6188FA3EFEF}" type="presParOf" srcId="{A120EB43-51C7-4F5D-9DB5-F5403CB9FC6E}" destId="{9AAE8436-DF72-4F56-BAB3-81D9EA3980C9}" srcOrd="0" destOrd="0" presId="urn:microsoft.com/office/officeart/2005/8/layout/orgChart1"/>
    <dgm:cxn modelId="{4630B2D6-C4E1-4B81-8921-EA5DF2CC467E}" type="presParOf" srcId="{A120EB43-51C7-4F5D-9DB5-F5403CB9FC6E}" destId="{595CF200-8FC2-49C5-B158-DC996B139B3D}" srcOrd="1" destOrd="0" presId="urn:microsoft.com/office/officeart/2005/8/layout/orgChart1"/>
    <dgm:cxn modelId="{1F3E9299-2FAA-433A-9FE8-0972B587DD3E}" type="presParOf" srcId="{595CF200-8FC2-49C5-B158-DC996B139B3D}" destId="{31F0D63A-5DAA-41F8-B1BA-6AC8C4D11D5B}" srcOrd="0" destOrd="0" presId="urn:microsoft.com/office/officeart/2005/8/layout/orgChart1"/>
    <dgm:cxn modelId="{D88BF024-B154-4C2C-943C-4C19960E3889}" type="presParOf" srcId="{31F0D63A-5DAA-41F8-B1BA-6AC8C4D11D5B}" destId="{DB41390B-9C5D-4085-9F9A-BA5715920858}" srcOrd="0" destOrd="0" presId="urn:microsoft.com/office/officeart/2005/8/layout/orgChart1"/>
    <dgm:cxn modelId="{6D197B9D-1226-4F0E-A8B7-9B282A1AB789}" type="presParOf" srcId="{31F0D63A-5DAA-41F8-B1BA-6AC8C4D11D5B}" destId="{E1C1002B-539D-424E-90E7-F8296738E009}" srcOrd="1" destOrd="0" presId="urn:microsoft.com/office/officeart/2005/8/layout/orgChart1"/>
    <dgm:cxn modelId="{2A9E15C1-95CB-4B25-BD1F-43FE63CD3379}" type="presParOf" srcId="{595CF200-8FC2-49C5-B158-DC996B139B3D}" destId="{76A902DC-1E64-46CD-88FB-BD1532C5E09E}" srcOrd="1" destOrd="0" presId="urn:microsoft.com/office/officeart/2005/8/layout/orgChart1"/>
    <dgm:cxn modelId="{BB521E95-7E59-4197-B546-9440E5D6C0B6}" type="presParOf" srcId="{595CF200-8FC2-49C5-B158-DC996B139B3D}" destId="{496A2D39-94A3-4EEB-A7A1-4DF9337AA383}" srcOrd="2" destOrd="0" presId="urn:microsoft.com/office/officeart/2005/8/layout/orgChart1"/>
    <dgm:cxn modelId="{8D927BCB-4BF9-4232-A3D2-279DEA397D28}" type="presParOf" srcId="{496A2D39-94A3-4EEB-A7A1-4DF9337AA383}" destId="{DD6B7BF9-84C8-4095-AEDE-095940B30C8A}" srcOrd="0" destOrd="0" presId="urn:microsoft.com/office/officeart/2005/8/layout/orgChart1"/>
    <dgm:cxn modelId="{636B182C-BD3D-4ADB-89BF-3BA0217EBDE4}" type="presParOf" srcId="{496A2D39-94A3-4EEB-A7A1-4DF9337AA383}" destId="{B6B00B36-4ABB-4253-A277-904F8788E322}" srcOrd="1" destOrd="0" presId="urn:microsoft.com/office/officeart/2005/8/layout/orgChart1"/>
    <dgm:cxn modelId="{B3416B14-AE50-45C5-829B-A1C9D6ED39CD}" type="presParOf" srcId="{B6B00B36-4ABB-4253-A277-904F8788E322}" destId="{9F2ADF6F-BD00-4092-AE9B-26056325BF6D}" srcOrd="0" destOrd="0" presId="urn:microsoft.com/office/officeart/2005/8/layout/orgChart1"/>
    <dgm:cxn modelId="{6542494E-AC85-4CEF-B847-0DAD0EDED16A}" type="presParOf" srcId="{9F2ADF6F-BD00-4092-AE9B-26056325BF6D}" destId="{3677BCE8-3442-4114-8830-3CE708095EED}" srcOrd="0" destOrd="0" presId="urn:microsoft.com/office/officeart/2005/8/layout/orgChart1"/>
    <dgm:cxn modelId="{F9486B94-5F9E-415B-8FB2-FB51329D1786}" type="presParOf" srcId="{9F2ADF6F-BD00-4092-AE9B-26056325BF6D}" destId="{CB45DE7B-FE74-4528-9575-AB6BA8AAC8BA}" srcOrd="1" destOrd="0" presId="urn:microsoft.com/office/officeart/2005/8/layout/orgChart1"/>
    <dgm:cxn modelId="{67A2D295-1543-4EF2-A42E-56ED5B7174F9}" type="presParOf" srcId="{B6B00B36-4ABB-4253-A277-904F8788E322}" destId="{9B7C30F8-C7D3-4DD1-A6EE-8B62AA23246C}" srcOrd="1" destOrd="0" presId="urn:microsoft.com/office/officeart/2005/8/layout/orgChart1"/>
    <dgm:cxn modelId="{7EB0232C-F886-4850-912C-C6E1AADCEB2F}" type="presParOf" srcId="{B6B00B36-4ABB-4253-A277-904F8788E322}" destId="{4DD75419-5AB5-4616-AF0E-D22CE35824AE}" srcOrd="2" destOrd="0" presId="urn:microsoft.com/office/officeart/2005/8/layout/orgChart1"/>
    <dgm:cxn modelId="{88A14D88-AAC3-4598-9964-120B12341574}" type="presParOf" srcId="{496A2D39-94A3-4EEB-A7A1-4DF9337AA383}" destId="{EC799824-5E39-4596-87C4-DC8B1D6A6928}" srcOrd="2" destOrd="0" presId="urn:microsoft.com/office/officeart/2005/8/layout/orgChart1"/>
    <dgm:cxn modelId="{B82096AC-B2FD-4EA1-A583-F764024BE8CA}" type="presParOf" srcId="{496A2D39-94A3-4EEB-A7A1-4DF9337AA383}" destId="{C424E462-6090-4E59-82B7-C1A6309B1ADF}" srcOrd="3" destOrd="0" presId="urn:microsoft.com/office/officeart/2005/8/layout/orgChart1"/>
    <dgm:cxn modelId="{A23A1EFF-7148-49EE-8626-3642C48FCEC6}" type="presParOf" srcId="{C424E462-6090-4E59-82B7-C1A6309B1ADF}" destId="{A3BB32DA-DC46-4D7E-9E75-8C4350FFC0B4}" srcOrd="0" destOrd="0" presId="urn:microsoft.com/office/officeart/2005/8/layout/orgChart1"/>
    <dgm:cxn modelId="{AB04EFAF-7D49-42E1-9CE8-684FAC71BDBC}" type="presParOf" srcId="{A3BB32DA-DC46-4D7E-9E75-8C4350FFC0B4}" destId="{8BDFD247-8376-46AF-B312-8DD011C3AD93}" srcOrd="0" destOrd="0" presId="urn:microsoft.com/office/officeart/2005/8/layout/orgChart1"/>
    <dgm:cxn modelId="{4838ED30-03F8-4E32-B424-E3D4F992CBE3}" type="presParOf" srcId="{A3BB32DA-DC46-4D7E-9E75-8C4350FFC0B4}" destId="{37BDB98E-663C-41ED-A3F9-D41699F94348}" srcOrd="1" destOrd="0" presId="urn:microsoft.com/office/officeart/2005/8/layout/orgChart1"/>
    <dgm:cxn modelId="{577B4ABA-07AC-4E06-96C3-B02047F3F17E}" type="presParOf" srcId="{C424E462-6090-4E59-82B7-C1A6309B1ADF}" destId="{EB496251-63CE-46C1-9C54-128F65C537B5}" srcOrd="1" destOrd="0" presId="urn:microsoft.com/office/officeart/2005/8/layout/orgChart1"/>
    <dgm:cxn modelId="{71D603B4-5F49-40D0-B24E-10A12E16C132}" type="presParOf" srcId="{C424E462-6090-4E59-82B7-C1A6309B1ADF}" destId="{6815BE13-B280-45D2-96CD-A761B0CD8C49}" srcOrd="2" destOrd="0" presId="urn:microsoft.com/office/officeart/2005/8/layout/orgChart1"/>
    <dgm:cxn modelId="{CA7838A9-D44E-41C3-A3CD-2FA9AD555C25}" type="presParOf" srcId="{A120EB43-51C7-4F5D-9DB5-F5403CB9FC6E}" destId="{7E290E00-2EAA-4D7D-8027-90678AF11050}" srcOrd="2" destOrd="0" presId="urn:microsoft.com/office/officeart/2005/8/layout/orgChart1"/>
    <dgm:cxn modelId="{92174FC0-9978-40A8-808C-7A9A937E224D}" type="presParOf" srcId="{A120EB43-51C7-4F5D-9DB5-F5403CB9FC6E}" destId="{F6F818B8-5E86-440A-A977-085DADF26548}" srcOrd="3" destOrd="0" presId="urn:microsoft.com/office/officeart/2005/8/layout/orgChart1"/>
    <dgm:cxn modelId="{AA1EE636-0BB8-422E-8CCD-3049AB8E85EF}" type="presParOf" srcId="{F6F818B8-5E86-440A-A977-085DADF26548}" destId="{4F479445-F52B-4CF9-AFC4-AA4B2782D65A}" srcOrd="0" destOrd="0" presId="urn:microsoft.com/office/officeart/2005/8/layout/orgChart1"/>
    <dgm:cxn modelId="{C56E6044-15C9-4F6E-896D-111466803903}" type="presParOf" srcId="{4F479445-F52B-4CF9-AFC4-AA4B2782D65A}" destId="{3C682512-E7E7-4486-AE69-3804038DA810}" srcOrd="0" destOrd="0" presId="urn:microsoft.com/office/officeart/2005/8/layout/orgChart1"/>
    <dgm:cxn modelId="{D149F454-9FE9-4883-92B5-38E0E8BBDCB8}" type="presParOf" srcId="{4F479445-F52B-4CF9-AFC4-AA4B2782D65A}" destId="{14CE6288-21C6-4FA4-A789-126F947DC673}" srcOrd="1" destOrd="0" presId="urn:microsoft.com/office/officeart/2005/8/layout/orgChart1"/>
    <dgm:cxn modelId="{DAC39C9E-D4BB-46CC-81E7-FBC610F1A0F2}" type="presParOf" srcId="{F6F818B8-5E86-440A-A977-085DADF26548}" destId="{A30CF782-227A-4466-8B18-CF2E5EFB2073}" srcOrd="1" destOrd="0" presId="urn:microsoft.com/office/officeart/2005/8/layout/orgChart1"/>
    <dgm:cxn modelId="{80B7691B-BBCC-40D4-997F-FE804C746E39}" type="presParOf" srcId="{F6F818B8-5E86-440A-A977-085DADF26548}" destId="{CE302374-EEB9-401C-A44A-C7DEEF16CBE4}" srcOrd="2" destOrd="0" presId="urn:microsoft.com/office/officeart/2005/8/layout/orgChart1"/>
    <dgm:cxn modelId="{96E1139D-BCD7-4DEB-9AEA-7911133B0160}" type="presParOf" srcId="{CE302374-EEB9-401C-A44A-C7DEEF16CBE4}" destId="{8EFDB27F-534C-4E1D-858A-82FE0183490F}" srcOrd="0" destOrd="0" presId="urn:microsoft.com/office/officeart/2005/8/layout/orgChart1"/>
    <dgm:cxn modelId="{2E9B5ECE-1962-4962-B6AA-D95B9B09258E}" type="presParOf" srcId="{CE302374-EEB9-401C-A44A-C7DEEF16CBE4}" destId="{4939B6BA-5F5F-47B6-AD8E-586263D262CC}" srcOrd="1" destOrd="0" presId="urn:microsoft.com/office/officeart/2005/8/layout/orgChart1"/>
    <dgm:cxn modelId="{A81F15BB-C1E7-43F2-9ECA-DC3B3F2F60C6}" type="presParOf" srcId="{4939B6BA-5F5F-47B6-AD8E-586263D262CC}" destId="{86ADA275-3EC3-47E1-A268-FAD3CE382F68}" srcOrd="0" destOrd="0" presId="urn:microsoft.com/office/officeart/2005/8/layout/orgChart1"/>
    <dgm:cxn modelId="{2C982087-4FDE-4E8D-9E32-EE7AD780E849}" type="presParOf" srcId="{86ADA275-3EC3-47E1-A268-FAD3CE382F68}" destId="{610EDEF3-C8FD-4216-BFCD-E3CCA9A9B991}" srcOrd="0" destOrd="0" presId="urn:microsoft.com/office/officeart/2005/8/layout/orgChart1"/>
    <dgm:cxn modelId="{7CC79DD1-1657-4F55-903C-ED039E4B8E74}" type="presParOf" srcId="{86ADA275-3EC3-47E1-A268-FAD3CE382F68}" destId="{74DC9FC2-A974-4E2E-A5B7-2610D4CC3B5F}" srcOrd="1" destOrd="0" presId="urn:microsoft.com/office/officeart/2005/8/layout/orgChart1"/>
    <dgm:cxn modelId="{C211DD40-5A71-4D2C-8F8D-B8EC66EF56F3}" type="presParOf" srcId="{4939B6BA-5F5F-47B6-AD8E-586263D262CC}" destId="{40505280-0769-4846-907B-DDF37D08ACDF}" srcOrd="1" destOrd="0" presId="urn:microsoft.com/office/officeart/2005/8/layout/orgChart1"/>
    <dgm:cxn modelId="{345F063A-DE5E-4B5B-8974-377B8AFA7174}" type="presParOf" srcId="{4939B6BA-5F5F-47B6-AD8E-586263D262CC}" destId="{73F50ED4-9CD1-43C6-B79C-80CED0EC4228}" srcOrd="2" destOrd="0" presId="urn:microsoft.com/office/officeart/2005/8/layout/orgChart1"/>
    <dgm:cxn modelId="{55F0D216-7817-4547-A056-863A096F2E17}" type="presParOf" srcId="{CE302374-EEB9-401C-A44A-C7DEEF16CBE4}" destId="{F22EF713-BDDA-4324-B49E-8E625A293D0B}" srcOrd="2" destOrd="0" presId="urn:microsoft.com/office/officeart/2005/8/layout/orgChart1"/>
    <dgm:cxn modelId="{0DB64D86-101D-46FB-8145-B613C9597D1A}" type="presParOf" srcId="{CE302374-EEB9-401C-A44A-C7DEEF16CBE4}" destId="{F4ED6F25-E8F4-4A75-ACE6-E8910BDC655B}" srcOrd="3" destOrd="0" presId="urn:microsoft.com/office/officeart/2005/8/layout/orgChart1"/>
    <dgm:cxn modelId="{ECB84078-36BE-4D96-BFCC-0E845A0214BE}" type="presParOf" srcId="{F4ED6F25-E8F4-4A75-ACE6-E8910BDC655B}" destId="{307D7135-66C5-4708-834D-4BAEAF59493C}" srcOrd="0" destOrd="0" presId="urn:microsoft.com/office/officeart/2005/8/layout/orgChart1"/>
    <dgm:cxn modelId="{25C8FC70-BA34-4DF7-911A-D4940DF013DA}" type="presParOf" srcId="{307D7135-66C5-4708-834D-4BAEAF59493C}" destId="{03CDB00A-B480-4EBB-9E9E-86011CB9F271}" srcOrd="0" destOrd="0" presId="urn:microsoft.com/office/officeart/2005/8/layout/orgChart1"/>
    <dgm:cxn modelId="{A5115347-EBB6-44FB-A81A-1D6412858C90}" type="presParOf" srcId="{307D7135-66C5-4708-834D-4BAEAF59493C}" destId="{A342B6E5-7DFD-4F5E-B8A7-A15FCFE777B9}" srcOrd="1" destOrd="0" presId="urn:microsoft.com/office/officeart/2005/8/layout/orgChart1"/>
    <dgm:cxn modelId="{33042CA9-A44E-4082-B822-3EB2384BAE84}" type="presParOf" srcId="{F4ED6F25-E8F4-4A75-ACE6-E8910BDC655B}" destId="{D4D59954-5C12-4CB2-91AB-A479D7247AE6}" srcOrd="1" destOrd="0" presId="urn:microsoft.com/office/officeart/2005/8/layout/orgChart1"/>
    <dgm:cxn modelId="{D21B7CBD-9E4C-4D03-A112-1632A46618AB}" type="presParOf" srcId="{F4ED6F25-E8F4-4A75-ACE6-E8910BDC655B}" destId="{4111F20F-A5AC-48DC-B1DD-BF6836946795}" srcOrd="2" destOrd="0" presId="urn:microsoft.com/office/officeart/2005/8/layout/orgChart1"/>
    <dgm:cxn modelId="{0EF44C13-B3C0-4E0C-B6D8-F17808D85AED}" type="presParOf" srcId="{A120EB43-51C7-4F5D-9DB5-F5403CB9FC6E}" destId="{04564E26-408B-4325-AFA4-CE082581D7FB}" srcOrd="4" destOrd="0" presId="urn:microsoft.com/office/officeart/2005/8/layout/orgChart1"/>
    <dgm:cxn modelId="{3D0768BC-BA76-4EE2-B13B-6457F00F958F}" type="presParOf" srcId="{A120EB43-51C7-4F5D-9DB5-F5403CB9FC6E}" destId="{99A0553F-27C3-498F-8D74-3DD2F7C3C6B8}" srcOrd="5" destOrd="0" presId="urn:microsoft.com/office/officeart/2005/8/layout/orgChart1"/>
    <dgm:cxn modelId="{95853F3D-F095-4D8C-93BF-D76A1333F935}" type="presParOf" srcId="{99A0553F-27C3-498F-8D74-3DD2F7C3C6B8}" destId="{E2F40D6F-60A7-42F1-B6E2-72F7E22D3108}" srcOrd="0" destOrd="0" presId="urn:microsoft.com/office/officeart/2005/8/layout/orgChart1"/>
    <dgm:cxn modelId="{5877B378-7E91-4D35-A67C-3A6C9DD203C5}" type="presParOf" srcId="{E2F40D6F-60A7-42F1-B6E2-72F7E22D3108}" destId="{27C0F7D9-07A1-431C-9C02-5950078B9CC2}" srcOrd="0" destOrd="0" presId="urn:microsoft.com/office/officeart/2005/8/layout/orgChart1"/>
    <dgm:cxn modelId="{AEA0675C-1346-4619-B538-106AACB02E46}" type="presParOf" srcId="{E2F40D6F-60A7-42F1-B6E2-72F7E22D3108}" destId="{7B5A9DFE-0C7F-4D18-AE8D-A30BE3CFC0F2}" srcOrd="1" destOrd="0" presId="urn:microsoft.com/office/officeart/2005/8/layout/orgChart1"/>
    <dgm:cxn modelId="{5FB1F59D-B751-4F54-8BAE-201FE560B832}" type="presParOf" srcId="{99A0553F-27C3-498F-8D74-3DD2F7C3C6B8}" destId="{807377D8-C748-430C-9B01-63987324BC17}" srcOrd="1" destOrd="0" presId="urn:microsoft.com/office/officeart/2005/8/layout/orgChart1"/>
    <dgm:cxn modelId="{2FBC66B0-3D7D-4500-A771-3AC7897A0A9B}" type="presParOf" srcId="{99A0553F-27C3-498F-8D74-3DD2F7C3C6B8}" destId="{07CDF910-067C-423D-923F-58349C3C9129}" srcOrd="2" destOrd="0" presId="urn:microsoft.com/office/officeart/2005/8/layout/orgChart1"/>
    <dgm:cxn modelId="{6F7ACBFF-8659-4F16-986F-FB7985227E10}" type="presParOf" srcId="{A120EB43-51C7-4F5D-9DB5-F5403CB9FC6E}" destId="{E3B87EA0-2CE8-42F1-9385-4DFCD255E0BD}" srcOrd="6" destOrd="0" presId="urn:microsoft.com/office/officeart/2005/8/layout/orgChart1"/>
    <dgm:cxn modelId="{17530C44-C42F-4A09-AA28-D402214329B6}" type="presParOf" srcId="{A120EB43-51C7-4F5D-9DB5-F5403CB9FC6E}" destId="{29BCBB32-A55A-49EF-A27D-6FED963A26FC}" srcOrd="7" destOrd="0" presId="urn:microsoft.com/office/officeart/2005/8/layout/orgChart1"/>
    <dgm:cxn modelId="{C493DEA8-2CAD-4FB8-B99B-A7B422BA766E}" type="presParOf" srcId="{29BCBB32-A55A-49EF-A27D-6FED963A26FC}" destId="{8B98FA60-EC15-443C-9481-1944F266C189}" srcOrd="0" destOrd="0" presId="urn:microsoft.com/office/officeart/2005/8/layout/orgChart1"/>
    <dgm:cxn modelId="{BBEE9B0A-922E-4E11-89E6-A22C9602591F}" type="presParOf" srcId="{8B98FA60-EC15-443C-9481-1944F266C189}" destId="{300AC8F0-3C65-438F-8AD4-6C9EEFDE7BF5}" srcOrd="0" destOrd="0" presId="urn:microsoft.com/office/officeart/2005/8/layout/orgChart1"/>
    <dgm:cxn modelId="{548B36E8-7458-44A5-BC56-BAFD2E17897D}" type="presParOf" srcId="{8B98FA60-EC15-443C-9481-1944F266C189}" destId="{73BE93EB-FCE1-4AE3-8547-B60935C6FA5E}" srcOrd="1" destOrd="0" presId="urn:microsoft.com/office/officeart/2005/8/layout/orgChart1"/>
    <dgm:cxn modelId="{341A7EB2-7895-43AF-A834-C90ABE213378}" type="presParOf" srcId="{29BCBB32-A55A-49EF-A27D-6FED963A26FC}" destId="{948667CB-4624-424D-8D79-0F2BA86DA4ED}" srcOrd="1" destOrd="0" presId="urn:microsoft.com/office/officeart/2005/8/layout/orgChart1"/>
    <dgm:cxn modelId="{AD844CE1-3663-46A8-B9DD-76DC48246FA4}" type="presParOf" srcId="{29BCBB32-A55A-49EF-A27D-6FED963A26FC}" destId="{277BF60A-BF7C-40B4-86BB-3914209DE07B}" srcOrd="2" destOrd="0" presId="urn:microsoft.com/office/officeart/2005/8/layout/orgChart1"/>
    <dgm:cxn modelId="{7A2B8039-385E-4C35-9ADF-BDAAB5E6FD3F}" type="presParOf" srcId="{AD121888-6EB5-41F2-829A-35536202E21B}" destId="{A9C50224-17D9-4756-92F1-8069ACD413BE}" srcOrd="2" destOrd="0" presId="urn:microsoft.com/office/officeart/2005/8/layout/orgChart1"/>
    <dgm:cxn modelId="{83D25B13-AB06-4712-8070-6B7327FEBF91}" type="presParOf" srcId="{A9C50224-17D9-4756-92F1-8069ACD413BE}" destId="{A869DA12-0B37-4A15-9A06-1765845F52AD}" srcOrd="0" destOrd="0" presId="urn:microsoft.com/office/officeart/2005/8/layout/orgChart1"/>
    <dgm:cxn modelId="{6F907F27-9217-46CA-9F41-B84CBCEA34D3}" type="presParOf" srcId="{A9C50224-17D9-4756-92F1-8069ACD413BE}" destId="{10C52417-3EFD-4157-A11B-190A13E60090}" srcOrd="1" destOrd="0" presId="urn:microsoft.com/office/officeart/2005/8/layout/orgChart1"/>
    <dgm:cxn modelId="{6E1E350A-B3F1-4329-B151-4BB23F47CC31}" type="presParOf" srcId="{10C52417-3EFD-4157-A11B-190A13E60090}" destId="{E76BA871-2D7B-4889-969A-51D3596FECD1}" srcOrd="0" destOrd="0" presId="urn:microsoft.com/office/officeart/2005/8/layout/orgChart1"/>
    <dgm:cxn modelId="{2F2F9704-74C4-4166-9313-82C936C962F8}" type="presParOf" srcId="{E76BA871-2D7B-4889-969A-51D3596FECD1}" destId="{DAA1B670-1CD2-4387-9E0A-460067C4FFAD}" srcOrd="0" destOrd="0" presId="urn:microsoft.com/office/officeart/2005/8/layout/orgChart1"/>
    <dgm:cxn modelId="{8CAE1AA8-DDBD-4A47-8704-5CC64C531FD4}" type="presParOf" srcId="{E76BA871-2D7B-4889-969A-51D3596FECD1}" destId="{CE0E6AC5-DE81-4097-95D8-83B3C4A8CC65}" srcOrd="1" destOrd="0" presId="urn:microsoft.com/office/officeart/2005/8/layout/orgChart1"/>
    <dgm:cxn modelId="{11AD6992-8F80-48C1-B51B-0B06EF9BBE63}" type="presParOf" srcId="{10C52417-3EFD-4157-A11B-190A13E60090}" destId="{44DE803B-36F6-4DD7-8EAC-BFCBEC686667}" srcOrd="1" destOrd="0" presId="urn:microsoft.com/office/officeart/2005/8/layout/orgChart1"/>
    <dgm:cxn modelId="{A44EEBCA-A6F5-482A-8228-C2088F3D30FC}" type="presParOf" srcId="{10C52417-3EFD-4157-A11B-190A13E60090}" destId="{C798E8FE-855E-4F2A-AA7D-5B636A013EB6}" srcOrd="2" destOrd="0" presId="urn:microsoft.com/office/officeart/2005/8/layout/orgChart1"/>
    <dgm:cxn modelId="{818AF711-330F-4D60-9DAC-2A03763E0BD3}" type="presParOf" srcId="{A9C50224-17D9-4756-92F1-8069ACD413BE}" destId="{FA8B5A82-F098-4C6A-B880-FA5DD1AAE25E}" srcOrd="2" destOrd="0" presId="urn:microsoft.com/office/officeart/2005/8/layout/orgChart1"/>
    <dgm:cxn modelId="{25AE5E59-51D9-4C7A-B80C-B7CFB3CD8D86}" type="presParOf" srcId="{A9C50224-17D9-4756-92F1-8069ACD413BE}" destId="{E05F5130-1DBC-45CC-82A6-C58A2E01000D}" srcOrd="3" destOrd="0" presId="urn:microsoft.com/office/officeart/2005/8/layout/orgChart1"/>
    <dgm:cxn modelId="{EF0D4FE9-EE1E-4CF8-BCDE-FBBA87B6612E}" type="presParOf" srcId="{E05F5130-1DBC-45CC-82A6-C58A2E01000D}" destId="{851C56F1-F1FD-49C7-A443-6504FC0D1E95}" srcOrd="0" destOrd="0" presId="urn:microsoft.com/office/officeart/2005/8/layout/orgChart1"/>
    <dgm:cxn modelId="{5ECEC182-BEE4-45DD-995B-AE7F6027012B}" type="presParOf" srcId="{851C56F1-F1FD-49C7-A443-6504FC0D1E95}" destId="{A69FAFCA-3965-423D-899F-6C9C4C8C0D21}" srcOrd="0" destOrd="0" presId="urn:microsoft.com/office/officeart/2005/8/layout/orgChart1"/>
    <dgm:cxn modelId="{6801F63F-5EFC-4809-A164-A0826687F855}" type="presParOf" srcId="{851C56F1-F1FD-49C7-A443-6504FC0D1E95}" destId="{D3DB2063-9287-4B91-AAB0-6E501443DDA9}" srcOrd="1" destOrd="0" presId="urn:microsoft.com/office/officeart/2005/8/layout/orgChart1"/>
    <dgm:cxn modelId="{D16E8A8E-C197-4D9F-AF68-667100067501}" type="presParOf" srcId="{E05F5130-1DBC-45CC-82A6-C58A2E01000D}" destId="{496764C1-77F6-4F0C-A9FD-78885946C3C6}" srcOrd="1" destOrd="0" presId="urn:microsoft.com/office/officeart/2005/8/layout/orgChart1"/>
    <dgm:cxn modelId="{FBFFC9F2-4031-4744-8E09-21EC9964BD32}" type="presParOf" srcId="{E05F5130-1DBC-45CC-82A6-C58A2E01000D}" destId="{9C99B6FB-3AE5-4D67-BA1E-611D8A1EA5F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8D25A41-0D31-4FB7-B220-8645B9C5368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2C8313E-C8FC-4DA8-AB3F-E31264D1A30E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</a:rPr>
            <a:t>PRÓ-REITORIA DE ADMINISTRAÇÃO</a:t>
          </a:r>
          <a:endParaRPr lang="pt-BR" sz="1000" b="1" dirty="0">
            <a:solidFill>
              <a:schemeClr val="tx1"/>
            </a:solidFill>
          </a:endParaRPr>
        </a:p>
      </dgm:t>
    </dgm:pt>
    <dgm:pt modelId="{42AB21D4-D3AA-4A74-9D2E-F44CE5D6A135}" type="parTrans" cxnId="{141E5F0F-839A-4BFB-A0E8-BDE3CBDC3D6D}">
      <dgm:prSet/>
      <dgm:spPr/>
      <dgm:t>
        <a:bodyPr/>
        <a:lstStyle/>
        <a:p>
          <a:endParaRPr lang="pt-BR"/>
        </a:p>
      </dgm:t>
    </dgm:pt>
    <dgm:pt modelId="{CE196AF6-ED59-4E1C-B387-7CED28B9DE74}" type="sibTrans" cxnId="{141E5F0F-839A-4BFB-A0E8-BDE3CBDC3D6D}">
      <dgm:prSet/>
      <dgm:spPr/>
      <dgm:t>
        <a:bodyPr/>
        <a:lstStyle/>
        <a:p>
          <a:endParaRPr lang="pt-BR"/>
        </a:p>
      </dgm:t>
    </dgm:pt>
    <dgm:pt modelId="{47EA427D-778F-4F38-894F-14E5DA5C694A}">
      <dgm:prSet phldrT="[Tex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DIRETORIA DE ADMINISTRAÇÃO</a:t>
          </a:r>
          <a:endParaRPr lang="pt-BR" b="1" dirty="0">
            <a:solidFill>
              <a:schemeClr val="tx1"/>
            </a:solidFill>
          </a:endParaRPr>
        </a:p>
      </dgm:t>
    </dgm:pt>
    <dgm:pt modelId="{3D580BF2-262E-4C48-9976-BDF10A2D60ED}" type="parTrans" cxnId="{166C43D1-8342-4A30-9613-0264D6BC6971}">
      <dgm:prSet/>
      <dgm:spPr/>
      <dgm:t>
        <a:bodyPr/>
        <a:lstStyle/>
        <a:p>
          <a:endParaRPr lang="pt-BR"/>
        </a:p>
      </dgm:t>
    </dgm:pt>
    <dgm:pt modelId="{58B49496-2F91-4476-A7B8-09F18F635C36}" type="sibTrans" cxnId="{166C43D1-8342-4A30-9613-0264D6BC6971}">
      <dgm:prSet/>
      <dgm:spPr/>
      <dgm:t>
        <a:bodyPr/>
        <a:lstStyle/>
        <a:p>
          <a:endParaRPr lang="pt-BR"/>
        </a:p>
      </dgm:t>
    </dgm:pt>
    <dgm:pt modelId="{4BDE89CA-304E-4EED-911B-EA4B24ECE27A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DEPARTAMENTO DE ORÇAMENTO</a:t>
          </a:r>
          <a:endParaRPr lang="pt-BR" b="1" dirty="0">
            <a:solidFill>
              <a:schemeClr val="tx1"/>
            </a:solidFill>
          </a:endParaRPr>
        </a:p>
      </dgm:t>
    </dgm:pt>
    <dgm:pt modelId="{8CB16C26-5943-47F4-81CC-05A67E7D5AD7}" type="parTrans" cxnId="{615BDFB9-1C97-45D1-ABDB-F02C73F398B2}">
      <dgm:prSet/>
      <dgm:spPr/>
      <dgm:t>
        <a:bodyPr/>
        <a:lstStyle/>
        <a:p>
          <a:endParaRPr lang="pt-BR"/>
        </a:p>
      </dgm:t>
    </dgm:pt>
    <dgm:pt modelId="{CB5D884B-7246-4DD1-A072-1209B2B4A0ED}" type="sibTrans" cxnId="{615BDFB9-1C97-45D1-ABDB-F02C73F398B2}">
      <dgm:prSet/>
      <dgm:spPr/>
      <dgm:t>
        <a:bodyPr/>
        <a:lstStyle/>
        <a:p>
          <a:endParaRPr lang="pt-BR"/>
        </a:p>
      </dgm:t>
    </dgm:pt>
    <dgm:pt modelId="{80D60D07-4486-40BE-B03A-7D285630FD9C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DEPARTAMENTO DE CONTABILIDADE E FINANÇAS</a:t>
          </a:r>
          <a:endParaRPr lang="pt-BR" b="1" dirty="0">
            <a:solidFill>
              <a:schemeClr val="tx1"/>
            </a:solidFill>
          </a:endParaRPr>
        </a:p>
      </dgm:t>
    </dgm:pt>
    <dgm:pt modelId="{DE378156-1100-43CA-8C21-BCD3878792FB}" type="parTrans" cxnId="{2A5FBD54-878F-4384-936F-013788EDD5C8}">
      <dgm:prSet/>
      <dgm:spPr/>
      <dgm:t>
        <a:bodyPr/>
        <a:lstStyle/>
        <a:p>
          <a:endParaRPr lang="pt-BR"/>
        </a:p>
      </dgm:t>
    </dgm:pt>
    <dgm:pt modelId="{504F631C-5FF4-46CE-AF61-50FCF8631407}" type="sibTrans" cxnId="{2A5FBD54-878F-4384-936F-013788EDD5C8}">
      <dgm:prSet/>
      <dgm:spPr/>
      <dgm:t>
        <a:bodyPr/>
        <a:lstStyle/>
        <a:p>
          <a:endParaRPr lang="pt-BR"/>
        </a:p>
      </dgm:t>
    </dgm:pt>
    <dgm:pt modelId="{80BFC9FE-D7C9-4941-8B73-E953ECE23EA8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DEPARTAMENTO TÉCNICO DE ENGENHARIA E OBRAS</a:t>
          </a:r>
          <a:endParaRPr lang="pt-BR" b="1" dirty="0">
            <a:solidFill>
              <a:schemeClr val="tx1"/>
            </a:solidFill>
          </a:endParaRPr>
        </a:p>
      </dgm:t>
    </dgm:pt>
    <dgm:pt modelId="{D14F05C7-9514-41B5-88EE-67588F550D85}" type="parTrans" cxnId="{FE044950-4B85-4E43-B136-F4397BD70985}">
      <dgm:prSet/>
      <dgm:spPr/>
      <dgm:t>
        <a:bodyPr/>
        <a:lstStyle/>
        <a:p>
          <a:endParaRPr lang="pt-BR"/>
        </a:p>
      </dgm:t>
    </dgm:pt>
    <dgm:pt modelId="{F10632A2-2803-4FAD-8B7B-B5A5ACFE8DAB}" type="sibTrans" cxnId="{FE044950-4B85-4E43-B136-F4397BD70985}">
      <dgm:prSet/>
      <dgm:spPr/>
      <dgm:t>
        <a:bodyPr/>
        <a:lstStyle/>
        <a:p>
          <a:endParaRPr lang="pt-BR"/>
        </a:p>
      </dgm:t>
    </dgm:pt>
    <dgm:pt modelId="{63D33FBB-9DFD-4110-A67A-AC72AAFCF3E7}" type="asst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COMISSÃO PERMANENTE DE LICITAÇÃO</a:t>
          </a:r>
          <a:endParaRPr lang="pt-BR" b="1" dirty="0">
            <a:solidFill>
              <a:schemeClr val="tx1"/>
            </a:solidFill>
          </a:endParaRPr>
        </a:p>
      </dgm:t>
    </dgm:pt>
    <dgm:pt modelId="{59589197-566A-4303-BF78-F8E888C2DBDE}" type="parTrans" cxnId="{33778FD8-95A7-419D-AB3C-37D4671DEC06}">
      <dgm:prSet/>
      <dgm:spPr/>
      <dgm:t>
        <a:bodyPr/>
        <a:lstStyle/>
        <a:p>
          <a:endParaRPr lang="pt-BR"/>
        </a:p>
      </dgm:t>
    </dgm:pt>
    <dgm:pt modelId="{F74F4BC1-F6D4-4BD7-AE22-1F3173693895}" type="sibTrans" cxnId="{33778FD8-95A7-419D-AB3C-37D4671DEC06}">
      <dgm:prSet/>
      <dgm:spPr/>
      <dgm:t>
        <a:bodyPr/>
        <a:lstStyle/>
        <a:p>
          <a:endParaRPr lang="pt-BR"/>
        </a:p>
      </dgm:t>
    </dgm:pt>
    <dgm:pt modelId="{434D3C89-2A3F-41B5-A8F2-340948A066D8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PESQUISA DE PREÇOS</a:t>
          </a:r>
          <a:endParaRPr lang="pt-BR" b="1" dirty="0">
            <a:solidFill>
              <a:schemeClr val="tx1"/>
            </a:solidFill>
          </a:endParaRPr>
        </a:p>
      </dgm:t>
    </dgm:pt>
    <dgm:pt modelId="{19B53D95-49A1-47CE-862D-29734CA610CA}" type="parTrans" cxnId="{B32F2040-563A-4913-A37F-70BCD2BDFD56}">
      <dgm:prSet/>
      <dgm:spPr/>
      <dgm:t>
        <a:bodyPr/>
        <a:lstStyle/>
        <a:p>
          <a:endParaRPr lang="pt-BR"/>
        </a:p>
      </dgm:t>
    </dgm:pt>
    <dgm:pt modelId="{BD5A02E4-5B20-4576-8A69-025E5D377407}" type="sibTrans" cxnId="{B32F2040-563A-4913-A37F-70BCD2BDFD56}">
      <dgm:prSet/>
      <dgm:spPr/>
      <dgm:t>
        <a:bodyPr/>
        <a:lstStyle/>
        <a:p>
          <a:endParaRPr lang="pt-BR"/>
        </a:p>
      </dgm:t>
    </dgm:pt>
    <dgm:pt modelId="{6F38DC61-8232-4EF7-8D1E-5DF5BE7919CA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ALMOXARIFADO E PATRIMÔNIO</a:t>
          </a:r>
          <a:endParaRPr lang="pt-BR" b="1" dirty="0">
            <a:solidFill>
              <a:schemeClr val="tx1"/>
            </a:solidFill>
          </a:endParaRPr>
        </a:p>
      </dgm:t>
    </dgm:pt>
    <dgm:pt modelId="{622CB0FC-B12D-4FC4-8116-BB1886571F70}" type="parTrans" cxnId="{4A6597CA-6768-4EE9-9849-36CD9B4C9851}">
      <dgm:prSet/>
      <dgm:spPr/>
      <dgm:t>
        <a:bodyPr/>
        <a:lstStyle/>
        <a:p>
          <a:endParaRPr lang="pt-BR"/>
        </a:p>
      </dgm:t>
    </dgm:pt>
    <dgm:pt modelId="{6448B91C-CF56-4D9B-9FB8-473A11D4CB4C}" type="sibTrans" cxnId="{4A6597CA-6768-4EE9-9849-36CD9B4C9851}">
      <dgm:prSet/>
      <dgm:spPr/>
      <dgm:t>
        <a:bodyPr/>
        <a:lstStyle/>
        <a:p>
          <a:endParaRPr lang="pt-BR"/>
        </a:p>
      </dgm:t>
    </dgm:pt>
    <dgm:pt modelId="{D11818DF-B652-4CCC-8E63-CE049A1A956F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ADMINISTRAÇÃO </a:t>
          </a:r>
          <a:endParaRPr lang="pt-BR" b="1" dirty="0">
            <a:solidFill>
              <a:schemeClr val="tx1"/>
            </a:solidFill>
          </a:endParaRPr>
        </a:p>
      </dgm:t>
    </dgm:pt>
    <dgm:pt modelId="{EA79FD44-0405-4FFC-83D1-D2DE5901E68F}" type="parTrans" cxnId="{C9A6F840-52C6-49A6-BCC8-08724B123A3E}">
      <dgm:prSet/>
      <dgm:spPr/>
      <dgm:t>
        <a:bodyPr/>
        <a:lstStyle/>
        <a:p>
          <a:endParaRPr lang="pt-BR"/>
        </a:p>
      </dgm:t>
    </dgm:pt>
    <dgm:pt modelId="{C8AA3768-26BB-4A69-8C64-FD371A6EE0F6}" type="sibTrans" cxnId="{C9A6F840-52C6-49A6-BCC8-08724B123A3E}">
      <dgm:prSet/>
      <dgm:spPr/>
      <dgm:t>
        <a:bodyPr/>
        <a:lstStyle/>
        <a:p>
          <a:endParaRPr lang="pt-BR"/>
        </a:p>
      </dgm:t>
    </dgm:pt>
    <dgm:pt modelId="{D6AB8506-AE4D-4ACB-910A-3DC515C2B2F2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PROTOCOLO</a:t>
          </a:r>
          <a:endParaRPr lang="pt-BR" b="1" dirty="0">
            <a:solidFill>
              <a:schemeClr val="tx1"/>
            </a:solidFill>
          </a:endParaRPr>
        </a:p>
      </dgm:t>
    </dgm:pt>
    <dgm:pt modelId="{36647752-E9EA-4F91-8997-0C8B8D4AB33A}" type="parTrans" cxnId="{A595A269-D981-4004-8B15-8A992148A69A}">
      <dgm:prSet/>
      <dgm:spPr/>
      <dgm:t>
        <a:bodyPr/>
        <a:lstStyle/>
        <a:p>
          <a:endParaRPr lang="pt-BR"/>
        </a:p>
      </dgm:t>
    </dgm:pt>
    <dgm:pt modelId="{3194A441-C7A3-4068-9EDD-B5AA17DAFD33}" type="sibTrans" cxnId="{A595A269-D981-4004-8B15-8A992148A69A}">
      <dgm:prSet/>
      <dgm:spPr/>
      <dgm:t>
        <a:bodyPr/>
        <a:lstStyle/>
        <a:p>
          <a:endParaRPr lang="pt-BR"/>
        </a:p>
      </dgm:t>
    </dgm:pt>
    <dgm:pt modelId="{E1AEFD6F-CF92-4EDF-8ED2-A0B22F8C1EF0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COMPRAS</a:t>
          </a:r>
          <a:endParaRPr lang="pt-BR" b="1" dirty="0">
            <a:solidFill>
              <a:schemeClr val="tx1"/>
            </a:solidFill>
          </a:endParaRPr>
        </a:p>
      </dgm:t>
    </dgm:pt>
    <dgm:pt modelId="{E3ED0BE7-5664-4450-BE96-8271BC9FA181}" type="parTrans" cxnId="{AD5D8198-C302-4374-8FE3-5A33AEA40E2F}">
      <dgm:prSet/>
      <dgm:spPr/>
      <dgm:t>
        <a:bodyPr/>
        <a:lstStyle/>
        <a:p>
          <a:endParaRPr lang="pt-BR"/>
        </a:p>
      </dgm:t>
    </dgm:pt>
    <dgm:pt modelId="{76C0D912-1218-455C-8A39-1B3C41745CB3}" type="sibTrans" cxnId="{AD5D8198-C302-4374-8FE3-5A33AEA40E2F}">
      <dgm:prSet/>
      <dgm:spPr/>
      <dgm:t>
        <a:bodyPr/>
        <a:lstStyle/>
        <a:p>
          <a:endParaRPr lang="pt-BR"/>
        </a:p>
      </dgm:t>
    </dgm:pt>
    <dgm:pt modelId="{39D15474-8EA8-44CF-BE08-2A08BC1940F0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ARQUIVO</a:t>
          </a:r>
          <a:endParaRPr lang="pt-BR" b="1" dirty="0">
            <a:solidFill>
              <a:schemeClr val="tx1"/>
            </a:solidFill>
          </a:endParaRPr>
        </a:p>
      </dgm:t>
    </dgm:pt>
    <dgm:pt modelId="{64DD45CD-CC1B-4992-8421-11CE0AA0C661}" type="parTrans" cxnId="{DBDB82A5-503A-4846-91BA-17F57142BDCA}">
      <dgm:prSet/>
      <dgm:spPr/>
      <dgm:t>
        <a:bodyPr/>
        <a:lstStyle/>
        <a:p>
          <a:endParaRPr lang="pt-BR"/>
        </a:p>
      </dgm:t>
    </dgm:pt>
    <dgm:pt modelId="{64F422BB-D381-422C-BC4D-7C65E2FF27CB}" type="sibTrans" cxnId="{DBDB82A5-503A-4846-91BA-17F57142BDCA}">
      <dgm:prSet/>
      <dgm:spPr/>
      <dgm:t>
        <a:bodyPr/>
        <a:lstStyle/>
        <a:p>
          <a:endParaRPr lang="pt-BR"/>
        </a:p>
      </dgm:t>
    </dgm:pt>
    <dgm:pt modelId="{D3B493E3-5979-46B8-87B1-00FB2CAC31A6}" type="pres">
      <dgm:prSet presAssocID="{68D25A41-0D31-4FB7-B220-8645B9C536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4184C42F-1C21-42FD-A675-51EE96D88F35}" type="pres">
      <dgm:prSet presAssocID="{A2C8313E-C8FC-4DA8-AB3F-E31264D1A30E}" presName="hierRoot1" presStyleCnt="0">
        <dgm:presLayoutVars>
          <dgm:hierBranch val="init"/>
        </dgm:presLayoutVars>
      </dgm:prSet>
      <dgm:spPr/>
    </dgm:pt>
    <dgm:pt modelId="{08FCB1D9-CF6C-4EEB-9318-BEE270ECB694}" type="pres">
      <dgm:prSet presAssocID="{A2C8313E-C8FC-4DA8-AB3F-E31264D1A30E}" presName="rootComposite1" presStyleCnt="0"/>
      <dgm:spPr/>
    </dgm:pt>
    <dgm:pt modelId="{0CBE41E1-E0D5-4F73-888A-CDE5FFEF0A08}" type="pres">
      <dgm:prSet presAssocID="{A2C8313E-C8FC-4DA8-AB3F-E31264D1A30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3886130-DA55-4B22-BEC1-3F7A0B4336B3}" type="pres">
      <dgm:prSet presAssocID="{A2C8313E-C8FC-4DA8-AB3F-E31264D1A30E}" presName="rootConnector1" presStyleLbl="node1" presStyleIdx="0" presStyleCnt="0"/>
      <dgm:spPr/>
      <dgm:t>
        <a:bodyPr/>
        <a:lstStyle/>
        <a:p>
          <a:endParaRPr lang="pt-BR"/>
        </a:p>
      </dgm:t>
    </dgm:pt>
    <dgm:pt modelId="{75A2A41B-5BF2-4A16-9997-26D28D821E71}" type="pres">
      <dgm:prSet presAssocID="{A2C8313E-C8FC-4DA8-AB3F-E31264D1A30E}" presName="hierChild2" presStyleCnt="0"/>
      <dgm:spPr/>
    </dgm:pt>
    <dgm:pt modelId="{2C595B9F-6D46-4D87-9447-EB22529D92A1}" type="pres">
      <dgm:prSet presAssocID="{3D580BF2-262E-4C48-9976-BDF10A2D60ED}" presName="Name37" presStyleLbl="parChTrans1D2" presStyleIdx="0" presStyleCnt="4"/>
      <dgm:spPr/>
      <dgm:t>
        <a:bodyPr/>
        <a:lstStyle/>
        <a:p>
          <a:endParaRPr lang="pt-BR"/>
        </a:p>
      </dgm:t>
    </dgm:pt>
    <dgm:pt modelId="{42810A5F-58E0-4D91-9946-F3D5E3668DFC}" type="pres">
      <dgm:prSet presAssocID="{47EA427D-778F-4F38-894F-14E5DA5C694A}" presName="hierRoot2" presStyleCnt="0">
        <dgm:presLayoutVars>
          <dgm:hierBranch val="init"/>
        </dgm:presLayoutVars>
      </dgm:prSet>
      <dgm:spPr/>
    </dgm:pt>
    <dgm:pt modelId="{6ECDB026-631C-4AA4-A3F1-B422A7A30B93}" type="pres">
      <dgm:prSet presAssocID="{47EA427D-778F-4F38-894F-14E5DA5C694A}" presName="rootComposite" presStyleCnt="0"/>
      <dgm:spPr/>
    </dgm:pt>
    <dgm:pt modelId="{088C4553-00DE-4287-8444-36A9C4622070}" type="pres">
      <dgm:prSet presAssocID="{47EA427D-778F-4F38-894F-14E5DA5C694A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D2DA5D5-C201-4C8F-9E2D-A33661E416C2}" type="pres">
      <dgm:prSet presAssocID="{47EA427D-778F-4F38-894F-14E5DA5C694A}" presName="rootConnector" presStyleLbl="node2" presStyleIdx="0" presStyleCnt="4"/>
      <dgm:spPr/>
      <dgm:t>
        <a:bodyPr/>
        <a:lstStyle/>
        <a:p>
          <a:endParaRPr lang="pt-BR"/>
        </a:p>
      </dgm:t>
    </dgm:pt>
    <dgm:pt modelId="{7DDB4341-E964-499F-9ACB-F2C6F12AA967}" type="pres">
      <dgm:prSet presAssocID="{47EA427D-778F-4F38-894F-14E5DA5C694A}" presName="hierChild4" presStyleCnt="0"/>
      <dgm:spPr/>
    </dgm:pt>
    <dgm:pt modelId="{1FE21B42-ED49-4FA6-A341-B6DE57DEAA28}" type="pres">
      <dgm:prSet presAssocID="{47EA427D-778F-4F38-894F-14E5DA5C694A}" presName="hierChild5" presStyleCnt="0"/>
      <dgm:spPr/>
    </dgm:pt>
    <dgm:pt modelId="{D3097BCD-58F6-45F8-87B4-2A22996FC9BC}" type="pres">
      <dgm:prSet presAssocID="{59589197-566A-4303-BF78-F8E888C2DBDE}" presName="Name111" presStyleLbl="parChTrans1D3" presStyleIdx="0" presStyleCnt="7"/>
      <dgm:spPr/>
      <dgm:t>
        <a:bodyPr/>
        <a:lstStyle/>
        <a:p>
          <a:endParaRPr lang="pt-BR"/>
        </a:p>
      </dgm:t>
    </dgm:pt>
    <dgm:pt modelId="{98B5AFC4-4E70-44D1-845A-B8525B1DFF2D}" type="pres">
      <dgm:prSet presAssocID="{63D33FBB-9DFD-4110-A67A-AC72AAFCF3E7}" presName="hierRoot3" presStyleCnt="0">
        <dgm:presLayoutVars>
          <dgm:hierBranch val="init"/>
        </dgm:presLayoutVars>
      </dgm:prSet>
      <dgm:spPr/>
    </dgm:pt>
    <dgm:pt modelId="{8869EA12-AC6F-4215-9DB4-48C13FB4337F}" type="pres">
      <dgm:prSet presAssocID="{63D33FBB-9DFD-4110-A67A-AC72AAFCF3E7}" presName="rootComposite3" presStyleCnt="0"/>
      <dgm:spPr/>
    </dgm:pt>
    <dgm:pt modelId="{560D33FB-0A45-4CB7-9318-54B67BB01331}" type="pres">
      <dgm:prSet presAssocID="{63D33FBB-9DFD-4110-A67A-AC72AAFCF3E7}" presName="rootText3" presStyleLbl="asst2" presStyleIdx="0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0C604EE-55FE-44DC-A7DE-EAD4C95D8CDD}" type="pres">
      <dgm:prSet presAssocID="{63D33FBB-9DFD-4110-A67A-AC72AAFCF3E7}" presName="rootConnector3" presStyleLbl="asst2" presStyleIdx="0" presStyleCnt="7"/>
      <dgm:spPr/>
      <dgm:t>
        <a:bodyPr/>
        <a:lstStyle/>
        <a:p>
          <a:endParaRPr lang="pt-BR"/>
        </a:p>
      </dgm:t>
    </dgm:pt>
    <dgm:pt modelId="{99934AF3-0474-4256-AF81-1446952745F1}" type="pres">
      <dgm:prSet presAssocID="{63D33FBB-9DFD-4110-A67A-AC72AAFCF3E7}" presName="hierChild6" presStyleCnt="0"/>
      <dgm:spPr/>
    </dgm:pt>
    <dgm:pt modelId="{8CFAA444-41E1-400A-A3D6-FB0B77689DAF}" type="pres">
      <dgm:prSet presAssocID="{63D33FBB-9DFD-4110-A67A-AC72AAFCF3E7}" presName="hierChild7" presStyleCnt="0"/>
      <dgm:spPr/>
    </dgm:pt>
    <dgm:pt modelId="{2910B6A4-D6B0-4D90-9274-767A0378AF61}" type="pres">
      <dgm:prSet presAssocID="{19B53D95-49A1-47CE-862D-29734CA610CA}" presName="Name111" presStyleLbl="parChTrans1D3" presStyleIdx="1" presStyleCnt="7"/>
      <dgm:spPr/>
      <dgm:t>
        <a:bodyPr/>
        <a:lstStyle/>
        <a:p>
          <a:endParaRPr lang="pt-BR"/>
        </a:p>
      </dgm:t>
    </dgm:pt>
    <dgm:pt modelId="{3BE8146A-43A8-4187-BDD7-E88AE7EE6739}" type="pres">
      <dgm:prSet presAssocID="{434D3C89-2A3F-41B5-A8F2-340948A066D8}" presName="hierRoot3" presStyleCnt="0">
        <dgm:presLayoutVars>
          <dgm:hierBranch val="init"/>
        </dgm:presLayoutVars>
      </dgm:prSet>
      <dgm:spPr/>
    </dgm:pt>
    <dgm:pt modelId="{DC7253E4-0DD9-44D2-AE97-66DAD1E186BC}" type="pres">
      <dgm:prSet presAssocID="{434D3C89-2A3F-41B5-A8F2-340948A066D8}" presName="rootComposite3" presStyleCnt="0"/>
      <dgm:spPr/>
    </dgm:pt>
    <dgm:pt modelId="{3FF834ED-B085-438D-AD66-93B600525167}" type="pres">
      <dgm:prSet presAssocID="{434D3C89-2A3F-41B5-A8F2-340948A066D8}" presName="rootText3" presStyleLbl="asst2" presStyleIdx="1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4EB6D92-1D63-48D1-9FF8-C3A6BECE6A45}" type="pres">
      <dgm:prSet presAssocID="{434D3C89-2A3F-41B5-A8F2-340948A066D8}" presName="rootConnector3" presStyleLbl="asst2" presStyleIdx="1" presStyleCnt="7"/>
      <dgm:spPr/>
      <dgm:t>
        <a:bodyPr/>
        <a:lstStyle/>
        <a:p>
          <a:endParaRPr lang="pt-BR"/>
        </a:p>
      </dgm:t>
    </dgm:pt>
    <dgm:pt modelId="{7663109D-CB3C-4692-AEB3-1D8643C00626}" type="pres">
      <dgm:prSet presAssocID="{434D3C89-2A3F-41B5-A8F2-340948A066D8}" presName="hierChild6" presStyleCnt="0"/>
      <dgm:spPr/>
    </dgm:pt>
    <dgm:pt modelId="{07850C34-F044-462D-813E-F6172ADE374F}" type="pres">
      <dgm:prSet presAssocID="{434D3C89-2A3F-41B5-A8F2-340948A066D8}" presName="hierChild7" presStyleCnt="0"/>
      <dgm:spPr/>
    </dgm:pt>
    <dgm:pt modelId="{FF4EF81A-B24F-492A-B1D7-7B0AF6C56E73}" type="pres">
      <dgm:prSet presAssocID="{622CB0FC-B12D-4FC4-8116-BB1886571F70}" presName="Name111" presStyleLbl="parChTrans1D3" presStyleIdx="2" presStyleCnt="7"/>
      <dgm:spPr/>
      <dgm:t>
        <a:bodyPr/>
        <a:lstStyle/>
        <a:p>
          <a:endParaRPr lang="pt-BR"/>
        </a:p>
      </dgm:t>
    </dgm:pt>
    <dgm:pt modelId="{8491F009-3F5F-4FBF-8D4E-164328652A5F}" type="pres">
      <dgm:prSet presAssocID="{6F38DC61-8232-4EF7-8D1E-5DF5BE7919CA}" presName="hierRoot3" presStyleCnt="0">
        <dgm:presLayoutVars>
          <dgm:hierBranch val="init"/>
        </dgm:presLayoutVars>
      </dgm:prSet>
      <dgm:spPr/>
    </dgm:pt>
    <dgm:pt modelId="{D5F60718-D0C5-4B3A-AE9D-6EE959795868}" type="pres">
      <dgm:prSet presAssocID="{6F38DC61-8232-4EF7-8D1E-5DF5BE7919CA}" presName="rootComposite3" presStyleCnt="0"/>
      <dgm:spPr/>
    </dgm:pt>
    <dgm:pt modelId="{0AFEFC94-A241-45F3-9BEF-583C86E8E616}" type="pres">
      <dgm:prSet presAssocID="{6F38DC61-8232-4EF7-8D1E-5DF5BE7919CA}" presName="rootText3" presStyleLbl="asst2" presStyleIdx="2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091F6C6-B597-4F29-8474-90C96FFC45CC}" type="pres">
      <dgm:prSet presAssocID="{6F38DC61-8232-4EF7-8D1E-5DF5BE7919CA}" presName="rootConnector3" presStyleLbl="asst2" presStyleIdx="2" presStyleCnt="7"/>
      <dgm:spPr/>
      <dgm:t>
        <a:bodyPr/>
        <a:lstStyle/>
        <a:p>
          <a:endParaRPr lang="pt-BR"/>
        </a:p>
      </dgm:t>
    </dgm:pt>
    <dgm:pt modelId="{56D5B673-4B30-41BF-AD34-DFF1BADB3D3F}" type="pres">
      <dgm:prSet presAssocID="{6F38DC61-8232-4EF7-8D1E-5DF5BE7919CA}" presName="hierChild6" presStyleCnt="0"/>
      <dgm:spPr/>
    </dgm:pt>
    <dgm:pt modelId="{85B2C1E6-1310-48B9-91D2-98ED4E65E5BF}" type="pres">
      <dgm:prSet presAssocID="{6F38DC61-8232-4EF7-8D1E-5DF5BE7919CA}" presName="hierChild7" presStyleCnt="0"/>
      <dgm:spPr/>
    </dgm:pt>
    <dgm:pt modelId="{ECE0010A-7864-4052-8DBA-44BBCDE3AEC6}" type="pres">
      <dgm:prSet presAssocID="{EA79FD44-0405-4FFC-83D1-D2DE5901E68F}" presName="Name111" presStyleLbl="parChTrans1D3" presStyleIdx="3" presStyleCnt="7"/>
      <dgm:spPr/>
      <dgm:t>
        <a:bodyPr/>
        <a:lstStyle/>
        <a:p>
          <a:endParaRPr lang="pt-BR"/>
        </a:p>
      </dgm:t>
    </dgm:pt>
    <dgm:pt modelId="{FDA36B7B-F78F-45A7-A6DB-CF4A7B5A8881}" type="pres">
      <dgm:prSet presAssocID="{D11818DF-B652-4CCC-8E63-CE049A1A956F}" presName="hierRoot3" presStyleCnt="0">
        <dgm:presLayoutVars>
          <dgm:hierBranch val="init"/>
        </dgm:presLayoutVars>
      </dgm:prSet>
      <dgm:spPr/>
    </dgm:pt>
    <dgm:pt modelId="{EACA84B6-1EA0-4FFA-AD72-B1CBCEF268FB}" type="pres">
      <dgm:prSet presAssocID="{D11818DF-B652-4CCC-8E63-CE049A1A956F}" presName="rootComposite3" presStyleCnt="0"/>
      <dgm:spPr/>
    </dgm:pt>
    <dgm:pt modelId="{798843E2-59EA-46A6-AB67-75B605094E42}" type="pres">
      <dgm:prSet presAssocID="{D11818DF-B652-4CCC-8E63-CE049A1A956F}" presName="rootText3" presStyleLbl="asst2" presStyleIdx="3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A7B25D2-457B-468A-B76C-1A536EB79675}" type="pres">
      <dgm:prSet presAssocID="{D11818DF-B652-4CCC-8E63-CE049A1A956F}" presName="rootConnector3" presStyleLbl="asst2" presStyleIdx="3" presStyleCnt="7"/>
      <dgm:spPr/>
      <dgm:t>
        <a:bodyPr/>
        <a:lstStyle/>
        <a:p>
          <a:endParaRPr lang="pt-BR"/>
        </a:p>
      </dgm:t>
    </dgm:pt>
    <dgm:pt modelId="{6F5A76DD-8F05-4C30-BAE4-C3D1713F404D}" type="pres">
      <dgm:prSet presAssocID="{D11818DF-B652-4CCC-8E63-CE049A1A956F}" presName="hierChild6" presStyleCnt="0"/>
      <dgm:spPr/>
    </dgm:pt>
    <dgm:pt modelId="{7ABF54CB-9949-421F-840C-AB55B06E54C2}" type="pres">
      <dgm:prSet presAssocID="{D11818DF-B652-4CCC-8E63-CE049A1A956F}" presName="hierChild7" presStyleCnt="0"/>
      <dgm:spPr/>
    </dgm:pt>
    <dgm:pt modelId="{BCF1037A-6F82-4D20-88F4-6EDE1EE4A74C}" type="pres">
      <dgm:prSet presAssocID="{36647752-E9EA-4F91-8997-0C8B8D4AB33A}" presName="Name111" presStyleLbl="parChTrans1D3" presStyleIdx="4" presStyleCnt="7"/>
      <dgm:spPr/>
      <dgm:t>
        <a:bodyPr/>
        <a:lstStyle/>
        <a:p>
          <a:endParaRPr lang="pt-BR"/>
        </a:p>
      </dgm:t>
    </dgm:pt>
    <dgm:pt modelId="{0F5EEDA2-F5F0-4503-9188-B33757DC6578}" type="pres">
      <dgm:prSet presAssocID="{D6AB8506-AE4D-4ACB-910A-3DC515C2B2F2}" presName="hierRoot3" presStyleCnt="0">
        <dgm:presLayoutVars>
          <dgm:hierBranch val="init"/>
        </dgm:presLayoutVars>
      </dgm:prSet>
      <dgm:spPr/>
    </dgm:pt>
    <dgm:pt modelId="{72EBE123-A428-4CC7-8DB5-38DEC01AE036}" type="pres">
      <dgm:prSet presAssocID="{D6AB8506-AE4D-4ACB-910A-3DC515C2B2F2}" presName="rootComposite3" presStyleCnt="0"/>
      <dgm:spPr/>
    </dgm:pt>
    <dgm:pt modelId="{442F185C-9D8B-451B-AD51-10F904BCFAEE}" type="pres">
      <dgm:prSet presAssocID="{D6AB8506-AE4D-4ACB-910A-3DC515C2B2F2}" presName="rootText3" presStyleLbl="asst2" presStyleIdx="4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77BEF8C-1BBA-4534-93BE-ED3AEA301698}" type="pres">
      <dgm:prSet presAssocID="{D6AB8506-AE4D-4ACB-910A-3DC515C2B2F2}" presName="rootConnector3" presStyleLbl="asst2" presStyleIdx="4" presStyleCnt="7"/>
      <dgm:spPr/>
      <dgm:t>
        <a:bodyPr/>
        <a:lstStyle/>
        <a:p>
          <a:endParaRPr lang="pt-BR"/>
        </a:p>
      </dgm:t>
    </dgm:pt>
    <dgm:pt modelId="{BC3DE984-061B-469E-80C1-F1121441D3C8}" type="pres">
      <dgm:prSet presAssocID="{D6AB8506-AE4D-4ACB-910A-3DC515C2B2F2}" presName="hierChild6" presStyleCnt="0"/>
      <dgm:spPr/>
    </dgm:pt>
    <dgm:pt modelId="{3DB0356C-336A-419D-AADA-7D0A45B06A04}" type="pres">
      <dgm:prSet presAssocID="{D6AB8506-AE4D-4ACB-910A-3DC515C2B2F2}" presName="hierChild7" presStyleCnt="0"/>
      <dgm:spPr/>
    </dgm:pt>
    <dgm:pt modelId="{DB5EFC28-6AD1-4823-B2C3-1BA74AE5D60A}" type="pres">
      <dgm:prSet presAssocID="{E3ED0BE7-5664-4450-BE96-8271BC9FA181}" presName="Name111" presStyleLbl="parChTrans1D3" presStyleIdx="5" presStyleCnt="7"/>
      <dgm:spPr/>
      <dgm:t>
        <a:bodyPr/>
        <a:lstStyle/>
        <a:p>
          <a:endParaRPr lang="pt-BR"/>
        </a:p>
      </dgm:t>
    </dgm:pt>
    <dgm:pt modelId="{7A0CF859-E516-4E1C-8D4D-7F5EDCDB77F0}" type="pres">
      <dgm:prSet presAssocID="{E1AEFD6F-CF92-4EDF-8ED2-A0B22F8C1EF0}" presName="hierRoot3" presStyleCnt="0">
        <dgm:presLayoutVars>
          <dgm:hierBranch val="init"/>
        </dgm:presLayoutVars>
      </dgm:prSet>
      <dgm:spPr/>
    </dgm:pt>
    <dgm:pt modelId="{7187D7A7-F33B-4875-A705-295C0D2BD971}" type="pres">
      <dgm:prSet presAssocID="{E1AEFD6F-CF92-4EDF-8ED2-A0B22F8C1EF0}" presName="rootComposite3" presStyleCnt="0"/>
      <dgm:spPr/>
    </dgm:pt>
    <dgm:pt modelId="{E4B5032F-8A36-43D1-8A14-1498B6B05583}" type="pres">
      <dgm:prSet presAssocID="{E1AEFD6F-CF92-4EDF-8ED2-A0B22F8C1EF0}" presName="rootText3" presStyleLbl="asst2" presStyleIdx="5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7805477-A7B4-4C3C-814C-0C5F6E9361DD}" type="pres">
      <dgm:prSet presAssocID="{E1AEFD6F-CF92-4EDF-8ED2-A0B22F8C1EF0}" presName="rootConnector3" presStyleLbl="asst2" presStyleIdx="5" presStyleCnt="7"/>
      <dgm:spPr/>
      <dgm:t>
        <a:bodyPr/>
        <a:lstStyle/>
        <a:p>
          <a:endParaRPr lang="pt-BR"/>
        </a:p>
      </dgm:t>
    </dgm:pt>
    <dgm:pt modelId="{768B92C3-3827-4DE2-8827-5F3214C21B42}" type="pres">
      <dgm:prSet presAssocID="{E1AEFD6F-CF92-4EDF-8ED2-A0B22F8C1EF0}" presName="hierChild6" presStyleCnt="0"/>
      <dgm:spPr/>
    </dgm:pt>
    <dgm:pt modelId="{446DDB70-5DCC-48A0-9F6C-7E14523F35FC}" type="pres">
      <dgm:prSet presAssocID="{E1AEFD6F-CF92-4EDF-8ED2-A0B22F8C1EF0}" presName="hierChild7" presStyleCnt="0"/>
      <dgm:spPr/>
    </dgm:pt>
    <dgm:pt modelId="{469EA1F7-1315-4B96-A264-FA2D890062A4}" type="pres">
      <dgm:prSet presAssocID="{64DD45CD-CC1B-4992-8421-11CE0AA0C661}" presName="Name111" presStyleLbl="parChTrans1D3" presStyleIdx="6" presStyleCnt="7"/>
      <dgm:spPr/>
      <dgm:t>
        <a:bodyPr/>
        <a:lstStyle/>
        <a:p>
          <a:endParaRPr lang="pt-BR"/>
        </a:p>
      </dgm:t>
    </dgm:pt>
    <dgm:pt modelId="{E7CE7B16-4322-41C0-B8C9-79B91CCDEB69}" type="pres">
      <dgm:prSet presAssocID="{39D15474-8EA8-44CF-BE08-2A08BC1940F0}" presName="hierRoot3" presStyleCnt="0">
        <dgm:presLayoutVars>
          <dgm:hierBranch val="init"/>
        </dgm:presLayoutVars>
      </dgm:prSet>
      <dgm:spPr/>
    </dgm:pt>
    <dgm:pt modelId="{89E22879-9FE4-4097-B3B2-15D164F6B418}" type="pres">
      <dgm:prSet presAssocID="{39D15474-8EA8-44CF-BE08-2A08BC1940F0}" presName="rootComposite3" presStyleCnt="0"/>
      <dgm:spPr/>
    </dgm:pt>
    <dgm:pt modelId="{CC1A9ED3-356E-412E-BBCB-FDA6417019C8}" type="pres">
      <dgm:prSet presAssocID="{39D15474-8EA8-44CF-BE08-2A08BC1940F0}" presName="rootText3" presStyleLbl="asst2" presStyleIdx="6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922A065-9DB3-4833-AD9B-52B3206E03B9}" type="pres">
      <dgm:prSet presAssocID="{39D15474-8EA8-44CF-BE08-2A08BC1940F0}" presName="rootConnector3" presStyleLbl="asst2" presStyleIdx="6" presStyleCnt="7"/>
      <dgm:spPr/>
      <dgm:t>
        <a:bodyPr/>
        <a:lstStyle/>
        <a:p>
          <a:endParaRPr lang="pt-BR"/>
        </a:p>
      </dgm:t>
    </dgm:pt>
    <dgm:pt modelId="{AF44D291-CEA6-4C14-A3BB-3A8BD972AD1A}" type="pres">
      <dgm:prSet presAssocID="{39D15474-8EA8-44CF-BE08-2A08BC1940F0}" presName="hierChild6" presStyleCnt="0"/>
      <dgm:spPr/>
    </dgm:pt>
    <dgm:pt modelId="{3E4A1758-D84B-47C9-B912-B4815E7D238F}" type="pres">
      <dgm:prSet presAssocID="{39D15474-8EA8-44CF-BE08-2A08BC1940F0}" presName="hierChild7" presStyleCnt="0"/>
      <dgm:spPr/>
    </dgm:pt>
    <dgm:pt modelId="{353F781E-C245-4EBD-B817-EBB556DFAD63}" type="pres">
      <dgm:prSet presAssocID="{8CB16C26-5943-47F4-81CC-05A67E7D5AD7}" presName="Name37" presStyleLbl="parChTrans1D2" presStyleIdx="1" presStyleCnt="4"/>
      <dgm:spPr/>
      <dgm:t>
        <a:bodyPr/>
        <a:lstStyle/>
        <a:p>
          <a:endParaRPr lang="pt-BR"/>
        </a:p>
      </dgm:t>
    </dgm:pt>
    <dgm:pt modelId="{974BC5D8-4AFB-4E9B-8DC8-60E4FCEFA0C3}" type="pres">
      <dgm:prSet presAssocID="{4BDE89CA-304E-4EED-911B-EA4B24ECE27A}" presName="hierRoot2" presStyleCnt="0">
        <dgm:presLayoutVars>
          <dgm:hierBranch val="init"/>
        </dgm:presLayoutVars>
      </dgm:prSet>
      <dgm:spPr/>
    </dgm:pt>
    <dgm:pt modelId="{B2D8D830-2291-45E8-9B31-920B8985EDDA}" type="pres">
      <dgm:prSet presAssocID="{4BDE89CA-304E-4EED-911B-EA4B24ECE27A}" presName="rootComposite" presStyleCnt="0"/>
      <dgm:spPr/>
    </dgm:pt>
    <dgm:pt modelId="{D0DB78DC-0465-4FE3-8E73-467F05A87867}" type="pres">
      <dgm:prSet presAssocID="{4BDE89CA-304E-4EED-911B-EA4B24ECE27A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BE5C50C-B693-4C2A-9B46-367915090B2F}" type="pres">
      <dgm:prSet presAssocID="{4BDE89CA-304E-4EED-911B-EA4B24ECE27A}" presName="rootConnector" presStyleLbl="node2" presStyleIdx="1" presStyleCnt="4"/>
      <dgm:spPr/>
      <dgm:t>
        <a:bodyPr/>
        <a:lstStyle/>
        <a:p>
          <a:endParaRPr lang="pt-BR"/>
        </a:p>
      </dgm:t>
    </dgm:pt>
    <dgm:pt modelId="{4BFAF761-E5B7-4181-909D-81C27AE03DBF}" type="pres">
      <dgm:prSet presAssocID="{4BDE89CA-304E-4EED-911B-EA4B24ECE27A}" presName="hierChild4" presStyleCnt="0"/>
      <dgm:spPr/>
    </dgm:pt>
    <dgm:pt modelId="{1C07C40C-EA04-4B2A-92F2-758AC09D57C3}" type="pres">
      <dgm:prSet presAssocID="{4BDE89CA-304E-4EED-911B-EA4B24ECE27A}" presName="hierChild5" presStyleCnt="0"/>
      <dgm:spPr/>
    </dgm:pt>
    <dgm:pt modelId="{269D18BC-340E-47AA-BB34-2F8E25C3500C}" type="pres">
      <dgm:prSet presAssocID="{DE378156-1100-43CA-8C21-BCD3878792FB}" presName="Name37" presStyleLbl="parChTrans1D2" presStyleIdx="2" presStyleCnt="4"/>
      <dgm:spPr/>
      <dgm:t>
        <a:bodyPr/>
        <a:lstStyle/>
        <a:p>
          <a:endParaRPr lang="pt-BR"/>
        </a:p>
      </dgm:t>
    </dgm:pt>
    <dgm:pt modelId="{0E9D0534-3956-4DF3-873C-3AFC10790E46}" type="pres">
      <dgm:prSet presAssocID="{80D60D07-4486-40BE-B03A-7D285630FD9C}" presName="hierRoot2" presStyleCnt="0">
        <dgm:presLayoutVars>
          <dgm:hierBranch val="init"/>
        </dgm:presLayoutVars>
      </dgm:prSet>
      <dgm:spPr/>
    </dgm:pt>
    <dgm:pt modelId="{A9F013C3-E336-4A1E-A28C-DC2F60BBD9F4}" type="pres">
      <dgm:prSet presAssocID="{80D60D07-4486-40BE-B03A-7D285630FD9C}" presName="rootComposite" presStyleCnt="0"/>
      <dgm:spPr/>
    </dgm:pt>
    <dgm:pt modelId="{F8469CE8-2B75-4965-AECC-F6E7914D2345}" type="pres">
      <dgm:prSet presAssocID="{80D60D07-4486-40BE-B03A-7D285630FD9C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64B0EFC-4E2C-4F7F-980A-979181DFE386}" type="pres">
      <dgm:prSet presAssocID="{80D60D07-4486-40BE-B03A-7D285630FD9C}" presName="rootConnector" presStyleLbl="node2" presStyleIdx="2" presStyleCnt="4"/>
      <dgm:spPr/>
      <dgm:t>
        <a:bodyPr/>
        <a:lstStyle/>
        <a:p>
          <a:endParaRPr lang="pt-BR"/>
        </a:p>
      </dgm:t>
    </dgm:pt>
    <dgm:pt modelId="{06B5BC71-0767-4F50-A434-BB159F3FCC92}" type="pres">
      <dgm:prSet presAssocID="{80D60D07-4486-40BE-B03A-7D285630FD9C}" presName="hierChild4" presStyleCnt="0"/>
      <dgm:spPr/>
    </dgm:pt>
    <dgm:pt modelId="{22CDF755-E934-42FB-A017-E13D10100BA9}" type="pres">
      <dgm:prSet presAssocID="{80D60D07-4486-40BE-B03A-7D285630FD9C}" presName="hierChild5" presStyleCnt="0"/>
      <dgm:spPr/>
    </dgm:pt>
    <dgm:pt modelId="{2D40AFAA-9697-422A-814A-A7FFFC834564}" type="pres">
      <dgm:prSet presAssocID="{D14F05C7-9514-41B5-88EE-67588F550D85}" presName="Name37" presStyleLbl="parChTrans1D2" presStyleIdx="3" presStyleCnt="4"/>
      <dgm:spPr/>
      <dgm:t>
        <a:bodyPr/>
        <a:lstStyle/>
        <a:p>
          <a:endParaRPr lang="pt-BR"/>
        </a:p>
      </dgm:t>
    </dgm:pt>
    <dgm:pt modelId="{26ACF48F-E84F-49E0-A910-35ED68099C58}" type="pres">
      <dgm:prSet presAssocID="{80BFC9FE-D7C9-4941-8B73-E953ECE23EA8}" presName="hierRoot2" presStyleCnt="0">
        <dgm:presLayoutVars>
          <dgm:hierBranch val="init"/>
        </dgm:presLayoutVars>
      </dgm:prSet>
      <dgm:spPr/>
    </dgm:pt>
    <dgm:pt modelId="{EC550383-F9AD-4467-90D8-998D8B1613EE}" type="pres">
      <dgm:prSet presAssocID="{80BFC9FE-D7C9-4941-8B73-E953ECE23EA8}" presName="rootComposite" presStyleCnt="0"/>
      <dgm:spPr/>
    </dgm:pt>
    <dgm:pt modelId="{56591C6C-3FDA-44EF-9B1B-17602B90F3AD}" type="pres">
      <dgm:prSet presAssocID="{80BFC9FE-D7C9-4941-8B73-E953ECE23EA8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BB372B5-3B52-4508-8F03-75B09A6AE185}" type="pres">
      <dgm:prSet presAssocID="{80BFC9FE-D7C9-4941-8B73-E953ECE23EA8}" presName="rootConnector" presStyleLbl="node2" presStyleIdx="3" presStyleCnt="4"/>
      <dgm:spPr/>
      <dgm:t>
        <a:bodyPr/>
        <a:lstStyle/>
        <a:p>
          <a:endParaRPr lang="pt-BR"/>
        </a:p>
      </dgm:t>
    </dgm:pt>
    <dgm:pt modelId="{44D36E5B-7789-4D68-979C-AE2676C6B303}" type="pres">
      <dgm:prSet presAssocID="{80BFC9FE-D7C9-4941-8B73-E953ECE23EA8}" presName="hierChild4" presStyleCnt="0"/>
      <dgm:spPr/>
    </dgm:pt>
    <dgm:pt modelId="{281EACBA-0BDC-4FCB-A445-D52DF65956FB}" type="pres">
      <dgm:prSet presAssocID="{80BFC9FE-D7C9-4941-8B73-E953ECE23EA8}" presName="hierChild5" presStyleCnt="0"/>
      <dgm:spPr/>
    </dgm:pt>
    <dgm:pt modelId="{51729E18-82AE-4EB2-A9F0-8083CB0717F7}" type="pres">
      <dgm:prSet presAssocID="{A2C8313E-C8FC-4DA8-AB3F-E31264D1A30E}" presName="hierChild3" presStyleCnt="0"/>
      <dgm:spPr/>
    </dgm:pt>
  </dgm:ptLst>
  <dgm:cxnLst>
    <dgm:cxn modelId="{C8F3B0BD-13F9-43AB-984A-A9AC1F82E071}" type="presOf" srcId="{64DD45CD-CC1B-4992-8421-11CE0AA0C661}" destId="{469EA1F7-1315-4B96-A264-FA2D890062A4}" srcOrd="0" destOrd="0" presId="urn:microsoft.com/office/officeart/2005/8/layout/orgChart1"/>
    <dgm:cxn modelId="{166C43D1-8342-4A30-9613-0264D6BC6971}" srcId="{A2C8313E-C8FC-4DA8-AB3F-E31264D1A30E}" destId="{47EA427D-778F-4F38-894F-14E5DA5C694A}" srcOrd="0" destOrd="0" parTransId="{3D580BF2-262E-4C48-9976-BDF10A2D60ED}" sibTransId="{58B49496-2F91-4476-A7B8-09F18F635C36}"/>
    <dgm:cxn modelId="{F116F48D-DA36-43BA-91D3-B1C8BAF88EDE}" type="presOf" srcId="{80D60D07-4486-40BE-B03A-7D285630FD9C}" destId="{F8469CE8-2B75-4965-AECC-F6E7914D2345}" srcOrd="0" destOrd="0" presId="urn:microsoft.com/office/officeart/2005/8/layout/orgChart1"/>
    <dgm:cxn modelId="{E949F85C-ADF7-4AA1-89AA-3907BBB4D084}" type="presOf" srcId="{36647752-E9EA-4F91-8997-0C8B8D4AB33A}" destId="{BCF1037A-6F82-4D20-88F4-6EDE1EE4A74C}" srcOrd="0" destOrd="0" presId="urn:microsoft.com/office/officeart/2005/8/layout/orgChart1"/>
    <dgm:cxn modelId="{CFC96E9F-C66F-4E70-95A8-D05DBB153998}" type="presOf" srcId="{434D3C89-2A3F-41B5-A8F2-340948A066D8}" destId="{3FF834ED-B085-438D-AD66-93B600525167}" srcOrd="0" destOrd="0" presId="urn:microsoft.com/office/officeart/2005/8/layout/orgChart1"/>
    <dgm:cxn modelId="{A7F21DE0-C169-45D2-983A-06315579B011}" type="presOf" srcId="{6F38DC61-8232-4EF7-8D1E-5DF5BE7919CA}" destId="{9091F6C6-B597-4F29-8474-90C96FFC45CC}" srcOrd="1" destOrd="0" presId="urn:microsoft.com/office/officeart/2005/8/layout/orgChart1"/>
    <dgm:cxn modelId="{676C3B41-ECA1-4E9B-9937-A1C966005822}" type="presOf" srcId="{434D3C89-2A3F-41B5-A8F2-340948A066D8}" destId="{B4EB6D92-1D63-48D1-9FF8-C3A6BECE6A45}" srcOrd="1" destOrd="0" presId="urn:microsoft.com/office/officeart/2005/8/layout/orgChart1"/>
    <dgm:cxn modelId="{B32F2040-563A-4913-A37F-70BCD2BDFD56}" srcId="{47EA427D-778F-4F38-894F-14E5DA5C694A}" destId="{434D3C89-2A3F-41B5-A8F2-340948A066D8}" srcOrd="1" destOrd="0" parTransId="{19B53D95-49A1-47CE-862D-29734CA610CA}" sibTransId="{BD5A02E4-5B20-4576-8A69-025E5D377407}"/>
    <dgm:cxn modelId="{4D167715-F792-4D42-9E56-B52928CA4967}" type="presOf" srcId="{3D580BF2-262E-4C48-9976-BDF10A2D60ED}" destId="{2C595B9F-6D46-4D87-9447-EB22529D92A1}" srcOrd="0" destOrd="0" presId="urn:microsoft.com/office/officeart/2005/8/layout/orgChart1"/>
    <dgm:cxn modelId="{52A8C0E8-3564-412A-B496-69834BD157E4}" type="presOf" srcId="{D6AB8506-AE4D-4ACB-910A-3DC515C2B2F2}" destId="{E77BEF8C-1BBA-4534-93BE-ED3AEA301698}" srcOrd="1" destOrd="0" presId="urn:microsoft.com/office/officeart/2005/8/layout/orgChart1"/>
    <dgm:cxn modelId="{32C6786D-02B1-4118-88A5-86C5AA15F4AD}" type="presOf" srcId="{D6AB8506-AE4D-4ACB-910A-3DC515C2B2F2}" destId="{442F185C-9D8B-451B-AD51-10F904BCFAEE}" srcOrd="0" destOrd="0" presId="urn:microsoft.com/office/officeart/2005/8/layout/orgChart1"/>
    <dgm:cxn modelId="{09273F4B-802A-47BD-8580-789CD56E5A74}" type="presOf" srcId="{4BDE89CA-304E-4EED-911B-EA4B24ECE27A}" destId="{D0DB78DC-0465-4FE3-8E73-467F05A87867}" srcOrd="0" destOrd="0" presId="urn:microsoft.com/office/officeart/2005/8/layout/orgChart1"/>
    <dgm:cxn modelId="{423E75CF-552A-4F8F-9AC6-E0880FEB4C75}" type="presOf" srcId="{A2C8313E-C8FC-4DA8-AB3F-E31264D1A30E}" destId="{0CBE41E1-E0D5-4F73-888A-CDE5FFEF0A08}" srcOrd="0" destOrd="0" presId="urn:microsoft.com/office/officeart/2005/8/layout/orgChart1"/>
    <dgm:cxn modelId="{141E5F0F-839A-4BFB-A0E8-BDE3CBDC3D6D}" srcId="{68D25A41-0D31-4FB7-B220-8645B9C5368C}" destId="{A2C8313E-C8FC-4DA8-AB3F-E31264D1A30E}" srcOrd="0" destOrd="0" parTransId="{42AB21D4-D3AA-4A74-9D2E-F44CE5D6A135}" sibTransId="{CE196AF6-ED59-4E1C-B387-7CED28B9DE74}"/>
    <dgm:cxn modelId="{33778FD8-95A7-419D-AB3C-37D4671DEC06}" srcId="{47EA427D-778F-4F38-894F-14E5DA5C694A}" destId="{63D33FBB-9DFD-4110-A67A-AC72AAFCF3E7}" srcOrd="0" destOrd="0" parTransId="{59589197-566A-4303-BF78-F8E888C2DBDE}" sibTransId="{F74F4BC1-F6D4-4BD7-AE22-1F3173693895}"/>
    <dgm:cxn modelId="{10F3DAC7-73AB-4BC7-BE8F-E1EDB6F979DC}" type="presOf" srcId="{68D25A41-0D31-4FB7-B220-8645B9C5368C}" destId="{D3B493E3-5979-46B8-87B1-00FB2CAC31A6}" srcOrd="0" destOrd="0" presId="urn:microsoft.com/office/officeart/2005/8/layout/orgChart1"/>
    <dgm:cxn modelId="{615BDFB9-1C97-45D1-ABDB-F02C73F398B2}" srcId="{A2C8313E-C8FC-4DA8-AB3F-E31264D1A30E}" destId="{4BDE89CA-304E-4EED-911B-EA4B24ECE27A}" srcOrd="1" destOrd="0" parTransId="{8CB16C26-5943-47F4-81CC-05A67E7D5AD7}" sibTransId="{CB5D884B-7246-4DD1-A072-1209B2B4A0ED}"/>
    <dgm:cxn modelId="{4C550FB1-0CAE-4C18-BD91-8185C7E1B21C}" type="presOf" srcId="{6F38DC61-8232-4EF7-8D1E-5DF5BE7919CA}" destId="{0AFEFC94-A241-45F3-9BEF-583C86E8E616}" srcOrd="0" destOrd="0" presId="urn:microsoft.com/office/officeart/2005/8/layout/orgChart1"/>
    <dgm:cxn modelId="{5336BC53-4964-466E-B8A0-96334D067851}" type="presOf" srcId="{39D15474-8EA8-44CF-BE08-2A08BC1940F0}" destId="{7922A065-9DB3-4833-AD9B-52B3206E03B9}" srcOrd="1" destOrd="0" presId="urn:microsoft.com/office/officeart/2005/8/layout/orgChart1"/>
    <dgm:cxn modelId="{773928CE-7F48-43AB-9709-64F948B42490}" type="presOf" srcId="{A2C8313E-C8FC-4DA8-AB3F-E31264D1A30E}" destId="{C3886130-DA55-4B22-BEC1-3F7A0B4336B3}" srcOrd="1" destOrd="0" presId="urn:microsoft.com/office/officeart/2005/8/layout/orgChart1"/>
    <dgm:cxn modelId="{AA8787CC-2619-49D9-8122-AA8634D690E3}" type="presOf" srcId="{19B53D95-49A1-47CE-862D-29734CA610CA}" destId="{2910B6A4-D6B0-4D90-9274-767A0378AF61}" srcOrd="0" destOrd="0" presId="urn:microsoft.com/office/officeart/2005/8/layout/orgChart1"/>
    <dgm:cxn modelId="{02F9D782-17EB-48BA-832A-2C29B7133B49}" type="presOf" srcId="{622CB0FC-B12D-4FC4-8116-BB1886571F70}" destId="{FF4EF81A-B24F-492A-B1D7-7B0AF6C56E73}" srcOrd="0" destOrd="0" presId="urn:microsoft.com/office/officeart/2005/8/layout/orgChart1"/>
    <dgm:cxn modelId="{BCD7DA55-3348-4A33-A1D2-BAF44A73B334}" type="presOf" srcId="{E1AEFD6F-CF92-4EDF-8ED2-A0B22F8C1EF0}" destId="{E4B5032F-8A36-43D1-8A14-1498B6B05583}" srcOrd="0" destOrd="0" presId="urn:microsoft.com/office/officeart/2005/8/layout/orgChart1"/>
    <dgm:cxn modelId="{43D8B427-F884-4494-BF2A-DE2FCA77B026}" type="presOf" srcId="{D14F05C7-9514-41B5-88EE-67588F550D85}" destId="{2D40AFAA-9697-422A-814A-A7FFFC834564}" srcOrd="0" destOrd="0" presId="urn:microsoft.com/office/officeart/2005/8/layout/orgChart1"/>
    <dgm:cxn modelId="{AD5D8198-C302-4374-8FE3-5A33AEA40E2F}" srcId="{47EA427D-778F-4F38-894F-14E5DA5C694A}" destId="{E1AEFD6F-CF92-4EDF-8ED2-A0B22F8C1EF0}" srcOrd="5" destOrd="0" parTransId="{E3ED0BE7-5664-4450-BE96-8271BC9FA181}" sibTransId="{76C0D912-1218-455C-8A39-1B3C41745CB3}"/>
    <dgm:cxn modelId="{3DEE958E-ED4B-44BC-A533-3A031E4343E1}" type="presOf" srcId="{39D15474-8EA8-44CF-BE08-2A08BC1940F0}" destId="{CC1A9ED3-356E-412E-BBCB-FDA6417019C8}" srcOrd="0" destOrd="0" presId="urn:microsoft.com/office/officeart/2005/8/layout/orgChart1"/>
    <dgm:cxn modelId="{3AC7E926-C502-468D-A992-5DDE298C4F13}" type="presOf" srcId="{59589197-566A-4303-BF78-F8E888C2DBDE}" destId="{D3097BCD-58F6-45F8-87B4-2A22996FC9BC}" srcOrd="0" destOrd="0" presId="urn:microsoft.com/office/officeart/2005/8/layout/orgChart1"/>
    <dgm:cxn modelId="{C7886DB9-0CA0-474E-81B0-A47514B4EB63}" type="presOf" srcId="{80BFC9FE-D7C9-4941-8B73-E953ECE23EA8}" destId="{56591C6C-3FDA-44EF-9B1B-17602B90F3AD}" srcOrd="0" destOrd="0" presId="urn:microsoft.com/office/officeart/2005/8/layout/orgChart1"/>
    <dgm:cxn modelId="{4A6597CA-6768-4EE9-9849-36CD9B4C9851}" srcId="{47EA427D-778F-4F38-894F-14E5DA5C694A}" destId="{6F38DC61-8232-4EF7-8D1E-5DF5BE7919CA}" srcOrd="2" destOrd="0" parTransId="{622CB0FC-B12D-4FC4-8116-BB1886571F70}" sibTransId="{6448B91C-CF56-4D9B-9FB8-473A11D4CB4C}"/>
    <dgm:cxn modelId="{FE044950-4B85-4E43-B136-F4397BD70985}" srcId="{A2C8313E-C8FC-4DA8-AB3F-E31264D1A30E}" destId="{80BFC9FE-D7C9-4941-8B73-E953ECE23EA8}" srcOrd="3" destOrd="0" parTransId="{D14F05C7-9514-41B5-88EE-67588F550D85}" sibTransId="{F10632A2-2803-4FAD-8B7B-B5A5ACFE8DAB}"/>
    <dgm:cxn modelId="{C9A6F840-52C6-49A6-BCC8-08724B123A3E}" srcId="{47EA427D-778F-4F38-894F-14E5DA5C694A}" destId="{D11818DF-B652-4CCC-8E63-CE049A1A956F}" srcOrd="3" destOrd="0" parTransId="{EA79FD44-0405-4FFC-83D1-D2DE5901E68F}" sibTransId="{C8AA3768-26BB-4A69-8C64-FD371A6EE0F6}"/>
    <dgm:cxn modelId="{8E465D50-019E-4529-BE05-556B94245595}" type="presOf" srcId="{D11818DF-B652-4CCC-8E63-CE049A1A956F}" destId="{798843E2-59EA-46A6-AB67-75B605094E42}" srcOrd="0" destOrd="0" presId="urn:microsoft.com/office/officeart/2005/8/layout/orgChart1"/>
    <dgm:cxn modelId="{220BC067-9A42-438F-8ACB-0B52832FD2A6}" type="presOf" srcId="{63D33FBB-9DFD-4110-A67A-AC72AAFCF3E7}" destId="{560D33FB-0A45-4CB7-9318-54B67BB01331}" srcOrd="0" destOrd="0" presId="urn:microsoft.com/office/officeart/2005/8/layout/orgChart1"/>
    <dgm:cxn modelId="{1AB9DC9C-EEC1-4AB0-8028-D241050CC3D8}" type="presOf" srcId="{E1AEFD6F-CF92-4EDF-8ED2-A0B22F8C1EF0}" destId="{37805477-A7B4-4C3C-814C-0C5F6E9361DD}" srcOrd="1" destOrd="0" presId="urn:microsoft.com/office/officeart/2005/8/layout/orgChart1"/>
    <dgm:cxn modelId="{54DA4B77-FC3E-4892-AD8B-CAA7C4650785}" type="presOf" srcId="{47EA427D-778F-4F38-894F-14E5DA5C694A}" destId="{088C4553-00DE-4287-8444-36A9C4622070}" srcOrd="0" destOrd="0" presId="urn:microsoft.com/office/officeart/2005/8/layout/orgChart1"/>
    <dgm:cxn modelId="{2A5FBD54-878F-4384-936F-013788EDD5C8}" srcId="{A2C8313E-C8FC-4DA8-AB3F-E31264D1A30E}" destId="{80D60D07-4486-40BE-B03A-7D285630FD9C}" srcOrd="2" destOrd="0" parTransId="{DE378156-1100-43CA-8C21-BCD3878792FB}" sibTransId="{504F631C-5FF4-46CE-AF61-50FCF8631407}"/>
    <dgm:cxn modelId="{1C3918C1-E57E-40C8-B841-CCAC3E76110E}" type="presOf" srcId="{80BFC9FE-D7C9-4941-8B73-E953ECE23EA8}" destId="{3BB372B5-3B52-4508-8F03-75B09A6AE185}" srcOrd="1" destOrd="0" presId="urn:microsoft.com/office/officeart/2005/8/layout/orgChart1"/>
    <dgm:cxn modelId="{B048B477-7F3D-4A37-8394-EEC8A7553665}" type="presOf" srcId="{63D33FBB-9DFD-4110-A67A-AC72AAFCF3E7}" destId="{00C604EE-55FE-44DC-A7DE-EAD4C95D8CDD}" srcOrd="1" destOrd="0" presId="urn:microsoft.com/office/officeart/2005/8/layout/orgChart1"/>
    <dgm:cxn modelId="{544A4DCE-BEBE-4CBF-A658-D3F3C0A5D13E}" type="presOf" srcId="{4BDE89CA-304E-4EED-911B-EA4B24ECE27A}" destId="{2BE5C50C-B693-4C2A-9B46-367915090B2F}" srcOrd="1" destOrd="0" presId="urn:microsoft.com/office/officeart/2005/8/layout/orgChart1"/>
    <dgm:cxn modelId="{E3D976AA-B262-4C18-A1E3-CED2C2C1D7D7}" type="presOf" srcId="{DE378156-1100-43CA-8C21-BCD3878792FB}" destId="{269D18BC-340E-47AA-BB34-2F8E25C3500C}" srcOrd="0" destOrd="0" presId="urn:microsoft.com/office/officeart/2005/8/layout/orgChart1"/>
    <dgm:cxn modelId="{A595A269-D981-4004-8B15-8A992148A69A}" srcId="{47EA427D-778F-4F38-894F-14E5DA5C694A}" destId="{D6AB8506-AE4D-4ACB-910A-3DC515C2B2F2}" srcOrd="4" destOrd="0" parTransId="{36647752-E9EA-4F91-8997-0C8B8D4AB33A}" sibTransId="{3194A441-C7A3-4068-9EDD-B5AA17DAFD33}"/>
    <dgm:cxn modelId="{A70C115F-0E16-4A0B-B32A-ED750CD1758F}" type="presOf" srcId="{8CB16C26-5943-47F4-81CC-05A67E7D5AD7}" destId="{353F781E-C245-4EBD-B817-EBB556DFAD63}" srcOrd="0" destOrd="0" presId="urn:microsoft.com/office/officeart/2005/8/layout/orgChart1"/>
    <dgm:cxn modelId="{306C4A24-AAA6-4DA8-BE86-71F702611420}" type="presOf" srcId="{47EA427D-778F-4F38-894F-14E5DA5C694A}" destId="{0D2DA5D5-C201-4C8F-9E2D-A33661E416C2}" srcOrd="1" destOrd="0" presId="urn:microsoft.com/office/officeart/2005/8/layout/orgChart1"/>
    <dgm:cxn modelId="{9481424A-941D-4FE2-A00F-133DCA488DBF}" type="presOf" srcId="{E3ED0BE7-5664-4450-BE96-8271BC9FA181}" destId="{DB5EFC28-6AD1-4823-B2C3-1BA74AE5D60A}" srcOrd="0" destOrd="0" presId="urn:microsoft.com/office/officeart/2005/8/layout/orgChart1"/>
    <dgm:cxn modelId="{D8407BB1-1808-4A8D-9DA5-E67836F1449F}" type="presOf" srcId="{80D60D07-4486-40BE-B03A-7D285630FD9C}" destId="{F64B0EFC-4E2C-4F7F-980A-979181DFE386}" srcOrd="1" destOrd="0" presId="urn:microsoft.com/office/officeart/2005/8/layout/orgChart1"/>
    <dgm:cxn modelId="{DBDB82A5-503A-4846-91BA-17F57142BDCA}" srcId="{47EA427D-778F-4F38-894F-14E5DA5C694A}" destId="{39D15474-8EA8-44CF-BE08-2A08BC1940F0}" srcOrd="6" destOrd="0" parTransId="{64DD45CD-CC1B-4992-8421-11CE0AA0C661}" sibTransId="{64F422BB-D381-422C-BC4D-7C65E2FF27CB}"/>
    <dgm:cxn modelId="{F2CB75D0-2A6E-4DDD-899C-7BCC42266FBE}" type="presOf" srcId="{EA79FD44-0405-4FFC-83D1-D2DE5901E68F}" destId="{ECE0010A-7864-4052-8DBA-44BBCDE3AEC6}" srcOrd="0" destOrd="0" presId="urn:microsoft.com/office/officeart/2005/8/layout/orgChart1"/>
    <dgm:cxn modelId="{86C121AB-826D-4B6D-B53B-EB73FFA056D4}" type="presOf" srcId="{D11818DF-B652-4CCC-8E63-CE049A1A956F}" destId="{7A7B25D2-457B-468A-B76C-1A536EB79675}" srcOrd="1" destOrd="0" presId="urn:microsoft.com/office/officeart/2005/8/layout/orgChart1"/>
    <dgm:cxn modelId="{B08CFF4D-5A74-4D6E-B9A4-D6E5CF2FA677}" type="presParOf" srcId="{D3B493E3-5979-46B8-87B1-00FB2CAC31A6}" destId="{4184C42F-1C21-42FD-A675-51EE96D88F35}" srcOrd="0" destOrd="0" presId="urn:microsoft.com/office/officeart/2005/8/layout/orgChart1"/>
    <dgm:cxn modelId="{730341B4-F06B-4B6D-85C9-87042D25D20A}" type="presParOf" srcId="{4184C42F-1C21-42FD-A675-51EE96D88F35}" destId="{08FCB1D9-CF6C-4EEB-9318-BEE270ECB694}" srcOrd="0" destOrd="0" presId="urn:microsoft.com/office/officeart/2005/8/layout/orgChart1"/>
    <dgm:cxn modelId="{66B4F92B-927C-4373-99BF-578B2D65927D}" type="presParOf" srcId="{08FCB1D9-CF6C-4EEB-9318-BEE270ECB694}" destId="{0CBE41E1-E0D5-4F73-888A-CDE5FFEF0A08}" srcOrd="0" destOrd="0" presId="urn:microsoft.com/office/officeart/2005/8/layout/orgChart1"/>
    <dgm:cxn modelId="{F3965CFA-23D0-4A1F-B651-318188CCA91D}" type="presParOf" srcId="{08FCB1D9-CF6C-4EEB-9318-BEE270ECB694}" destId="{C3886130-DA55-4B22-BEC1-3F7A0B4336B3}" srcOrd="1" destOrd="0" presId="urn:microsoft.com/office/officeart/2005/8/layout/orgChart1"/>
    <dgm:cxn modelId="{734DB7A9-872D-4AA8-BE60-C141B1225B76}" type="presParOf" srcId="{4184C42F-1C21-42FD-A675-51EE96D88F35}" destId="{75A2A41B-5BF2-4A16-9997-26D28D821E71}" srcOrd="1" destOrd="0" presId="urn:microsoft.com/office/officeart/2005/8/layout/orgChart1"/>
    <dgm:cxn modelId="{BA431C4E-FDD6-4FA7-AEB8-0A04A8ECB6B7}" type="presParOf" srcId="{75A2A41B-5BF2-4A16-9997-26D28D821E71}" destId="{2C595B9F-6D46-4D87-9447-EB22529D92A1}" srcOrd="0" destOrd="0" presId="urn:microsoft.com/office/officeart/2005/8/layout/orgChart1"/>
    <dgm:cxn modelId="{CEEFB020-3E2A-49BF-9C48-E7FF3DBC1C66}" type="presParOf" srcId="{75A2A41B-5BF2-4A16-9997-26D28D821E71}" destId="{42810A5F-58E0-4D91-9946-F3D5E3668DFC}" srcOrd="1" destOrd="0" presId="urn:microsoft.com/office/officeart/2005/8/layout/orgChart1"/>
    <dgm:cxn modelId="{C36F34E0-811B-47E3-B74D-9580A6643E75}" type="presParOf" srcId="{42810A5F-58E0-4D91-9946-F3D5E3668DFC}" destId="{6ECDB026-631C-4AA4-A3F1-B422A7A30B93}" srcOrd="0" destOrd="0" presId="urn:microsoft.com/office/officeart/2005/8/layout/orgChart1"/>
    <dgm:cxn modelId="{D55AC10B-16AF-4D21-ACDE-9B7B11D56B58}" type="presParOf" srcId="{6ECDB026-631C-4AA4-A3F1-B422A7A30B93}" destId="{088C4553-00DE-4287-8444-36A9C4622070}" srcOrd="0" destOrd="0" presId="urn:microsoft.com/office/officeart/2005/8/layout/orgChart1"/>
    <dgm:cxn modelId="{2B34304A-F1D5-4543-A792-228877C8077C}" type="presParOf" srcId="{6ECDB026-631C-4AA4-A3F1-B422A7A30B93}" destId="{0D2DA5D5-C201-4C8F-9E2D-A33661E416C2}" srcOrd="1" destOrd="0" presId="urn:microsoft.com/office/officeart/2005/8/layout/orgChart1"/>
    <dgm:cxn modelId="{38F36C67-5539-4D4C-9FAC-A8570683EC83}" type="presParOf" srcId="{42810A5F-58E0-4D91-9946-F3D5E3668DFC}" destId="{7DDB4341-E964-499F-9ACB-F2C6F12AA967}" srcOrd="1" destOrd="0" presId="urn:microsoft.com/office/officeart/2005/8/layout/orgChart1"/>
    <dgm:cxn modelId="{8306DCF0-079F-4209-B403-1D9011BBDDF4}" type="presParOf" srcId="{42810A5F-58E0-4D91-9946-F3D5E3668DFC}" destId="{1FE21B42-ED49-4FA6-A341-B6DE57DEAA28}" srcOrd="2" destOrd="0" presId="urn:microsoft.com/office/officeart/2005/8/layout/orgChart1"/>
    <dgm:cxn modelId="{450C461C-06CD-46EB-A571-6BD3986DC732}" type="presParOf" srcId="{1FE21B42-ED49-4FA6-A341-B6DE57DEAA28}" destId="{D3097BCD-58F6-45F8-87B4-2A22996FC9BC}" srcOrd="0" destOrd="0" presId="urn:microsoft.com/office/officeart/2005/8/layout/orgChart1"/>
    <dgm:cxn modelId="{88BEEDC3-DE6A-47FD-A071-40F133A766AF}" type="presParOf" srcId="{1FE21B42-ED49-4FA6-A341-B6DE57DEAA28}" destId="{98B5AFC4-4E70-44D1-845A-B8525B1DFF2D}" srcOrd="1" destOrd="0" presId="urn:microsoft.com/office/officeart/2005/8/layout/orgChart1"/>
    <dgm:cxn modelId="{D4D07596-DB02-4263-A4D5-24B5E09FDE6A}" type="presParOf" srcId="{98B5AFC4-4E70-44D1-845A-B8525B1DFF2D}" destId="{8869EA12-AC6F-4215-9DB4-48C13FB4337F}" srcOrd="0" destOrd="0" presId="urn:microsoft.com/office/officeart/2005/8/layout/orgChart1"/>
    <dgm:cxn modelId="{D11F87BC-18F3-44C9-92EC-03EE604F4F17}" type="presParOf" srcId="{8869EA12-AC6F-4215-9DB4-48C13FB4337F}" destId="{560D33FB-0A45-4CB7-9318-54B67BB01331}" srcOrd="0" destOrd="0" presId="urn:microsoft.com/office/officeart/2005/8/layout/orgChart1"/>
    <dgm:cxn modelId="{6010537A-AA6B-42E4-9B62-488CF28B53CD}" type="presParOf" srcId="{8869EA12-AC6F-4215-9DB4-48C13FB4337F}" destId="{00C604EE-55FE-44DC-A7DE-EAD4C95D8CDD}" srcOrd="1" destOrd="0" presId="urn:microsoft.com/office/officeart/2005/8/layout/orgChart1"/>
    <dgm:cxn modelId="{E1ED9B45-E8C5-4C1F-A214-1D4B176AF5A5}" type="presParOf" srcId="{98B5AFC4-4E70-44D1-845A-B8525B1DFF2D}" destId="{99934AF3-0474-4256-AF81-1446952745F1}" srcOrd="1" destOrd="0" presId="urn:microsoft.com/office/officeart/2005/8/layout/orgChart1"/>
    <dgm:cxn modelId="{E96FF01A-BA35-4450-B8EC-5B7A894C91F8}" type="presParOf" srcId="{98B5AFC4-4E70-44D1-845A-B8525B1DFF2D}" destId="{8CFAA444-41E1-400A-A3D6-FB0B77689DAF}" srcOrd="2" destOrd="0" presId="urn:microsoft.com/office/officeart/2005/8/layout/orgChart1"/>
    <dgm:cxn modelId="{241CA2AF-EAF1-49F3-B911-1E9FDCB0D223}" type="presParOf" srcId="{1FE21B42-ED49-4FA6-A341-B6DE57DEAA28}" destId="{2910B6A4-D6B0-4D90-9274-767A0378AF61}" srcOrd="2" destOrd="0" presId="urn:microsoft.com/office/officeart/2005/8/layout/orgChart1"/>
    <dgm:cxn modelId="{2B4F60CF-FE88-4B72-9BAB-3146816ED363}" type="presParOf" srcId="{1FE21B42-ED49-4FA6-A341-B6DE57DEAA28}" destId="{3BE8146A-43A8-4187-BDD7-E88AE7EE6739}" srcOrd="3" destOrd="0" presId="urn:microsoft.com/office/officeart/2005/8/layout/orgChart1"/>
    <dgm:cxn modelId="{BC552CEF-7324-4220-BF91-9D4B1027D1EE}" type="presParOf" srcId="{3BE8146A-43A8-4187-BDD7-E88AE7EE6739}" destId="{DC7253E4-0DD9-44D2-AE97-66DAD1E186BC}" srcOrd="0" destOrd="0" presId="urn:microsoft.com/office/officeart/2005/8/layout/orgChart1"/>
    <dgm:cxn modelId="{408B75D0-4094-48CE-B465-E6C8D49924F9}" type="presParOf" srcId="{DC7253E4-0DD9-44D2-AE97-66DAD1E186BC}" destId="{3FF834ED-B085-438D-AD66-93B600525167}" srcOrd="0" destOrd="0" presId="urn:microsoft.com/office/officeart/2005/8/layout/orgChart1"/>
    <dgm:cxn modelId="{D7869C4B-4B2F-4FF0-AD9B-6AF583C3618B}" type="presParOf" srcId="{DC7253E4-0DD9-44D2-AE97-66DAD1E186BC}" destId="{B4EB6D92-1D63-48D1-9FF8-C3A6BECE6A45}" srcOrd="1" destOrd="0" presId="urn:microsoft.com/office/officeart/2005/8/layout/orgChart1"/>
    <dgm:cxn modelId="{37B4E11A-78ED-4CF6-933D-8C72CE97854D}" type="presParOf" srcId="{3BE8146A-43A8-4187-BDD7-E88AE7EE6739}" destId="{7663109D-CB3C-4692-AEB3-1D8643C00626}" srcOrd="1" destOrd="0" presId="urn:microsoft.com/office/officeart/2005/8/layout/orgChart1"/>
    <dgm:cxn modelId="{FB06BB36-69F3-4E3E-95BB-157D8CEDB822}" type="presParOf" srcId="{3BE8146A-43A8-4187-BDD7-E88AE7EE6739}" destId="{07850C34-F044-462D-813E-F6172ADE374F}" srcOrd="2" destOrd="0" presId="urn:microsoft.com/office/officeart/2005/8/layout/orgChart1"/>
    <dgm:cxn modelId="{2C8EF485-9CF3-424D-8C36-67F437F7B6CF}" type="presParOf" srcId="{1FE21B42-ED49-4FA6-A341-B6DE57DEAA28}" destId="{FF4EF81A-B24F-492A-B1D7-7B0AF6C56E73}" srcOrd="4" destOrd="0" presId="urn:microsoft.com/office/officeart/2005/8/layout/orgChart1"/>
    <dgm:cxn modelId="{BCC604DF-2BE1-44C6-8DC6-39A7AF17CF45}" type="presParOf" srcId="{1FE21B42-ED49-4FA6-A341-B6DE57DEAA28}" destId="{8491F009-3F5F-4FBF-8D4E-164328652A5F}" srcOrd="5" destOrd="0" presId="urn:microsoft.com/office/officeart/2005/8/layout/orgChart1"/>
    <dgm:cxn modelId="{449EAA0C-C75A-4BA6-B37F-A73AE78E6A55}" type="presParOf" srcId="{8491F009-3F5F-4FBF-8D4E-164328652A5F}" destId="{D5F60718-D0C5-4B3A-AE9D-6EE959795868}" srcOrd="0" destOrd="0" presId="urn:microsoft.com/office/officeart/2005/8/layout/orgChart1"/>
    <dgm:cxn modelId="{E79C503C-5643-423F-84DE-85BA1B611B85}" type="presParOf" srcId="{D5F60718-D0C5-4B3A-AE9D-6EE959795868}" destId="{0AFEFC94-A241-45F3-9BEF-583C86E8E616}" srcOrd="0" destOrd="0" presId="urn:microsoft.com/office/officeart/2005/8/layout/orgChart1"/>
    <dgm:cxn modelId="{0E387F9B-4FA1-4260-95F3-D7A8A6E9B31A}" type="presParOf" srcId="{D5F60718-D0C5-4B3A-AE9D-6EE959795868}" destId="{9091F6C6-B597-4F29-8474-90C96FFC45CC}" srcOrd="1" destOrd="0" presId="urn:microsoft.com/office/officeart/2005/8/layout/orgChart1"/>
    <dgm:cxn modelId="{4E847560-808D-436E-B423-8D400310A78A}" type="presParOf" srcId="{8491F009-3F5F-4FBF-8D4E-164328652A5F}" destId="{56D5B673-4B30-41BF-AD34-DFF1BADB3D3F}" srcOrd="1" destOrd="0" presId="urn:microsoft.com/office/officeart/2005/8/layout/orgChart1"/>
    <dgm:cxn modelId="{E6556972-1AE1-48CD-BACF-68FB264BBDCE}" type="presParOf" srcId="{8491F009-3F5F-4FBF-8D4E-164328652A5F}" destId="{85B2C1E6-1310-48B9-91D2-98ED4E65E5BF}" srcOrd="2" destOrd="0" presId="urn:microsoft.com/office/officeart/2005/8/layout/orgChart1"/>
    <dgm:cxn modelId="{15BBB6D6-FE4F-4D8F-8AA1-056A6F9DADB7}" type="presParOf" srcId="{1FE21B42-ED49-4FA6-A341-B6DE57DEAA28}" destId="{ECE0010A-7864-4052-8DBA-44BBCDE3AEC6}" srcOrd="6" destOrd="0" presId="urn:microsoft.com/office/officeart/2005/8/layout/orgChart1"/>
    <dgm:cxn modelId="{B9F81298-05BD-4D9F-98D1-B647BD5F4824}" type="presParOf" srcId="{1FE21B42-ED49-4FA6-A341-B6DE57DEAA28}" destId="{FDA36B7B-F78F-45A7-A6DB-CF4A7B5A8881}" srcOrd="7" destOrd="0" presId="urn:microsoft.com/office/officeart/2005/8/layout/orgChart1"/>
    <dgm:cxn modelId="{E9DAE22B-1B1E-472D-807F-EBED60EB76C5}" type="presParOf" srcId="{FDA36B7B-F78F-45A7-A6DB-CF4A7B5A8881}" destId="{EACA84B6-1EA0-4FFA-AD72-B1CBCEF268FB}" srcOrd="0" destOrd="0" presId="urn:microsoft.com/office/officeart/2005/8/layout/orgChart1"/>
    <dgm:cxn modelId="{6896ED78-AEB9-48E9-84AA-319ADEEEF8AD}" type="presParOf" srcId="{EACA84B6-1EA0-4FFA-AD72-B1CBCEF268FB}" destId="{798843E2-59EA-46A6-AB67-75B605094E42}" srcOrd="0" destOrd="0" presId="urn:microsoft.com/office/officeart/2005/8/layout/orgChart1"/>
    <dgm:cxn modelId="{595B9347-15DF-4684-A4E2-7FE693AFF22F}" type="presParOf" srcId="{EACA84B6-1EA0-4FFA-AD72-B1CBCEF268FB}" destId="{7A7B25D2-457B-468A-B76C-1A536EB79675}" srcOrd="1" destOrd="0" presId="urn:microsoft.com/office/officeart/2005/8/layout/orgChart1"/>
    <dgm:cxn modelId="{FA50786D-24A3-4D9B-9308-C00C3A865861}" type="presParOf" srcId="{FDA36B7B-F78F-45A7-A6DB-CF4A7B5A8881}" destId="{6F5A76DD-8F05-4C30-BAE4-C3D1713F404D}" srcOrd="1" destOrd="0" presId="urn:microsoft.com/office/officeart/2005/8/layout/orgChart1"/>
    <dgm:cxn modelId="{62761FF5-0EE8-471E-8326-095207A1B0C3}" type="presParOf" srcId="{FDA36B7B-F78F-45A7-A6DB-CF4A7B5A8881}" destId="{7ABF54CB-9949-421F-840C-AB55B06E54C2}" srcOrd="2" destOrd="0" presId="urn:microsoft.com/office/officeart/2005/8/layout/orgChart1"/>
    <dgm:cxn modelId="{2163913A-F5B3-45FC-A0AE-E1CFEAEC5AD3}" type="presParOf" srcId="{1FE21B42-ED49-4FA6-A341-B6DE57DEAA28}" destId="{BCF1037A-6F82-4D20-88F4-6EDE1EE4A74C}" srcOrd="8" destOrd="0" presId="urn:microsoft.com/office/officeart/2005/8/layout/orgChart1"/>
    <dgm:cxn modelId="{FF00CBD5-D514-4A49-B36E-626F2CC0D63A}" type="presParOf" srcId="{1FE21B42-ED49-4FA6-A341-B6DE57DEAA28}" destId="{0F5EEDA2-F5F0-4503-9188-B33757DC6578}" srcOrd="9" destOrd="0" presId="urn:microsoft.com/office/officeart/2005/8/layout/orgChart1"/>
    <dgm:cxn modelId="{54C3C376-F631-4406-8A3D-45FAA1838980}" type="presParOf" srcId="{0F5EEDA2-F5F0-4503-9188-B33757DC6578}" destId="{72EBE123-A428-4CC7-8DB5-38DEC01AE036}" srcOrd="0" destOrd="0" presId="urn:microsoft.com/office/officeart/2005/8/layout/orgChart1"/>
    <dgm:cxn modelId="{6AFD94FB-2977-41E8-BFBE-84D9E4F33360}" type="presParOf" srcId="{72EBE123-A428-4CC7-8DB5-38DEC01AE036}" destId="{442F185C-9D8B-451B-AD51-10F904BCFAEE}" srcOrd="0" destOrd="0" presId="urn:microsoft.com/office/officeart/2005/8/layout/orgChart1"/>
    <dgm:cxn modelId="{2D11A58A-0E49-4BD0-BAF3-5335B73E3FDE}" type="presParOf" srcId="{72EBE123-A428-4CC7-8DB5-38DEC01AE036}" destId="{E77BEF8C-1BBA-4534-93BE-ED3AEA301698}" srcOrd="1" destOrd="0" presId="urn:microsoft.com/office/officeart/2005/8/layout/orgChart1"/>
    <dgm:cxn modelId="{2C0998DB-1798-4DB2-9358-45D37332787E}" type="presParOf" srcId="{0F5EEDA2-F5F0-4503-9188-B33757DC6578}" destId="{BC3DE984-061B-469E-80C1-F1121441D3C8}" srcOrd="1" destOrd="0" presId="urn:microsoft.com/office/officeart/2005/8/layout/orgChart1"/>
    <dgm:cxn modelId="{035040B2-BA29-4AC6-A2CA-D416648E3AA0}" type="presParOf" srcId="{0F5EEDA2-F5F0-4503-9188-B33757DC6578}" destId="{3DB0356C-336A-419D-AADA-7D0A45B06A04}" srcOrd="2" destOrd="0" presId="urn:microsoft.com/office/officeart/2005/8/layout/orgChart1"/>
    <dgm:cxn modelId="{2E9DE76D-B008-4895-ACB2-C34F9F811630}" type="presParOf" srcId="{1FE21B42-ED49-4FA6-A341-B6DE57DEAA28}" destId="{DB5EFC28-6AD1-4823-B2C3-1BA74AE5D60A}" srcOrd="10" destOrd="0" presId="urn:microsoft.com/office/officeart/2005/8/layout/orgChart1"/>
    <dgm:cxn modelId="{CD66D094-80A6-4B44-ADAB-217EBB0CBE72}" type="presParOf" srcId="{1FE21B42-ED49-4FA6-A341-B6DE57DEAA28}" destId="{7A0CF859-E516-4E1C-8D4D-7F5EDCDB77F0}" srcOrd="11" destOrd="0" presId="urn:microsoft.com/office/officeart/2005/8/layout/orgChart1"/>
    <dgm:cxn modelId="{F05E1830-F040-4D18-8482-B601EA1A2113}" type="presParOf" srcId="{7A0CF859-E516-4E1C-8D4D-7F5EDCDB77F0}" destId="{7187D7A7-F33B-4875-A705-295C0D2BD971}" srcOrd="0" destOrd="0" presId="urn:microsoft.com/office/officeart/2005/8/layout/orgChart1"/>
    <dgm:cxn modelId="{7340BCC5-472E-4ED9-BE85-CEC14E7E7D13}" type="presParOf" srcId="{7187D7A7-F33B-4875-A705-295C0D2BD971}" destId="{E4B5032F-8A36-43D1-8A14-1498B6B05583}" srcOrd="0" destOrd="0" presId="urn:microsoft.com/office/officeart/2005/8/layout/orgChart1"/>
    <dgm:cxn modelId="{4D5D4FA0-3540-4C5E-89B2-60BDB57DE3BC}" type="presParOf" srcId="{7187D7A7-F33B-4875-A705-295C0D2BD971}" destId="{37805477-A7B4-4C3C-814C-0C5F6E9361DD}" srcOrd="1" destOrd="0" presId="urn:microsoft.com/office/officeart/2005/8/layout/orgChart1"/>
    <dgm:cxn modelId="{F720B5FA-78E4-4A96-A0AF-CFFF28C6FFB5}" type="presParOf" srcId="{7A0CF859-E516-4E1C-8D4D-7F5EDCDB77F0}" destId="{768B92C3-3827-4DE2-8827-5F3214C21B42}" srcOrd="1" destOrd="0" presId="urn:microsoft.com/office/officeart/2005/8/layout/orgChart1"/>
    <dgm:cxn modelId="{014C95DF-A734-4FBF-90FC-9C3DF3322282}" type="presParOf" srcId="{7A0CF859-E516-4E1C-8D4D-7F5EDCDB77F0}" destId="{446DDB70-5DCC-48A0-9F6C-7E14523F35FC}" srcOrd="2" destOrd="0" presId="urn:microsoft.com/office/officeart/2005/8/layout/orgChart1"/>
    <dgm:cxn modelId="{89A400A3-1698-4463-BECE-5BA8FDA9C958}" type="presParOf" srcId="{1FE21B42-ED49-4FA6-A341-B6DE57DEAA28}" destId="{469EA1F7-1315-4B96-A264-FA2D890062A4}" srcOrd="12" destOrd="0" presId="urn:microsoft.com/office/officeart/2005/8/layout/orgChart1"/>
    <dgm:cxn modelId="{40CA88A7-6494-43C5-B159-F9C352DB0604}" type="presParOf" srcId="{1FE21B42-ED49-4FA6-A341-B6DE57DEAA28}" destId="{E7CE7B16-4322-41C0-B8C9-79B91CCDEB69}" srcOrd="13" destOrd="0" presId="urn:microsoft.com/office/officeart/2005/8/layout/orgChart1"/>
    <dgm:cxn modelId="{90805068-F12D-4B80-95B8-54D3951524E5}" type="presParOf" srcId="{E7CE7B16-4322-41C0-B8C9-79B91CCDEB69}" destId="{89E22879-9FE4-4097-B3B2-15D164F6B418}" srcOrd="0" destOrd="0" presId="urn:microsoft.com/office/officeart/2005/8/layout/orgChart1"/>
    <dgm:cxn modelId="{33D2CFD4-7A27-4AF2-B18F-3C9314397ACC}" type="presParOf" srcId="{89E22879-9FE4-4097-B3B2-15D164F6B418}" destId="{CC1A9ED3-356E-412E-BBCB-FDA6417019C8}" srcOrd="0" destOrd="0" presId="urn:microsoft.com/office/officeart/2005/8/layout/orgChart1"/>
    <dgm:cxn modelId="{3018937B-EED2-494C-B2F7-C0E456B555D1}" type="presParOf" srcId="{89E22879-9FE4-4097-B3B2-15D164F6B418}" destId="{7922A065-9DB3-4833-AD9B-52B3206E03B9}" srcOrd="1" destOrd="0" presId="urn:microsoft.com/office/officeart/2005/8/layout/orgChart1"/>
    <dgm:cxn modelId="{D6C9E8BB-88A3-44AE-B134-31BB3A227CA8}" type="presParOf" srcId="{E7CE7B16-4322-41C0-B8C9-79B91CCDEB69}" destId="{AF44D291-CEA6-4C14-A3BB-3A8BD972AD1A}" srcOrd="1" destOrd="0" presId="urn:microsoft.com/office/officeart/2005/8/layout/orgChart1"/>
    <dgm:cxn modelId="{8557B8DE-3103-4DEF-A327-68EE7FF8F388}" type="presParOf" srcId="{E7CE7B16-4322-41C0-B8C9-79B91CCDEB69}" destId="{3E4A1758-D84B-47C9-B912-B4815E7D238F}" srcOrd="2" destOrd="0" presId="urn:microsoft.com/office/officeart/2005/8/layout/orgChart1"/>
    <dgm:cxn modelId="{5C60A43C-78AE-4F91-B87B-A67AEA8C803D}" type="presParOf" srcId="{75A2A41B-5BF2-4A16-9997-26D28D821E71}" destId="{353F781E-C245-4EBD-B817-EBB556DFAD63}" srcOrd="2" destOrd="0" presId="urn:microsoft.com/office/officeart/2005/8/layout/orgChart1"/>
    <dgm:cxn modelId="{6A0D0B3B-3B44-43F8-A0B2-746ABAFB1319}" type="presParOf" srcId="{75A2A41B-5BF2-4A16-9997-26D28D821E71}" destId="{974BC5D8-4AFB-4E9B-8DC8-60E4FCEFA0C3}" srcOrd="3" destOrd="0" presId="urn:microsoft.com/office/officeart/2005/8/layout/orgChart1"/>
    <dgm:cxn modelId="{34A76C5A-9779-47D4-B1ED-4FCD1E617C17}" type="presParOf" srcId="{974BC5D8-4AFB-4E9B-8DC8-60E4FCEFA0C3}" destId="{B2D8D830-2291-45E8-9B31-920B8985EDDA}" srcOrd="0" destOrd="0" presId="urn:microsoft.com/office/officeart/2005/8/layout/orgChart1"/>
    <dgm:cxn modelId="{336F4511-9F35-4815-895D-8B1C08C968E1}" type="presParOf" srcId="{B2D8D830-2291-45E8-9B31-920B8985EDDA}" destId="{D0DB78DC-0465-4FE3-8E73-467F05A87867}" srcOrd="0" destOrd="0" presId="urn:microsoft.com/office/officeart/2005/8/layout/orgChart1"/>
    <dgm:cxn modelId="{766EFBE4-FB63-49CD-BB1C-E8B60B8C0755}" type="presParOf" srcId="{B2D8D830-2291-45E8-9B31-920B8985EDDA}" destId="{2BE5C50C-B693-4C2A-9B46-367915090B2F}" srcOrd="1" destOrd="0" presId="urn:microsoft.com/office/officeart/2005/8/layout/orgChart1"/>
    <dgm:cxn modelId="{318BF611-97B4-4D53-8836-F5648433B55B}" type="presParOf" srcId="{974BC5D8-4AFB-4E9B-8DC8-60E4FCEFA0C3}" destId="{4BFAF761-E5B7-4181-909D-81C27AE03DBF}" srcOrd="1" destOrd="0" presId="urn:microsoft.com/office/officeart/2005/8/layout/orgChart1"/>
    <dgm:cxn modelId="{F3C9DB91-C1D0-4FA6-A46C-A3D686A208DE}" type="presParOf" srcId="{974BC5D8-4AFB-4E9B-8DC8-60E4FCEFA0C3}" destId="{1C07C40C-EA04-4B2A-92F2-758AC09D57C3}" srcOrd="2" destOrd="0" presId="urn:microsoft.com/office/officeart/2005/8/layout/orgChart1"/>
    <dgm:cxn modelId="{3A6AD328-9363-4327-91BC-14331A374630}" type="presParOf" srcId="{75A2A41B-5BF2-4A16-9997-26D28D821E71}" destId="{269D18BC-340E-47AA-BB34-2F8E25C3500C}" srcOrd="4" destOrd="0" presId="urn:microsoft.com/office/officeart/2005/8/layout/orgChart1"/>
    <dgm:cxn modelId="{AB9675EC-0A0B-4C56-835B-3EC72B06883B}" type="presParOf" srcId="{75A2A41B-5BF2-4A16-9997-26D28D821E71}" destId="{0E9D0534-3956-4DF3-873C-3AFC10790E46}" srcOrd="5" destOrd="0" presId="urn:microsoft.com/office/officeart/2005/8/layout/orgChart1"/>
    <dgm:cxn modelId="{0B4A4351-A94C-473B-ABCE-21A6DE30DDC0}" type="presParOf" srcId="{0E9D0534-3956-4DF3-873C-3AFC10790E46}" destId="{A9F013C3-E336-4A1E-A28C-DC2F60BBD9F4}" srcOrd="0" destOrd="0" presId="urn:microsoft.com/office/officeart/2005/8/layout/orgChart1"/>
    <dgm:cxn modelId="{81C7CB6F-3AF9-4039-A665-7EE1914EDD6A}" type="presParOf" srcId="{A9F013C3-E336-4A1E-A28C-DC2F60BBD9F4}" destId="{F8469CE8-2B75-4965-AECC-F6E7914D2345}" srcOrd="0" destOrd="0" presId="urn:microsoft.com/office/officeart/2005/8/layout/orgChart1"/>
    <dgm:cxn modelId="{FF76A561-BD2E-4DCD-B778-4CC24F848010}" type="presParOf" srcId="{A9F013C3-E336-4A1E-A28C-DC2F60BBD9F4}" destId="{F64B0EFC-4E2C-4F7F-980A-979181DFE386}" srcOrd="1" destOrd="0" presId="urn:microsoft.com/office/officeart/2005/8/layout/orgChart1"/>
    <dgm:cxn modelId="{A3725FB8-3DF4-41B8-BD28-0D84D787C98C}" type="presParOf" srcId="{0E9D0534-3956-4DF3-873C-3AFC10790E46}" destId="{06B5BC71-0767-4F50-A434-BB159F3FCC92}" srcOrd="1" destOrd="0" presId="urn:microsoft.com/office/officeart/2005/8/layout/orgChart1"/>
    <dgm:cxn modelId="{73CC0016-724C-4F48-AFCE-D189371DBB94}" type="presParOf" srcId="{0E9D0534-3956-4DF3-873C-3AFC10790E46}" destId="{22CDF755-E934-42FB-A017-E13D10100BA9}" srcOrd="2" destOrd="0" presId="urn:microsoft.com/office/officeart/2005/8/layout/orgChart1"/>
    <dgm:cxn modelId="{E8DDD481-CD36-40B6-AEE5-9B8F2B3F4DD4}" type="presParOf" srcId="{75A2A41B-5BF2-4A16-9997-26D28D821E71}" destId="{2D40AFAA-9697-422A-814A-A7FFFC834564}" srcOrd="6" destOrd="0" presId="urn:microsoft.com/office/officeart/2005/8/layout/orgChart1"/>
    <dgm:cxn modelId="{D9734E91-C4EC-4B8A-9DA3-869361826E3A}" type="presParOf" srcId="{75A2A41B-5BF2-4A16-9997-26D28D821E71}" destId="{26ACF48F-E84F-49E0-A910-35ED68099C58}" srcOrd="7" destOrd="0" presId="urn:microsoft.com/office/officeart/2005/8/layout/orgChart1"/>
    <dgm:cxn modelId="{F7D71128-8B9A-481C-85DF-9B142AA8D181}" type="presParOf" srcId="{26ACF48F-E84F-49E0-A910-35ED68099C58}" destId="{EC550383-F9AD-4467-90D8-998D8B1613EE}" srcOrd="0" destOrd="0" presId="urn:microsoft.com/office/officeart/2005/8/layout/orgChart1"/>
    <dgm:cxn modelId="{CE28440A-3555-4B43-98FC-4C83E60A4CD6}" type="presParOf" srcId="{EC550383-F9AD-4467-90D8-998D8B1613EE}" destId="{56591C6C-3FDA-44EF-9B1B-17602B90F3AD}" srcOrd="0" destOrd="0" presId="urn:microsoft.com/office/officeart/2005/8/layout/orgChart1"/>
    <dgm:cxn modelId="{5BCCF83D-0C68-45C3-845F-CAE6179A18FF}" type="presParOf" srcId="{EC550383-F9AD-4467-90D8-998D8B1613EE}" destId="{3BB372B5-3B52-4508-8F03-75B09A6AE185}" srcOrd="1" destOrd="0" presId="urn:microsoft.com/office/officeart/2005/8/layout/orgChart1"/>
    <dgm:cxn modelId="{D302D9CB-9F64-424A-BEB8-26D08F810889}" type="presParOf" srcId="{26ACF48F-E84F-49E0-A910-35ED68099C58}" destId="{44D36E5B-7789-4D68-979C-AE2676C6B303}" srcOrd="1" destOrd="0" presId="urn:microsoft.com/office/officeart/2005/8/layout/orgChart1"/>
    <dgm:cxn modelId="{4DF9DFE1-751C-4B88-BC24-31D182215DEF}" type="presParOf" srcId="{26ACF48F-E84F-49E0-A910-35ED68099C58}" destId="{281EACBA-0BDC-4FCB-A445-D52DF65956FB}" srcOrd="2" destOrd="0" presId="urn:microsoft.com/office/officeart/2005/8/layout/orgChart1"/>
    <dgm:cxn modelId="{4394DD49-A365-4A21-9491-C5A610BA9CF0}" type="presParOf" srcId="{4184C42F-1C21-42FD-A675-51EE96D88F35}" destId="{51729E18-82AE-4EB2-A9F0-8083CB0717F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28C335A-101D-400D-AAF0-38B71CC8D308}" type="doc">
      <dgm:prSet loTypeId="urn:microsoft.com/office/officeart/2005/8/layout/chevron2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351E84E-ED91-4194-9A5F-B82F00EA53D8}">
      <dgm:prSet phldrT="[Texto]" custT="1"/>
      <dgm:spPr/>
      <dgm:t>
        <a:bodyPr/>
        <a:lstStyle/>
        <a:p>
          <a:r>
            <a:rPr lang="pt-BR" sz="1000" dirty="0" err="1" smtClean="0"/>
            <a:t>Câmpus</a:t>
          </a:r>
          <a:r>
            <a:rPr lang="pt-BR" sz="1000" dirty="0" smtClean="0"/>
            <a:t>/</a:t>
          </a:r>
          <a:r>
            <a:rPr lang="pt-BR" sz="1000" dirty="0" err="1" smtClean="0"/>
            <a:t>Pró-Reitoria</a:t>
          </a:r>
          <a:r>
            <a:rPr lang="pt-BR" sz="1000" dirty="0" smtClean="0"/>
            <a:t>/Assessorias/Sistêmicas</a:t>
          </a:r>
          <a:endParaRPr lang="pt-BR" sz="1000" dirty="0"/>
        </a:p>
      </dgm:t>
    </dgm:pt>
    <dgm:pt modelId="{74D1EEEC-5310-4672-84A1-8B8F1E0C4950}" type="parTrans" cxnId="{DE6CD953-3EF1-42C3-97AB-835E091641C9}">
      <dgm:prSet/>
      <dgm:spPr/>
      <dgm:t>
        <a:bodyPr/>
        <a:lstStyle/>
        <a:p>
          <a:endParaRPr lang="pt-BR"/>
        </a:p>
      </dgm:t>
    </dgm:pt>
    <dgm:pt modelId="{636FF620-BF32-4227-96E9-4761F99251AF}" type="sibTrans" cxnId="{DE6CD953-3EF1-42C3-97AB-835E091641C9}">
      <dgm:prSet/>
      <dgm:spPr/>
      <dgm:t>
        <a:bodyPr/>
        <a:lstStyle/>
        <a:p>
          <a:endParaRPr lang="pt-BR"/>
        </a:p>
      </dgm:t>
    </dgm:pt>
    <dgm:pt modelId="{B78178DC-8916-4414-A863-01B3F0915D6C}">
      <dgm:prSet phldrT="[Texto]" custT="1"/>
      <dgm:spPr/>
      <dgm:t>
        <a:bodyPr/>
        <a:lstStyle/>
        <a:p>
          <a:r>
            <a:rPr lang="pt-BR" sz="2300" dirty="0" smtClean="0"/>
            <a:t>Criação ou reconfiguração de Estrutura</a:t>
          </a:r>
          <a:endParaRPr lang="pt-BR" sz="2300" dirty="0"/>
        </a:p>
      </dgm:t>
    </dgm:pt>
    <dgm:pt modelId="{BC6CD9B4-D103-4446-AB73-12227B1D791A}" type="parTrans" cxnId="{3B94F461-A7E5-40C4-A522-378C8ACCBE3C}">
      <dgm:prSet/>
      <dgm:spPr/>
      <dgm:t>
        <a:bodyPr/>
        <a:lstStyle/>
        <a:p>
          <a:endParaRPr lang="pt-BR"/>
        </a:p>
      </dgm:t>
    </dgm:pt>
    <dgm:pt modelId="{E48016C4-EE1B-4667-B47C-55D3B56584AA}" type="sibTrans" cxnId="{3B94F461-A7E5-40C4-A522-378C8ACCBE3C}">
      <dgm:prSet/>
      <dgm:spPr/>
      <dgm:t>
        <a:bodyPr/>
        <a:lstStyle/>
        <a:p>
          <a:endParaRPr lang="pt-BR"/>
        </a:p>
      </dgm:t>
    </dgm:pt>
    <dgm:pt modelId="{2D97C643-0DD0-4965-BF15-A9A77018A26B}">
      <dgm:prSet phldrT="[Texto]" custT="1"/>
      <dgm:spPr/>
      <dgm:t>
        <a:bodyPr/>
        <a:lstStyle/>
        <a:p>
          <a:r>
            <a:rPr lang="pt-BR" sz="2300" dirty="0" smtClean="0"/>
            <a:t>Discussão interna e encaminhamento para PRODIN </a:t>
          </a:r>
          <a:endParaRPr lang="pt-BR" sz="2300" dirty="0"/>
        </a:p>
      </dgm:t>
    </dgm:pt>
    <dgm:pt modelId="{C072CE9F-AC51-4D7A-9F80-F88EB12DF93A}" type="parTrans" cxnId="{EF8CDB7A-D146-4F84-95DA-C24F18778C59}">
      <dgm:prSet/>
      <dgm:spPr/>
      <dgm:t>
        <a:bodyPr/>
        <a:lstStyle/>
        <a:p>
          <a:endParaRPr lang="pt-BR"/>
        </a:p>
      </dgm:t>
    </dgm:pt>
    <dgm:pt modelId="{24E4D905-471A-481F-A322-324254E492FE}" type="sibTrans" cxnId="{EF8CDB7A-D146-4F84-95DA-C24F18778C59}">
      <dgm:prSet/>
      <dgm:spPr/>
      <dgm:t>
        <a:bodyPr/>
        <a:lstStyle/>
        <a:p>
          <a:endParaRPr lang="pt-BR"/>
        </a:p>
      </dgm:t>
    </dgm:pt>
    <dgm:pt modelId="{6ED3C7A2-C0AB-49B5-9348-607ADFBA62AE}">
      <dgm:prSet phldrT="[Texto]"/>
      <dgm:spPr/>
      <dgm:t>
        <a:bodyPr/>
        <a:lstStyle/>
        <a:p>
          <a:r>
            <a:rPr lang="pt-BR" dirty="0" smtClean="0"/>
            <a:t>PRODIN</a:t>
          </a:r>
          <a:endParaRPr lang="pt-BR" dirty="0"/>
        </a:p>
      </dgm:t>
    </dgm:pt>
    <dgm:pt modelId="{7DA677F5-208D-42A5-BE0E-811AC491E3DA}" type="parTrans" cxnId="{77D62204-D3B8-4C4B-95B2-67D8F988EE87}">
      <dgm:prSet/>
      <dgm:spPr/>
      <dgm:t>
        <a:bodyPr/>
        <a:lstStyle/>
        <a:p>
          <a:endParaRPr lang="pt-BR"/>
        </a:p>
      </dgm:t>
    </dgm:pt>
    <dgm:pt modelId="{F27392B4-083C-47BC-B2DC-A2E59B2912CF}" type="sibTrans" cxnId="{77D62204-D3B8-4C4B-95B2-67D8F988EE87}">
      <dgm:prSet/>
      <dgm:spPr/>
      <dgm:t>
        <a:bodyPr/>
        <a:lstStyle/>
        <a:p>
          <a:endParaRPr lang="pt-BR"/>
        </a:p>
      </dgm:t>
    </dgm:pt>
    <dgm:pt modelId="{7B051106-D72D-4281-8C7E-6F52C7A63040}">
      <dgm:prSet phldrT="[Texto]"/>
      <dgm:spPr/>
      <dgm:t>
        <a:bodyPr/>
        <a:lstStyle/>
        <a:p>
          <a:r>
            <a:rPr lang="pt-BR" dirty="0" smtClean="0"/>
            <a:t>Discussão e formatação(padronização/viabilidade) </a:t>
          </a:r>
          <a:endParaRPr lang="pt-BR" dirty="0"/>
        </a:p>
      </dgm:t>
    </dgm:pt>
    <dgm:pt modelId="{5BE663D4-3266-4F50-97A8-F226C4F8477A}" type="parTrans" cxnId="{61311361-3D5B-421D-AD9D-3E4392B470FD}">
      <dgm:prSet/>
      <dgm:spPr/>
      <dgm:t>
        <a:bodyPr/>
        <a:lstStyle/>
        <a:p>
          <a:endParaRPr lang="pt-BR"/>
        </a:p>
      </dgm:t>
    </dgm:pt>
    <dgm:pt modelId="{BF3A7614-0FA6-40A0-933E-8121769BF0EE}" type="sibTrans" cxnId="{61311361-3D5B-421D-AD9D-3E4392B470FD}">
      <dgm:prSet/>
      <dgm:spPr/>
      <dgm:t>
        <a:bodyPr/>
        <a:lstStyle/>
        <a:p>
          <a:endParaRPr lang="pt-BR"/>
        </a:p>
      </dgm:t>
    </dgm:pt>
    <dgm:pt modelId="{AFEEDB63-5621-404F-9C3D-81D5A0D2B413}">
      <dgm:prSet phldrT="[Texto]"/>
      <dgm:spPr/>
      <dgm:t>
        <a:bodyPr/>
        <a:lstStyle/>
        <a:p>
          <a:r>
            <a:rPr lang="pt-BR" dirty="0" smtClean="0"/>
            <a:t>Alinhamento com a Política Institucional</a:t>
          </a:r>
          <a:endParaRPr lang="pt-BR" dirty="0"/>
        </a:p>
      </dgm:t>
    </dgm:pt>
    <dgm:pt modelId="{5DB37A6E-929D-456A-B903-58F5B7368471}" type="parTrans" cxnId="{9E3DA309-101C-4E38-9692-CF35CC145957}">
      <dgm:prSet/>
      <dgm:spPr/>
      <dgm:t>
        <a:bodyPr/>
        <a:lstStyle/>
        <a:p>
          <a:endParaRPr lang="pt-BR"/>
        </a:p>
      </dgm:t>
    </dgm:pt>
    <dgm:pt modelId="{4293F8C9-B0D6-49B1-B88C-61019F20F8F4}" type="sibTrans" cxnId="{9E3DA309-101C-4E38-9692-CF35CC145957}">
      <dgm:prSet/>
      <dgm:spPr/>
      <dgm:t>
        <a:bodyPr/>
        <a:lstStyle/>
        <a:p>
          <a:endParaRPr lang="pt-BR"/>
        </a:p>
      </dgm:t>
    </dgm:pt>
    <dgm:pt modelId="{BB6624C7-C491-4F82-A3A0-74DBAEA9ED1E}">
      <dgm:prSet phldrT="[Texto]"/>
      <dgm:spPr/>
      <dgm:t>
        <a:bodyPr/>
        <a:lstStyle/>
        <a:p>
          <a:r>
            <a:rPr lang="pt-BR" dirty="0" smtClean="0"/>
            <a:t>Colégio de  Dirigentes/CONSUP</a:t>
          </a:r>
          <a:endParaRPr lang="pt-BR" dirty="0"/>
        </a:p>
      </dgm:t>
    </dgm:pt>
    <dgm:pt modelId="{FDC1CCE6-4562-475F-BBFA-D128C0432F81}" type="parTrans" cxnId="{74D71382-F65F-49ED-95A1-AF99F93EA77F}">
      <dgm:prSet/>
      <dgm:spPr/>
      <dgm:t>
        <a:bodyPr/>
        <a:lstStyle/>
        <a:p>
          <a:endParaRPr lang="pt-BR"/>
        </a:p>
      </dgm:t>
    </dgm:pt>
    <dgm:pt modelId="{5E10C764-FA6D-4480-AD2C-CB8FF4C5D3C7}" type="sibTrans" cxnId="{74D71382-F65F-49ED-95A1-AF99F93EA77F}">
      <dgm:prSet/>
      <dgm:spPr/>
      <dgm:t>
        <a:bodyPr/>
        <a:lstStyle/>
        <a:p>
          <a:endParaRPr lang="pt-BR"/>
        </a:p>
      </dgm:t>
    </dgm:pt>
    <dgm:pt modelId="{2BF73E87-5621-441B-92FD-FDBCCA92D843}">
      <dgm:prSet phldrT="[Texto]"/>
      <dgm:spPr/>
      <dgm:t>
        <a:bodyPr/>
        <a:lstStyle/>
        <a:p>
          <a:r>
            <a:rPr lang="pt-BR" dirty="0" smtClean="0"/>
            <a:t>Encaminhamento </a:t>
          </a:r>
          <a:endParaRPr lang="pt-BR" dirty="0"/>
        </a:p>
      </dgm:t>
    </dgm:pt>
    <dgm:pt modelId="{9C1CB3C7-253E-48FE-8F65-8A3786C75BC0}" type="parTrans" cxnId="{36B878B2-791D-4E3B-9031-3A1643CF7E19}">
      <dgm:prSet/>
      <dgm:spPr/>
      <dgm:t>
        <a:bodyPr/>
        <a:lstStyle/>
        <a:p>
          <a:endParaRPr lang="pt-BR"/>
        </a:p>
      </dgm:t>
    </dgm:pt>
    <dgm:pt modelId="{97F1A2E5-F8CD-45B6-A657-1E71DBB3F117}" type="sibTrans" cxnId="{36B878B2-791D-4E3B-9031-3A1643CF7E19}">
      <dgm:prSet/>
      <dgm:spPr/>
      <dgm:t>
        <a:bodyPr/>
        <a:lstStyle/>
        <a:p>
          <a:endParaRPr lang="pt-BR"/>
        </a:p>
      </dgm:t>
    </dgm:pt>
    <dgm:pt modelId="{32DEB6CC-DED9-40CE-BC70-B81FC548B281}">
      <dgm:prSet phldrT="[Texto]"/>
      <dgm:spPr/>
      <dgm:t>
        <a:bodyPr/>
        <a:lstStyle/>
        <a:p>
          <a:r>
            <a:rPr lang="pt-BR" dirty="0" smtClean="0"/>
            <a:t>Discussão e aprovação</a:t>
          </a:r>
          <a:endParaRPr lang="pt-BR" dirty="0"/>
        </a:p>
      </dgm:t>
    </dgm:pt>
    <dgm:pt modelId="{A45071B6-5CE3-41EA-A2B1-88444B85A52C}" type="parTrans" cxnId="{0799FD0B-7541-457A-869E-9D3525E2EA94}">
      <dgm:prSet/>
      <dgm:spPr/>
      <dgm:t>
        <a:bodyPr/>
        <a:lstStyle/>
        <a:p>
          <a:endParaRPr lang="pt-BR"/>
        </a:p>
      </dgm:t>
    </dgm:pt>
    <dgm:pt modelId="{6F7FE7B5-704D-4E7A-9277-E5043A297D52}" type="sibTrans" cxnId="{0799FD0B-7541-457A-869E-9D3525E2EA94}">
      <dgm:prSet/>
      <dgm:spPr/>
      <dgm:t>
        <a:bodyPr/>
        <a:lstStyle/>
        <a:p>
          <a:endParaRPr lang="pt-BR"/>
        </a:p>
      </dgm:t>
    </dgm:pt>
    <dgm:pt modelId="{5E2C76BD-89E0-4C6A-89A9-1C3B80B38F19}" type="pres">
      <dgm:prSet presAssocID="{128C335A-101D-400D-AAF0-38B71CC8D3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B7B1ABA-BBCC-4AD5-AC71-9A66B98AD44A}" type="pres">
      <dgm:prSet presAssocID="{5351E84E-ED91-4194-9A5F-B82F00EA53D8}" presName="composite" presStyleCnt="0"/>
      <dgm:spPr/>
    </dgm:pt>
    <dgm:pt modelId="{5B01AF35-BAF7-42AE-AA6F-B83CFE047C64}" type="pres">
      <dgm:prSet presAssocID="{5351E84E-ED91-4194-9A5F-B82F00EA53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6611D9-4C9D-4F35-863B-618D8FAB5275}" type="pres">
      <dgm:prSet presAssocID="{5351E84E-ED91-4194-9A5F-B82F00EA53D8}" presName="descendantText" presStyleLbl="alignAcc1" presStyleIdx="0" presStyleCnt="3" custScaleX="951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36F793-EF89-46E8-8834-D5CD11F1E414}" type="pres">
      <dgm:prSet presAssocID="{636FF620-BF32-4227-96E9-4761F99251AF}" presName="sp" presStyleCnt="0"/>
      <dgm:spPr/>
    </dgm:pt>
    <dgm:pt modelId="{00B0B6A8-5229-4E34-9DF8-71EC5B7B81A6}" type="pres">
      <dgm:prSet presAssocID="{6ED3C7A2-C0AB-49B5-9348-607ADFBA62AE}" presName="composite" presStyleCnt="0"/>
      <dgm:spPr/>
    </dgm:pt>
    <dgm:pt modelId="{A156FED5-81DC-4391-8026-B6E8FB1A7D2A}" type="pres">
      <dgm:prSet presAssocID="{6ED3C7A2-C0AB-49B5-9348-607ADFBA62A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14C38F4-334B-458E-895F-30A237DC0842}" type="pres">
      <dgm:prSet presAssocID="{6ED3C7A2-C0AB-49B5-9348-607ADFBA62A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0338971-C6D1-4129-8FAB-A933ECF63657}" type="pres">
      <dgm:prSet presAssocID="{F27392B4-083C-47BC-B2DC-A2E59B2912CF}" presName="sp" presStyleCnt="0"/>
      <dgm:spPr/>
    </dgm:pt>
    <dgm:pt modelId="{9E510563-2E33-460F-8F06-50CD452A21DA}" type="pres">
      <dgm:prSet presAssocID="{BB6624C7-C491-4F82-A3A0-74DBAEA9ED1E}" presName="composite" presStyleCnt="0"/>
      <dgm:spPr/>
    </dgm:pt>
    <dgm:pt modelId="{D9E86123-19A4-4E68-BBB8-B951595B3B11}" type="pres">
      <dgm:prSet presAssocID="{BB6624C7-C491-4F82-A3A0-74DBAEA9ED1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483AECD-2AE7-47FE-BAE0-04F101D2673C}" type="pres">
      <dgm:prSet presAssocID="{BB6624C7-C491-4F82-A3A0-74DBAEA9ED1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E7096A9-BB6A-44D9-906D-4411AAB4670E}" type="presOf" srcId="{AFEEDB63-5621-404F-9C3D-81D5A0D2B413}" destId="{C14C38F4-334B-458E-895F-30A237DC0842}" srcOrd="0" destOrd="1" presId="urn:microsoft.com/office/officeart/2005/8/layout/chevron2"/>
    <dgm:cxn modelId="{E520F98E-AFE2-44AD-ADD7-3B323482F722}" type="presOf" srcId="{B78178DC-8916-4414-A863-01B3F0915D6C}" destId="{096611D9-4C9D-4F35-863B-618D8FAB5275}" srcOrd="0" destOrd="0" presId="urn:microsoft.com/office/officeart/2005/8/layout/chevron2"/>
    <dgm:cxn modelId="{EF8CDB7A-D146-4F84-95DA-C24F18778C59}" srcId="{5351E84E-ED91-4194-9A5F-B82F00EA53D8}" destId="{2D97C643-0DD0-4965-BF15-A9A77018A26B}" srcOrd="1" destOrd="0" parTransId="{C072CE9F-AC51-4D7A-9F80-F88EB12DF93A}" sibTransId="{24E4D905-471A-481F-A322-324254E492FE}"/>
    <dgm:cxn modelId="{77D62204-D3B8-4C4B-95B2-67D8F988EE87}" srcId="{128C335A-101D-400D-AAF0-38B71CC8D308}" destId="{6ED3C7A2-C0AB-49B5-9348-607ADFBA62AE}" srcOrd="1" destOrd="0" parTransId="{7DA677F5-208D-42A5-BE0E-811AC491E3DA}" sibTransId="{F27392B4-083C-47BC-B2DC-A2E59B2912CF}"/>
    <dgm:cxn modelId="{BCA67AC5-7088-4A5A-895A-AB93F9E17EF0}" type="presOf" srcId="{7B051106-D72D-4281-8C7E-6F52C7A63040}" destId="{C14C38F4-334B-458E-895F-30A237DC0842}" srcOrd="0" destOrd="0" presId="urn:microsoft.com/office/officeart/2005/8/layout/chevron2"/>
    <dgm:cxn modelId="{0799FD0B-7541-457A-869E-9D3525E2EA94}" srcId="{BB6624C7-C491-4F82-A3A0-74DBAEA9ED1E}" destId="{32DEB6CC-DED9-40CE-BC70-B81FC548B281}" srcOrd="1" destOrd="0" parTransId="{A45071B6-5CE3-41EA-A2B1-88444B85A52C}" sibTransId="{6F7FE7B5-704D-4E7A-9277-E5043A297D52}"/>
    <dgm:cxn modelId="{19269416-E5FA-46AC-801A-619316D71FDE}" type="presOf" srcId="{32DEB6CC-DED9-40CE-BC70-B81FC548B281}" destId="{5483AECD-2AE7-47FE-BAE0-04F101D2673C}" srcOrd="0" destOrd="1" presId="urn:microsoft.com/office/officeart/2005/8/layout/chevron2"/>
    <dgm:cxn modelId="{74D71382-F65F-49ED-95A1-AF99F93EA77F}" srcId="{128C335A-101D-400D-AAF0-38B71CC8D308}" destId="{BB6624C7-C491-4F82-A3A0-74DBAEA9ED1E}" srcOrd="2" destOrd="0" parTransId="{FDC1CCE6-4562-475F-BBFA-D128C0432F81}" sibTransId="{5E10C764-FA6D-4480-AD2C-CB8FF4C5D3C7}"/>
    <dgm:cxn modelId="{DE6CD953-3EF1-42C3-97AB-835E091641C9}" srcId="{128C335A-101D-400D-AAF0-38B71CC8D308}" destId="{5351E84E-ED91-4194-9A5F-B82F00EA53D8}" srcOrd="0" destOrd="0" parTransId="{74D1EEEC-5310-4672-84A1-8B8F1E0C4950}" sibTransId="{636FF620-BF32-4227-96E9-4761F99251AF}"/>
    <dgm:cxn modelId="{EB943F95-B7E2-48F7-8765-8131AC951970}" type="presOf" srcId="{128C335A-101D-400D-AAF0-38B71CC8D308}" destId="{5E2C76BD-89E0-4C6A-89A9-1C3B80B38F19}" srcOrd="0" destOrd="0" presId="urn:microsoft.com/office/officeart/2005/8/layout/chevron2"/>
    <dgm:cxn modelId="{596333BA-9EBC-47D7-98A1-8B5EE6A9F048}" type="presOf" srcId="{2D97C643-0DD0-4965-BF15-A9A77018A26B}" destId="{096611D9-4C9D-4F35-863B-618D8FAB5275}" srcOrd="0" destOrd="1" presId="urn:microsoft.com/office/officeart/2005/8/layout/chevron2"/>
    <dgm:cxn modelId="{36B878B2-791D-4E3B-9031-3A1643CF7E19}" srcId="{BB6624C7-C491-4F82-A3A0-74DBAEA9ED1E}" destId="{2BF73E87-5621-441B-92FD-FDBCCA92D843}" srcOrd="0" destOrd="0" parTransId="{9C1CB3C7-253E-48FE-8F65-8A3786C75BC0}" sibTransId="{97F1A2E5-F8CD-45B6-A657-1E71DBB3F117}"/>
    <dgm:cxn modelId="{9F15810C-5CC1-45E2-A004-59E56AD20592}" type="presOf" srcId="{5351E84E-ED91-4194-9A5F-B82F00EA53D8}" destId="{5B01AF35-BAF7-42AE-AA6F-B83CFE047C64}" srcOrd="0" destOrd="0" presId="urn:microsoft.com/office/officeart/2005/8/layout/chevron2"/>
    <dgm:cxn modelId="{3B94F461-A7E5-40C4-A522-378C8ACCBE3C}" srcId="{5351E84E-ED91-4194-9A5F-B82F00EA53D8}" destId="{B78178DC-8916-4414-A863-01B3F0915D6C}" srcOrd="0" destOrd="0" parTransId="{BC6CD9B4-D103-4446-AB73-12227B1D791A}" sibTransId="{E48016C4-EE1B-4667-B47C-55D3B56584AA}"/>
    <dgm:cxn modelId="{C37E9A3D-0A2D-4663-AA37-466D6D7F7B28}" type="presOf" srcId="{BB6624C7-C491-4F82-A3A0-74DBAEA9ED1E}" destId="{D9E86123-19A4-4E68-BBB8-B951595B3B11}" srcOrd="0" destOrd="0" presId="urn:microsoft.com/office/officeart/2005/8/layout/chevron2"/>
    <dgm:cxn modelId="{90E93A99-1C2E-4094-8BA0-D5016C1D147D}" type="presOf" srcId="{6ED3C7A2-C0AB-49B5-9348-607ADFBA62AE}" destId="{A156FED5-81DC-4391-8026-B6E8FB1A7D2A}" srcOrd="0" destOrd="0" presId="urn:microsoft.com/office/officeart/2005/8/layout/chevron2"/>
    <dgm:cxn modelId="{342D24D6-5A34-48C0-BE45-2C1901DCB2C3}" type="presOf" srcId="{2BF73E87-5621-441B-92FD-FDBCCA92D843}" destId="{5483AECD-2AE7-47FE-BAE0-04F101D2673C}" srcOrd="0" destOrd="0" presId="urn:microsoft.com/office/officeart/2005/8/layout/chevron2"/>
    <dgm:cxn modelId="{61311361-3D5B-421D-AD9D-3E4392B470FD}" srcId="{6ED3C7A2-C0AB-49B5-9348-607ADFBA62AE}" destId="{7B051106-D72D-4281-8C7E-6F52C7A63040}" srcOrd="0" destOrd="0" parTransId="{5BE663D4-3266-4F50-97A8-F226C4F8477A}" sibTransId="{BF3A7614-0FA6-40A0-933E-8121769BF0EE}"/>
    <dgm:cxn modelId="{9E3DA309-101C-4E38-9692-CF35CC145957}" srcId="{6ED3C7A2-C0AB-49B5-9348-607ADFBA62AE}" destId="{AFEEDB63-5621-404F-9C3D-81D5A0D2B413}" srcOrd="1" destOrd="0" parTransId="{5DB37A6E-929D-456A-B903-58F5B7368471}" sibTransId="{4293F8C9-B0D6-49B1-B88C-61019F20F8F4}"/>
    <dgm:cxn modelId="{40D2ADDE-3C64-4ABA-AFAF-0D7E49411B7E}" type="presParOf" srcId="{5E2C76BD-89E0-4C6A-89A9-1C3B80B38F19}" destId="{9B7B1ABA-BBCC-4AD5-AC71-9A66B98AD44A}" srcOrd="0" destOrd="0" presId="urn:microsoft.com/office/officeart/2005/8/layout/chevron2"/>
    <dgm:cxn modelId="{02B81996-5E24-429D-B618-DFC3EE57572B}" type="presParOf" srcId="{9B7B1ABA-BBCC-4AD5-AC71-9A66B98AD44A}" destId="{5B01AF35-BAF7-42AE-AA6F-B83CFE047C64}" srcOrd="0" destOrd="0" presId="urn:microsoft.com/office/officeart/2005/8/layout/chevron2"/>
    <dgm:cxn modelId="{D3106A24-25FB-458C-9273-C0236C86242E}" type="presParOf" srcId="{9B7B1ABA-BBCC-4AD5-AC71-9A66B98AD44A}" destId="{096611D9-4C9D-4F35-863B-618D8FAB5275}" srcOrd="1" destOrd="0" presId="urn:microsoft.com/office/officeart/2005/8/layout/chevron2"/>
    <dgm:cxn modelId="{9216CAF0-0A8F-4A62-84C5-D9588952D6AE}" type="presParOf" srcId="{5E2C76BD-89E0-4C6A-89A9-1C3B80B38F19}" destId="{CF36F793-EF89-46E8-8834-D5CD11F1E414}" srcOrd="1" destOrd="0" presId="urn:microsoft.com/office/officeart/2005/8/layout/chevron2"/>
    <dgm:cxn modelId="{23A30521-AD44-4F1F-ADA6-CEFA5C496054}" type="presParOf" srcId="{5E2C76BD-89E0-4C6A-89A9-1C3B80B38F19}" destId="{00B0B6A8-5229-4E34-9DF8-71EC5B7B81A6}" srcOrd="2" destOrd="0" presId="urn:microsoft.com/office/officeart/2005/8/layout/chevron2"/>
    <dgm:cxn modelId="{56A6A1A3-AEC2-49C7-8D0A-A08231E1A336}" type="presParOf" srcId="{00B0B6A8-5229-4E34-9DF8-71EC5B7B81A6}" destId="{A156FED5-81DC-4391-8026-B6E8FB1A7D2A}" srcOrd="0" destOrd="0" presId="urn:microsoft.com/office/officeart/2005/8/layout/chevron2"/>
    <dgm:cxn modelId="{0C0DC85B-0FE6-42FB-B9B8-1DE48126E4CB}" type="presParOf" srcId="{00B0B6A8-5229-4E34-9DF8-71EC5B7B81A6}" destId="{C14C38F4-334B-458E-895F-30A237DC0842}" srcOrd="1" destOrd="0" presId="urn:microsoft.com/office/officeart/2005/8/layout/chevron2"/>
    <dgm:cxn modelId="{D0D5C01C-68E5-4D6C-88FC-25073925EA67}" type="presParOf" srcId="{5E2C76BD-89E0-4C6A-89A9-1C3B80B38F19}" destId="{20338971-C6D1-4129-8FAB-A933ECF63657}" srcOrd="3" destOrd="0" presId="urn:microsoft.com/office/officeart/2005/8/layout/chevron2"/>
    <dgm:cxn modelId="{B54B3691-0D60-44A0-84E2-9637C15F3582}" type="presParOf" srcId="{5E2C76BD-89E0-4C6A-89A9-1C3B80B38F19}" destId="{9E510563-2E33-460F-8F06-50CD452A21DA}" srcOrd="4" destOrd="0" presId="urn:microsoft.com/office/officeart/2005/8/layout/chevron2"/>
    <dgm:cxn modelId="{43329EB5-424F-4448-A6ED-34E2C96B5C01}" type="presParOf" srcId="{9E510563-2E33-460F-8F06-50CD452A21DA}" destId="{D9E86123-19A4-4E68-BBB8-B951595B3B11}" srcOrd="0" destOrd="0" presId="urn:microsoft.com/office/officeart/2005/8/layout/chevron2"/>
    <dgm:cxn modelId="{E3697ED8-C546-477E-82E5-ED3CF75A5EDF}" type="presParOf" srcId="{9E510563-2E33-460F-8F06-50CD452A21DA}" destId="{5483AECD-2AE7-47FE-BAE0-04F101D2673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1F755-D9DE-4FE3-BAD4-CFDA7D7A6CE2}">
      <dsp:nvSpPr>
        <dsp:cNvPr id="0" name=""/>
        <dsp:cNvSpPr/>
      </dsp:nvSpPr>
      <dsp:spPr>
        <a:xfrm>
          <a:off x="4331595" y="1514275"/>
          <a:ext cx="132900" cy="582231"/>
        </a:xfrm>
        <a:custGeom>
          <a:avLst/>
          <a:gdLst/>
          <a:ahLst/>
          <a:cxnLst/>
          <a:rect l="0" t="0" r="0" b="0"/>
          <a:pathLst>
            <a:path>
              <a:moveTo>
                <a:pt x="132900" y="0"/>
              </a:moveTo>
              <a:lnTo>
                <a:pt x="132900" y="582231"/>
              </a:lnTo>
              <a:lnTo>
                <a:pt x="0" y="5822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D1B63-F980-4A0D-B3EA-B71474F4F039}">
      <dsp:nvSpPr>
        <dsp:cNvPr id="0" name=""/>
        <dsp:cNvSpPr/>
      </dsp:nvSpPr>
      <dsp:spPr>
        <a:xfrm>
          <a:off x="4464495" y="1514275"/>
          <a:ext cx="3828808" cy="1164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1563"/>
              </a:lnTo>
              <a:lnTo>
                <a:pt x="3828808" y="1031563"/>
              </a:lnTo>
              <a:lnTo>
                <a:pt x="3828808" y="11644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0333CA-29DD-4415-8D4C-EA6AA51DE828}">
      <dsp:nvSpPr>
        <dsp:cNvPr id="0" name=""/>
        <dsp:cNvSpPr/>
      </dsp:nvSpPr>
      <dsp:spPr>
        <a:xfrm>
          <a:off x="4464495" y="1514275"/>
          <a:ext cx="2297284" cy="1164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1563"/>
              </a:lnTo>
              <a:lnTo>
                <a:pt x="2297284" y="1031563"/>
              </a:lnTo>
              <a:lnTo>
                <a:pt x="2297284" y="11644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35D09-FF46-40A7-9F6E-D800AAD85BF5}">
      <dsp:nvSpPr>
        <dsp:cNvPr id="0" name=""/>
        <dsp:cNvSpPr/>
      </dsp:nvSpPr>
      <dsp:spPr>
        <a:xfrm>
          <a:off x="4464495" y="1514275"/>
          <a:ext cx="765761" cy="1164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1563"/>
              </a:lnTo>
              <a:lnTo>
                <a:pt x="765761" y="1031563"/>
              </a:lnTo>
              <a:lnTo>
                <a:pt x="765761" y="11644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A7F53B-2234-4509-B140-715017FBB6EE}">
      <dsp:nvSpPr>
        <dsp:cNvPr id="0" name=""/>
        <dsp:cNvSpPr/>
      </dsp:nvSpPr>
      <dsp:spPr>
        <a:xfrm>
          <a:off x="3698734" y="1514275"/>
          <a:ext cx="765761" cy="1164463"/>
        </a:xfrm>
        <a:custGeom>
          <a:avLst/>
          <a:gdLst/>
          <a:ahLst/>
          <a:cxnLst/>
          <a:rect l="0" t="0" r="0" b="0"/>
          <a:pathLst>
            <a:path>
              <a:moveTo>
                <a:pt x="765761" y="0"/>
              </a:moveTo>
              <a:lnTo>
                <a:pt x="765761" y="1031563"/>
              </a:lnTo>
              <a:lnTo>
                <a:pt x="0" y="1031563"/>
              </a:lnTo>
              <a:lnTo>
                <a:pt x="0" y="11644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20D0CA-C752-4CC9-809B-F85DC0092587}">
      <dsp:nvSpPr>
        <dsp:cNvPr id="0" name=""/>
        <dsp:cNvSpPr/>
      </dsp:nvSpPr>
      <dsp:spPr>
        <a:xfrm>
          <a:off x="2167211" y="1514275"/>
          <a:ext cx="2297284" cy="1164463"/>
        </a:xfrm>
        <a:custGeom>
          <a:avLst/>
          <a:gdLst/>
          <a:ahLst/>
          <a:cxnLst/>
          <a:rect l="0" t="0" r="0" b="0"/>
          <a:pathLst>
            <a:path>
              <a:moveTo>
                <a:pt x="2297284" y="0"/>
              </a:moveTo>
              <a:lnTo>
                <a:pt x="2297284" y="1031563"/>
              </a:lnTo>
              <a:lnTo>
                <a:pt x="0" y="1031563"/>
              </a:lnTo>
              <a:lnTo>
                <a:pt x="0" y="11644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8BD618-ED6E-467E-B468-6416B72BF24B}">
      <dsp:nvSpPr>
        <dsp:cNvPr id="0" name=""/>
        <dsp:cNvSpPr/>
      </dsp:nvSpPr>
      <dsp:spPr>
        <a:xfrm>
          <a:off x="635687" y="1514275"/>
          <a:ext cx="3828808" cy="1164463"/>
        </a:xfrm>
        <a:custGeom>
          <a:avLst/>
          <a:gdLst/>
          <a:ahLst/>
          <a:cxnLst/>
          <a:rect l="0" t="0" r="0" b="0"/>
          <a:pathLst>
            <a:path>
              <a:moveTo>
                <a:pt x="3828808" y="0"/>
              </a:moveTo>
              <a:lnTo>
                <a:pt x="3828808" y="1031563"/>
              </a:lnTo>
              <a:lnTo>
                <a:pt x="0" y="1031563"/>
              </a:lnTo>
              <a:lnTo>
                <a:pt x="0" y="11644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BD917-C402-49AF-9431-94F1A196D40E}">
      <dsp:nvSpPr>
        <dsp:cNvPr id="0" name=""/>
        <dsp:cNvSpPr/>
      </dsp:nvSpPr>
      <dsp:spPr>
        <a:xfrm>
          <a:off x="3831635" y="881414"/>
          <a:ext cx="1265721" cy="632860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DIRETORIA DE POLÍTICAS DE EDUCAÇÃO A DISTÂNCIA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3831635" y="881414"/>
        <a:ext cx="1265721" cy="632860"/>
      </dsp:txXfrm>
    </dsp:sp>
    <dsp:sp modelId="{7EAB5A7A-872B-4DEE-ADE9-9F0EDF0F7495}">
      <dsp:nvSpPr>
        <dsp:cNvPr id="0" name=""/>
        <dsp:cNvSpPr/>
      </dsp:nvSpPr>
      <dsp:spPr>
        <a:xfrm>
          <a:off x="2827" y="2678738"/>
          <a:ext cx="1265721" cy="63286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PRODUÇÃO DE MATERIAL DIDÁTICO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2827" y="2678738"/>
        <a:ext cx="1265721" cy="632860"/>
      </dsp:txXfrm>
    </dsp:sp>
    <dsp:sp modelId="{43A5590F-8310-4BC7-BBEC-51495724EF78}">
      <dsp:nvSpPr>
        <dsp:cNvPr id="0" name=""/>
        <dsp:cNvSpPr/>
      </dsp:nvSpPr>
      <dsp:spPr>
        <a:xfrm>
          <a:off x="1534350" y="2678738"/>
          <a:ext cx="1265721" cy="63286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ADMINISTRATIVA E FINANCEIRA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1534350" y="2678738"/>
        <a:ext cx="1265721" cy="632860"/>
      </dsp:txXfrm>
    </dsp:sp>
    <dsp:sp modelId="{A8487E8D-5992-4850-8285-AE6D030A51F6}">
      <dsp:nvSpPr>
        <dsp:cNvPr id="0" name=""/>
        <dsp:cNvSpPr/>
      </dsp:nvSpPr>
      <dsp:spPr>
        <a:xfrm>
          <a:off x="3065873" y="2678738"/>
          <a:ext cx="1265721" cy="63286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TECNOLOGIA E SUPORTE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3065873" y="2678738"/>
        <a:ext cx="1265721" cy="632860"/>
      </dsp:txXfrm>
    </dsp:sp>
    <dsp:sp modelId="{94F4629D-7183-42B2-898F-D177C90F820E}">
      <dsp:nvSpPr>
        <dsp:cNvPr id="0" name=""/>
        <dsp:cNvSpPr/>
      </dsp:nvSpPr>
      <dsp:spPr>
        <a:xfrm>
          <a:off x="4597396" y="2678738"/>
          <a:ext cx="1265721" cy="63286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TUTORIA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4597396" y="2678738"/>
        <a:ext cx="1265721" cy="632860"/>
      </dsp:txXfrm>
    </dsp:sp>
    <dsp:sp modelId="{7CEA24C9-B5CF-42B9-8CC9-10C182E76F9D}">
      <dsp:nvSpPr>
        <dsp:cNvPr id="0" name=""/>
        <dsp:cNvSpPr/>
      </dsp:nvSpPr>
      <dsp:spPr>
        <a:xfrm>
          <a:off x="6128920" y="2678738"/>
          <a:ext cx="1265721" cy="63286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PROGRAMAS DESCENTRALIZADOS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6128920" y="2678738"/>
        <a:ext cx="1265721" cy="632860"/>
      </dsp:txXfrm>
    </dsp:sp>
    <dsp:sp modelId="{47788547-0C5B-4A01-9631-0E185EB55EC5}">
      <dsp:nvSpPr>
        <dsp:cNvPr id="0" name=""/>
        <dsp:cNvSpPr/>
      </dsp:nvSpPr>
      <dsp:spPr>
        <a:xfrm>
          <a:off x="7660443" y="2678738"/>
          <a:ext cx="1265721" cy="63286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ESTÚDIO VIDEOGRÁFICO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7660443" y="2678738"/>
        <a:ext cx="1265721" cy="632860"/>
      </dsp:txXfrm>
    </dsp:sp>
    <dsp:sp modelId="{8973CB19-D45D-4BFA-BB61-F56698577EF8}">
      <dsp:nvSpPr>
        <dsp:cNvPr id="0" name=""/>
        <dsp:cNvSpPr/>
      </dsp:nvSpPr>
      <dsp:spPr>
        <a:xfrm>
          <a:off x="3065873" y="1780076"/>
          <a:ext cx="1265721" cy="632860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SECRETARIA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3065873" y="1780076"/>
        <a:ext cx="1265721" cy="6328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F3B9FC-C895-4BB5-8901-F1FDCF17EEC6}">
      <dsp:nvSpPr>
        <dsp:cNvPr id="0" name=""/>
        <dsp:cNvSpPr/>
      </dsp:nvSpPr>
      <dsp:spPr>
        <a:xfrm>
          <a:off x="3708412" y="1713362"/>
          <a:ext cx="3072884" cy="266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327"/>
              </a:lnTo>
              <a:lnTo>
                <a:pt x="3072884" y="133327"/>
              </a:lnTo>
              <a:lnTo>
                <a:pt x="3072884" y="2666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54711-8B35-4185-BC24-F5885E929876}">
      <dsp:nvSpPr>
        <dsp:cNvPr id="0" name=""/>
        <dsp:cNvSpPr/>
      </dsp:nvSpPr>
      <dsp:spPr>
        <a:xfrm>
          <a:off x="3708412" y="1713362"/>
          <a:ext cx="1536442" cy="266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327"/>
              </a:lnTo>
              <a:lnTo>
                <a:pt x="1536442" y="133327"/>
              </a:lnTo>
              <a:lnTo>
                <a:pt x="1536442" y="2666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A6523E-CB65-4855-BDE8-ECAFFF7AF9F8}">
      <dsp:nvSpPr>
        <dsp:cNvPr id="0" name=""/>
        <dsp:cNvSpPr/>
      </dsp:nvSpPr>
      <dsp:spPr>
        <a:xfrm>
          <a:off x="3662692" y="1713362"/>
          <a:ext cx="91440" cy="2666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66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EE19C9-3409-4F06-9792-85DA0518EB58}">
      <dsp:nvSpPr>
        <dsp:cNvPr id="0" name=""/>
        <dsp:cNvSpPr/>
      </dsp:nvSpPr>
      <dsp:spPr>
        <a:xfrm>
          <a:off x="2171969" y="1713362"/>
          <a:ext cx="1536442" cy="266655"/>
        </a:xfrm>
        <a:custGeom>
          <a:avLst/>
          <a:gdLst/>
          <a:ahLst/>
          <a:cxnLst/>
          <a:rect l="0" t="0" r="0" b="0"/>
          <a:pathLst>
            <a:path>
              <a:moveTo>
                <a:pt x="1536442" y="0"/>
              </a:moveTo>
              <a:lnTo>
                <a:pt x="1536442" y="133327"/>
              </a:lnTo>
              <a:lnTo>
                <a:pt x="0" y="133327"/>
              </a:lnTo>
              <a:lnTo>
                <a:pt x="0" y="2666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D5E4F1-6284-49AB-ACE7-887D5C77588E}">
      <dsp:nvSpPr>
        <dsp:cNvPr id="0" name=""/>
        <dsp:cNvSpPr/>
      </dsp:nvSpPr>
      <dsp:spPr>
        <a:xfrm>
          <a:off x="635527" y="1713362"/>
          <a:ext cx="3072884" cy="266655"/>
        </a:xfrm>
        <a:custGeom>
          <a:avLst/>
          <a:gdLst/>
          <a:ahLst/>
          <a:cxnLst/>
          <a:rect l="0" t="0" r="0" b="0"/>
          <a:pathLst>
            <a:path>
              <a:moveTo>
                <a:pt x="3072884" y="0"/>
              </a:moveTo>
              <a:lnTo>
                <a:pt x="3072884" y="133327"/>
              </a:lnTo>
              <a:lnTo>
                <a:pt x="0" y="133327"/>
              </a:lnTo>
              <a:lnTo>
                <a:pt x="0" y="2666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AB32B9-508A-4CBF-BEE3-8784C4C4E42D}">
      <dsp:nvSpPr>
        <dsp:cNvPr id="0" name=""/>
        <dsp:cNvSpPr/>
      </dsp:nvSpPr>
      <dsp:spPr>
        <a:xfrm>
          <a:off x="3073518" y="1078469"/>
          <a:ext cx="1269787" cy="634893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DIRETORIA DE GESTÃO DE PESSOAS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3073518" y="1078469"/>
        <a:ext cx="1269787" cy="634893"/>
      </dsp:txXfrm>
    </dsp:sp>
    <dsp:sp modelId="{A3FDF1B8-01B4-47AF-AC53-0E9E87791DED}">
      <dsp:nvSpPr>
        <dsp:cNvPr id="0" name=""/>
        <dsp:cNvSpPr/>
      </dsp:nvSpPr>
      <dsp:spPr>
        <a:xfrm>
          <a:off x="633" y="1980018"/>
          <a:ext cx="1269787" cy="63489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DESENVOLVIMENTO DO SERVIDOR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633" y="1980018"/>
        <a:ext cx="1269787" cy="634893"/>
      </dsp:txXfrm>
    </dsp:sp>
    <dsp:sp modelId="{1ACCB4C5-E0D4-4149-ABA3-8B836EC143E9}">
      <dsp:nvSpPr>
        <dsp:cNvPr id="0" name=""/>
        <dsp:cNvSpPr/>
      </dsp:nvSpPr>
      <dsp:spPr>
        <a:xfrm>
          <a:off x="1537076" y="1980018"/>
          <a:ext cx="1269787" cy="63489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SEGURIDADE SOCIAL E BENEFÍCIOS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1537076" y="1980018"/>
        <a:ext cx="1269787" cy="634893"/>
      </dsp:txXfrm>
    </dsp:sp>
    <dsp:sp modelId="{1267005E-29FB-49FA-830B-5D1B0CB14B16}">
      <dsp:nvSpPr>
        <dsp:cNvPr id="0" name=""/>
        <dsp:cNvSpPr/>
      </dsp:nvSpPr>
      <dsp:spPr>
        <a:xfrm>
          <a:off x="3073518" y="1980018"/>
          <a:ext cx="1269787" cy="63489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QUALIDADE DE VIDA DO SERVIDOR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3073518" y="1980018"/>
        <a:ext cx="1269787" cy="634893"/>
      </dsp:txXfrm>
    </dsp:sp>
    <dsp:sp modelId="{F21FE0DC-7AE4-4525-9A56-6E1EF8516B5C}">
      <dsp:nvSpPr>
        <dsp:cNvPr id="0" name=""/>
        <dsp:cNvSpPr/>
      </dsp:nvSpPr>
      <dsp:spPr>
        <a:xfrm>
          <a:off x="4609960" y="1980018"/>
          <a:ext cx="1269787" cy="63489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CADASTRO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4609960" y="1980018"/>
        <a:ext cx="1269787" cy="634893"/>
      </dsp:txXfrm>
    </dsp:sp>
    <dsp:sp modelId="{5DA069CE-D852-4F93-A64A-CD93E3A72E34}">
      <dsp:nvSpPr>
        <dsp:cNvPr id="0" name=""/>
        <dsp:cNvSpPr/>
      </dsp:nvSpPr>
      <dsp:spPr>
        <a:xfrm>
          <a:off x="6146403" y="1980018"/>
          <a:ext cx="1269787" cy="63489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PAGAMENTO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6146403" y="1980018"/>
        <a:ext cx="1269787" cy="6348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08A1B1-F44A-4B22-AD85-FA823A5384FE}">
      <dsp:nvSpPr>
        <dsp:cNvPr id="0" name=""/>
        <dsp:cNvSpPr/>
      </dsp:nvSpPr>
      <dsp:spPr>
        <a:xfrm>
          <a:off x="3960440" y="1584750"/>
          <a:ext cx="3101841" cy="358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45"/>
              </a:lnTo>
              <a:lnTo>
                <a:pt x="3101841" y="179445"/>
              </a:lnTo>
              <a:lnTo>
                <a:pt x="3101841" y="3588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D9A920-A8ED-4FFE-8F01-DB3E3549B3BD}">
      <dsp:nvSpPr>
        <dsp:cNvPr id="0" name=""/>
        <dsp:cNvSpPr/>
      </dsp:nvSpPr>
      <dsp:spPr>
        <a:xfrm>
          <a:off x="3960440" y="1584750"/>
          <a:ext cx="1033947" cy="358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45"/>
              </a:lnTo>
              <a:lnTo>
                <a:pt x="1033947" y="179445"/>
              </a:lnTo>
              <a:lnTo>
                <a:pt x="1033947" y="3588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2E3252-9CFD-4F01-806C-049B66DE2C06}">
      <dsp:nvSpPr>
        <dsp:cNvPr id="0" name=""/>
        <dsp:cNvSpPr/>
      </dsp:nvSpPr>
      <dsp:spPr>
        <a:xfrm>
          <a:off x="2926492" y="1584750"/>
          <a:ext cx="1033947" cy="358890"/>
        </a:xfrm>
        <a:custGeom>
          <a:avLst/>
          <a:gdLst/>
          <a:ahLst/>
          <a:cxnLst/>
          <a:rect l="0" t="0" r="0" b="0"/>
          <a:pathLst>
            <a:path>
              <a:moveTo>
                <a:pt x="1033947" y="0"/>
              </a:moveTo>
              <a:lnTo>
                <a:pt x="1033947" y="179445"/>
              </a:lnTo>
              <a:lnTo>
                <a:pt x="0" y="179445"/>
              </a:lnTo>
              <a:lnTo>
                <a:pt x="0" y="3588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F9D233-7187-43F0-86C1-D6FC0D91A004}">
      <dsp:nvSpPr>
        <dsp:cNvPr id="0" name=""/>
        <dsp:cNvSpPr/>
      </dsp:nvSpPr>
      <dsp:spPr>
        <a:xfrm>
          <a:off x="858598" y="1584750"/>
          <a:ext cx="3101841" cy="358890"/>
        </a:xfrm>
        <a:custGeom>
          <a:avLst/>
          <a:gdLst/>
          <a:ahLst/>
          <a:cxnLst/>
          <a:rect l="0" t="0" r="0" b="0"/>
          <a:pathLst>
            <a:path>
              <a:moveTo>
                <a:pt x="3101841" y="0"/>
              </a:moveTo>
              <a:lnTo>
                <a:pt x="3101841" y="179445"/>
              </a:lnTo>
              <a:lnTo>
                <a:pt x="0" y="179445"/>
              </a:lnTo>
              <a:lnTo>
                <a:pt x="0" y="3588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C2035-8137-4947-A45B-7E7643A926C2}">
      <dsp:nvSpPr>
        <dsp:cNvPr id="0" name=""/>
        <dsp:cNvSpPr/>
      </dsp:nvSpPr>
      <dsp:spPr>
        <a:xfrm>
          <a:off x="3105938" y="730248"/>
          <a:ext cx="1709003" cy="854501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PRÓ-REITORIA DE ENSINO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3105938" y="730248"/>
        <a:ext cx="1709003" cy="854501"/>
      </dsp:txXfrm>
    </dsp:sp>
    <dsp:sp modelId="{651B5FC1-77C6-4C69-9C84-6C4623684FD1}">
      <dsp:nvSpPr>
        <dsp:cNvPr id="0" name=""/>
        <dsp:cNvSpPr/>
      </dsp:nvSpPr>
      <dsp:spPr>
        <a:xfrm>
          <a:off x="4097" y="1943641"/>
          <a:ext cx="1709003" cy="854501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DIRETORIA DE POLÍTICAS DE GRADUAÇÃO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4097" y="1943641"/>
        <a:ext cx="1709003" cy="854501"/>
      </dsp:txXfrm>
    </dsp:sp>
    <dsp:sp modelId="{B76305DB-6F7C-4CBA-846C-C546C0C29875}">
      <dsp:nvSpPr>
        <dsp:cNvPr id="0" name=""/>
        <dsp:cNvSpPr/>
      </dsp:nvSpPr>
      <dsp:spPr>
        <a:xfrm>
          <a:off x="2071991" y="1943641"/>
          <a:ext cx="1709003" cy="854501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DIRETORIA DE POLÍTICAS DE ENSINO TÉCNICO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2071991" y="1943641"/>
        <a:ext cx="1709003" cy="854501"/>
      </dsp:txXfrm>
    </dsp:sp>
    <dsp:sp modelId="{90140FF6-5B5C-4E8F-82C2-677F73D0129A}">
      <dsp:nvSpPr>
        <dsp:cNvPr id="0" name=""/>
        <dsp:cNvSpPr/>
      </dsp:nvSpPr>
      <dsp:spPr>
        <a:xfrm>
          <a:off x="4139885" y="1943641"/>
          <a:ext cx="1709003" cy="85450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DO NÚCLEO DE PROGRAMAS E PROJETOS DE ENSINO</a:t>
          </a:r>
          <a:endParaRPr lang="pt-BR" sz="1000" kern="1200" dirty="0"/>
        </a:p>
      </dsp:txBody>
      <dsp:txXfrm>
        <a:off x="4139885" y="1943641"/>
        <a:ext cx="1709003" cy="854501"/>
      </dsp:txXfrm>
    </dsp:sp>
    <dsp:sp modelId="{B809549A-9423-4374-B358-5E90863081BD}">
      <dsp:nvSpPr>
        <dsp:cNvPr id="0" name=""/>
        <dsp:cNvSpPr/>
      </dsp:nvSpPr>
      <dsp:spPr>
        <a:xfrm>
          <a:off x="6207779" y="1943641"/>
          <a:ext cx="1709003" cy="85450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DO NÚCLEO PEDAGÓGICO</a:t>
          </a:r>
          <a:endParaRPr lang="pt-BR" sz="1000" kern="1200" dirty="0"/>
        </a:p>
      </dsp:txBody>
      <dsp:txXfrm>
        <a:off x="6207779" y="1943641"/>
        <a:ext cx="1709003" cy="8545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235D09-FF46-40A7-9F6E-D800AAD85BF5}">
      <dsp:nvSpPr>
        <dsp:cNvPr id="0" name=""/>
        <dsp:cNvSpPr/>
      </dsp:nvSpPr>
      <dsp:spPr>
        <a:xfrm>
          <a:off x="3456384" y="1377810"/>
          <a:ext cx="2445416" cy="424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205"/>
              </a:lnTo>
              <a:lnTo>
                <a:pt x="2445416" y="212205"/>
              </a:lnTo>
              <a:lnTo>
                <a:pt x="2445416" y="4244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A7F53B-2234-4509-B140-715017FBB6EE}">
      <dsp:nvSpPr>
        <dsp:cNvPr id="0" name=""/>
        <dsp:cNvSpPr/>
      </dsp:nvSpPr>
      <dsp:spPr>
        <a:xfrm>
          <a:off x="3410664" y="1377810"/>
          <a:ext cx="91440" cy="4244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44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8BD618-ED6E-467E-B468-6416B72BF24B}">
      <dsp:nvSpPr>
        <dsp:cNvPr id="0" name=""/>
        <dsp:cNvSpPr/>
      </dsp:nvSpPr>
      <dsp:spPr>
        <a:xfrm>
          <a:off x="1010967" y="1377810"/>
          <a:ext cx="2445416" cy="424411"/>
        </a:xfrm>
        <a:custGeom>
          <a:avLst/>
          <a:gdLst/>
          <a:ahLst/>
          <a:cxnLst/>
          <a:rect l="0" t="0" r="0" b="0"/>
          <a:pathLst>
            <a:path>
              <a:moveTo>
                <a:pt x="2445416" y="0"/>
              </a:moveTo>
              <a:lnTo>
                <a:pt x="2445416" y="212205"/>
              </a:lnTo>
              <a:lnTo>
                <a:pt x="0" y="212205"/>
              </a:lnTo>
              <a:lnTo>
                <a:pt x="0" y="4244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BD917-C402-49AF-9431-94F1A196D40E}">
      <dsp:nvSpPr>
        <dsp:cNvPr id="0" name=""/>
        <dsp:cNvSpPr/>
      </dsp:nvSpPr>
      <dsp:spPr>
        <a:xfrm>
          <a:off x="2445881" y="367308"/>
          <a:ext cx="2021005" cy="1010502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PRÓ-REITORIA DE PESQUISA, PÓS-GRADUAÇÃO E INOVAÇÃO TECNOLÓGICA 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2445881" y="367308"/>
        <a:ext cx="2021005" cy="1010502"/>
      </dsp:txXfrm>
    </dsp:sp>
    <dsp:sp modelId="{7EAB5A7A-872B-4DEE-ADE9-9F0EDF0F7495}">
      <dsp:nvSpPr>
        <dsp:cNvPr id="0" name=""/>
        <dsp:cNvSpPr/>
      </dsp:nvSpPr>
      <dsp:spPr>
        <a:xfrm>
          <a:off x="464" y="1802222"/>
          <a:ext cx="2021005" cy="1010502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DIRETORIA DE PESQUISA E PÓS-GRADUAÇÃO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464" y="1802222"/>
        <a:ext cx="2021005" cy="1010502"/>
      </dsp:txXfrm>
    </dsp:sp>
    <dsp:sp modelId="{A8487E8D-5992-4850-8285-AE6D030A51F6}">
      <dsp:nvSpPr>
        <dsp:cNvPr id="0" name=""/>
        <dsp:cNvSpPr/>
      </dsp:nvSpPr>
      <dsp:spPr>
        <a:xfrm>
          <a:off x="2445881" y="1802222"/>
          <a:ext cx="2021005" cy="1010502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DO NÚCLEO DE INOVAÇÃO TECNOLÓGICA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2445881" y="1802222"/>
        <a:ext cx="2021005" cy="1010502"/>
      </dsp:txXfrm>
    </dsp:sp>
    <dsp:sp modelId="{94F4629D-7183-42B2-898F-D177C90F820E}">
      <dsp:nvSpPr>
        <dsp:cNvPr id="0" name=""/>
        <dsp:cNvSpPr/>
      </dsp:nvSpPr>
      <dsp:spPr>
        <a:xfrm>
          <a:off x="4891298" y="1802222"/>
          <a:ext cx="2021005" cy="1010502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EDITORAÇÃO E DIVULGAÇÃO CIENTÍFICA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4891298" y="1802222"/>
        <a:ext cx="2021005" cy="10105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BA556-F431-4AFA-B371-B1A0A1B263AD}">
      <dsp:nvSpPr>
        <dsp:cNvPr id="0" name=""/>
        <dsp:cNvSpPr/>
      </dsp:nvSpPr>
      <dsp:spPr>
        <a:xfrm>
          <a:off x="3600400" y="2586222"/>
          <a:ext cx="224277" cy="982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550"/>
              </a:lnTo>
              <a:lnTo>
                <a:pt x="224277" y="982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4CD1D9-AA81-428E-9F83-960CA65FEB5F}">
      <dsp:nvSpPr>
        <dsp:cNvPr id="0" name=""/>
        <dsp:cNvSpPr/>
      </dsp:nvSpPr>
      <dsp:spPr>
        <a:xfrm>
          <a:off x="3376122" y="2586222"/>
          <a:ext cx="224277" cy="982550"/>
        </a:xfrm>
        <a:custGeom>
          <a:avLst/>
          <a:gdLst/>
          <a:ahLst/>
          <a:cxnLst/>
          <a:rect l="0" t="0" r="0" b="0"/>
          <a:pathLst>
            <a:path>
              <a:moveTo>
                <a:pt x="224277" y="0"/>
              </a:moveTo>
              <a:lnTo>
                <a:pt x="224277" y="982550"/>
              </a:lnTo>
              <a:lnTo>
                <a:pt x="0" y="9825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FD436A-86DF-4CD4-B2DD-604B89A9508E}">
      <dsp:nvSpPr>
        <dsp:cNvPr id="0" name=""/>
        <dsp:cNvSpPr/>
      </dsp:nvSpPr>
      <dsp:spPr>
        <a:xfrm>
          <a:off x="3554679" y="1069677"/>
          <a:ext cx="91440" cy="4485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85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C2035-8137-4947-A45B-7E7643A926C2}">
      <dsp:nvSpPr>
        <dsp:cNvPr id="0" name=""/>
        <dsp:cNvSpPr/>
      </dsp:nvSpPr>
      <dsp:spPr>
        <a:xfrm>
          <a:off x="2532410" y="1687"/>
          <a:ext cx="2135979" cy="1067989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PRÓ-REITORIA DE EXTENSÃO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2532410" y="1687"/>
        <a:ext cx="2135979" cy="1067989"/>
      </dsp:txXfrm>
    </dsp:sp>
    <dsp:sp modelId="{A600FF0E-F340-45D6-8B49-B4E77894902F}">
      <dsp:nvSpPr>
        <dsp:cNvPr id="0" name=""/>
        <dsp:cNvSpPr/>
      </dsp:nvSpPr>
      <dsp:spPr>
        <a:xfrm>
          <a:off x="2532410" y="1518233"/>
          <a:ext cx="2135979" cy="1067989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DIRETORIA DE EXTENSÃO E ARTICULAÇÃO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2532410" y="1518233"/>
        <a:ext cx="2135979" cy="1067989"/>
      </dsp:txXfrm>
    </dsp:sp>
    <dsp:sp modelId="{A967AD23-7D6B-4C25-AB38-DBE9FE9F614D}">
      <dsp:nvSpPr>
        <dsp:cNvPr id="0" name=""/>
        <dsp:cNvSpPr/>
      </dsp:nvSpPr>
      <dsp:spPr>
        <a:xfrm>
          <a:off x="1240142" y="3034778"/>
          <a:ext cx="2135979" cy="106798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CONVÊNIOS E REGISTROS DE EXTENSÃO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1240142" y="3034778"/>
        <a:ext cx="2135979" cy="1067989"/>
      </dsp:txXfrm>
    </dsp:sp>
    <dsp:sp modelId="{B760FB9B-BA3C-4B53-AFAE-FA4719A3D650}">
      <dsp:nvSpPr>
        <dsp:cNvPr id="0" name=""/>
        <dsp:cNvSpPr/>
      </dsp:nvSpPr>
      <dsp:spPr>
        <a:xfrm>
          <a:off x="3824677" y="3034778"/>
          <a:ext cx="2135979" cy="106798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POLÍTICAS DE PROGRAMAS ESPECIAIS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3824677" y="3034778"/>
        <a:ext cx="2135979" cy="10679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8B5A82-F098-4C6A-B880-FA5DD1AAE25E}">
      <dsp:nvSpPr>
        <dsp:cNvPr id="0" name=""/>
        <dsp:cNvSpPr/>
      </dsp:nvSpPr>
      <dsp:spPr>
        <a:xfrm>
          <a:off x="4883233" y="1320103"/>
          <a:ext cx="145346" cy="6367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6757"/>
              </a:lnTo>
              <a:lnTo>
                <a:pt x="145346" y="6367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9DA12-0B37-4A15-9A06-1765845F52AD}">
      <dsp:nvSpPr>
        <dsp:cNvPr id="0" name=""/>
        <dsp:cNvSpPr/>
      </dsp:nvSpPr>
      <dsp:spPr>
        <a:xfrm>
          <a:off x="4737886" y="1320103"/>
          <a:ext cx="145346" cy="636757"/>
        </a:xfrm>
        <a:custGeom>
          <a:avLst/>
          <a:gdLst/>
          <a:ahLst/>
          <a:cxnLst/>
          <a:rect l="0" t="0" r="0" b="0"/>
          <a:pathLst>
            <a:path>
              <a:moveTo>
                <a:pt x="145346" y="0"/>
              </a:moveTo>
              <a:lnTo>
                <a:pt x="145346" y="636757"/>
              </a:lnTo>
              <a:lnTo>
                <a:pt x="0" y="6367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87EA0-2CE8-42F1-9385-4DFCD255E0BD}">
      <dsp:nvSpPr>
        <dsp:cNvPr id="0" name=""/>
        <dsp:cNvSpPr/>
      </dsp:nvSpPr>
      <dsp:spPr>
        <a:xfrm>
          <a:off x="4883233" y="1320103"/>
          <a:ext cx="3349897" cy="1273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8168"/>
              </a:lnTo>
              <a:lnTo>
                <a:pt x="3349897" y="1128168"/>
              </a:lnTo>
              <a:lnTo>
                <a:pt x="3349897" y="12735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564E26-408B-4325-AFA4-CE082581D7FB}">
      <dsp:nvSpPr>
        <dsp:cNvPr id="0" name=""/>
        <dsp:cNvSpPr/>
      </dsp:nvSpPr>
      <dsp:spPr>
        <a:xfrm>
          <a:off x="4883233" y="1320103"/>
          <a:ext cx="1674948" cy="1273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8168"/>
              </a:lnTo>
              <a:lnTo>
                <a:pt x="1674948" y="1128168"/>
              </a:lnTo>
              <a:lnTo>
                <a:pt x="1674948" y="12735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2EF713-BDDA-4324-B49E-8E625A293D0B}">
      <dsp:nvSpPr>
        <dsp:cNvPr id="0" name=""/>
        <dsp:cNvSpPr/>
      </dsp:nvSpPr>
      <dsp:spPr>
        <a:xfrm>
          <a:off x="4883233" y="3285746"/>
          <a:ext cx="145346" cy="504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055"/>
              </a:lnTo>
              <a:lnTo>
                <a:pt x="145346" y="504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FDB27F-534C-4E1D-858A-82FE0183490F}">
      <dsp:nvSpPr>
        <dsp:cNvPr id="0" name=""/>
        <dsp:cNvSpPr/>
      </dsp:nvSpPr>
      <dsp:spPr>
        <a:xfrm>
          <a:off x="4737886" y="3285746"/>
          <a:ext cx="145346" cy="504055"/>
        </a:xfrm>
        <a:custGeom>
          <a:avLst/>
          <a:gdLst/>
          <a:ahLst/>
          <a:cxnLst/>
          <a:rect l="0" t="0" r="0" b="0"/>
          <a:pathLst>
            <a:path>
              <a:moveTo>
                <a:pt x="145346" y="0"/>
              </a:moveTo>
              <a:lnTo>
                <a:pt x="145346" y="504055"/>
              </a:lnTo>
              <a:lnTo>
                <a:pt x="0" y="504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90E00-2EAA-4D7D-8027-90678AF11050}">
      <dsp:nvSpPr>
        <dsp:cNvPr id="0" name=""/>
        <dsp:cNvSpPr/>
      </dsp:nvSpPr>
      <dsp:spPr>
        <a:xfrm>
          <a:off x="4837513" y="1320103"/>
          <a:ext cx="91440" cy="12735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735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799824-5E39-4596-87C4-DC8B1D6A6928}">
      <dsp:nvSpPr>
        <dsp:cNvPr id="0" name=""/>
        <dsp:cNvSpPr/>
      </dsp:nvSpPr>
      <dsp:spPr>
        <a:xfrm>
          <a:off x="1533335" y="3285746"/>
          <a:ext cx="145346" cy="504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055"/>
              </a:lnTo>
              <a:lnTo>
                <a:pt x="145346" y="504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B7BF9-84C8-4095-AEDE-095940B30C8A}">
      <dsp:nvSpPr>
        <dsp:cNvPr id="0" name=""/>
        <dsp:cNvSpPr/>
      </dsp:nvSpPr>
      <dsp:spPr>
        <a:xfrm>
          <a:off x="1387988" y="3285746"/>
          <a:ext cx="145346" cy="504055"/>
        </a:xfrm>
        <a:custGeom>
          <a:avLst/>
          <a:gdLst/>
          <a:ahLst/>
          <a:cxnLst/>
          <a:rect l="0" t="0" r="0" b="0"/>
          <a:pathLst>
            <a:path>
              <a:moveTo>
                <a:pt x="145346" y="0"/>
              </a:moveTo>
              <a:lnTo>
                <a:pt x="145346" y="504055"/>
              </a:lnTo>
              <a:lnTo>
                <a:pt x="0" y="504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AE8436-DF72-4F56-BAB3-81D9EA3980C9}">
      <dsp:nvSpPr>
        <dsp:cNvPr id="0" name=""/>
        <dsp:cNvSpPr/>
      </dsp:nvSpPr>
      <dsp:spPr>
        <a:xfrm>
          <a:off x="1533335" y="1320103"/>
          <a:ext cx="3349897" cy="1273514"/>
        </a:xfrm>
        <a:custGeom>
          <a:avLst/>
          <a:gdLst/>
          <a:ahLst/>
          <a:cxnLst/>
          <a:rect l="0" t="0" r="0" b="0"/>
          <a:pathLst>
            <a:path>
              <a:moveTo>
                <a:pt x="3349897" y="0"/>
              </a:moveTo>
              <a:lnTo>
                <a:pt x="3349897" y="1128168"/>
              </a:lnTo>
              <a:lnTo>
                <a:pt x="0" y="1128168"/>
              </a:lnTo>
              <a:lnTo>
                <a:pt x="0" y="12735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D0D079-EBB9-4CA9-BBDE-9E8671811972}">
      <dsp:nvSpPr>
        <dsp:cNvPr id="0" name=""/>
        <dsp:cNvSpPr/>
      </dsp:nvSpPr>
      <dsp:spPr>
        <a:xfrm>
          <a:off x="4191105" y="627976"/>
          <a:ext cx="1384255" cy="692127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PRÓ-REITORIA DE DESENVOLVIMENTO INSTITUCIONAL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4191105" y="627976"/>
        <a:ext cx="1384255" cy="692127"/>
      </dsp:txXfrm>
    </dsp:sp>
    <dsp:sp modelId="{DB41390B-9C5D-4085-9F9A-BA5715920858}">
      <dsp:nvSpPr>
        <dsp:cNvPr id="0" name=""/>
        <dsp:cNvSpPr/>
      </dsp:nvSpPr>
      <dsp:spPr>
        <a:xfrm>
          <a:off x="841207" y="2593618"/>
          <a:ext cx="1384255" cy="692127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DIRETORIA DE TECNOLOGIA DA INFORMAÇÃO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841207" y="2593618"/>
        <a:ext cx="1384255" cy="692127"/>
      </dsp:txXfrm>
    </dsp:sp>
    <dsp:sp modelId="{3677BCE8-3442-4114-8830-3CE708095EED}">
      <dsp:nvSpPr>
        <dsp:cNvPr id="0" name=""/>
        <dsp:cNvSpPr/>
      </dsp:nvSpPr>
      <dsp:spPr>
        <a:xfrm>
          <a:off x="3733" y="3443738"/>
          <a:ext cx="1384255" cy="69212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COORDENAÇÃO DE SUPORTE E ADMINISTRAÇÃO DE REDES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3733" y="3443738"/>
        <a:ext cx="1384255" cy="692127"/>
      </dsp:txXfrm>
    </dsp:sp>
    <dsp:sp modelId="{8BDFD247-8376-46AF-B312-8DD011C3AD93}">
      <dsp:nvSpPr>
        <dsp:cNvPr id="0" name=""/>
        <dsp:cNvSpPr/>
      </dsp:nvSpPr>
      <dsp:spPr>
        <a:xfrm>
          <a:off x="1678682" y="3443738"/>
          <a:ext cx="1384255" cy="69212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COORDENAÇÃO DE MANUTENÇÃO E DESENVOLVIMENTO DE PROGRAMAS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1678682" y="3443738"/>
        <a:ext cx="1384255" cy="692127"/>
      </dsp:txXfrm>
    </dsp:sp>
    <dsp:sp modelId="{3C682512-E7E7-4486-AE69-3804038DA810}">
      <dsp:nvSpPr>
        <dsp:cNvPr id="0" name=""/>
        <dsp:cNvSpPr/>
      </dsp:nvSpPr>
      <dsp:spPr>
        <a:xfrm>
          <a:off x="4191105" y="2593618"/>
          <a:ext cx="1384255" cy="692127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DEPARTAMENTO DE PLANEJAMENTO E DESENVOLVIMENTO INSTITUCIONAL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4191105" y="2593618"/>
        <a:ext cx="1384255" cy="692127"/>
      </dsp:txXfrm>
    </dsp:sp>
    <dsp:sp modelId="{610EDEF3-C8FD-4216-BFCD-E3CCA9A9B991}">
      <dsp:nvSpPr>
        <dsp:cNvPr id="0" name=""/>
        <dsp:cNvSpPr/>
      </dsp:nvSpPr>
      <dsp:spPr>
        <a:xfrm>
          <a:off x="3353631" y="3443738"/>
          <a:ext cx="1384255" cy="69212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OBSERVATÓRIO DO MUNDO DO TRABALHO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3353631" y="3443738"/>
        <a:ext cx="1384255" cy="692127"/>
      </dsp:txXfrm>
    </dsp:sp>
    <dsp:sp modelId="{03CDB00A-B480-4EBB-9E9E-86011CB9F271}">
      <dsp:nvSpPr>
        <dsp:cNvPr id="0" name=""/>
        <dsp:cNvSpPr/>
      </dsp:nvSpPr>
      <dsp:spPr>
        <a:xfrm>
          <a:off x="5028580" y="3443738"/>
          <a:ext cx="1384255" cy="69212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COORDENAÇÃO DE PLANEJAMENTO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5028580" y="3443738"/>
        <a:ext cx="1384255" cy="692127"/>
      </dsp:txXfrm>
    </dsp:sp>
    <dsp:sp modelId="{27C0F7D9-07A1-431C-9C02-5950078B9CC2}">
      <dsp:nvSpPr>
        <dsp:cNvPr id="0" name=""/>
        <dsp:cNvSpPr/>
      </dsp:nvSpPr>
      <dsp:spPr>
        <a:xfrm>
          <a:off x="5866054" y="2593618"/>
          <a:ext cx="1384255" cy="69212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COORDENAÇÃO DE COMUNICAÇÃO SOCIAL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5866054" y="2593618"/>
        <a:ext cx="1384255" cy="692127"/>
      </dsp:txXfrm>
    </dsp:sp>
    <dsp:sp modelId="{300AC8F0-3C65-438F-8AD4-6C9EEFDE7BF5}">
      <dsp:nvSpPr>
        <dsp:cNvPr id="0" name=""/>
        <dsp:cNvSpPr/>
      </dsp:nvSpPr>
      <dsp:spPr>
        <a:xfrm>
          <a:off x="7541003" y="2593618"/>
          <a:ext cx="1384255" cy="69212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COORDENAÇÃO DE MARKETING INSTITUCIONAL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7541003" y="2593618"/>
        <a:ext cx="1384255" cy="692127"/>
      </dsp:txXfrm>
    </dsp:sp>
    <dsp:sp modelId="{DAA1B670-1CD2-4387-9E0A-460067C4FFAD}">
      <dsp:nvSpPr>
        <dsp:cNvPr id="0" name=""/>
        <dsp:cNvSpPr/>
      </dsp:nvSpPr>
      <dsp:spPr>
        <a:xfrm>
          <a:off x="3353631" y="1610797"/>
          <a:ext cx="1384255" cy="69212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COMISSÃO PRÓPRIA DE AVALIAÇÃO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3353631" y="1610797"/>
        <a:ext cx="1384255" cy="692127"/>
      </dsp:txXfrm>
    </dsp:sp>
    <dsp:sp modelId="{A69FAFCA-3965-423D-899F-6C9C4C8C0D21}">
      <dsp:nvSpPr>
        <dsp:cNvPr id="0" name=""/>
        <dsp:cNvSpPr/>
      </dsp:nvSpPr>
      <dsp:spPr>
        <a:xfrm>
          <a:off x="5028580" y="1610797"/>
          <a:ext cx="1384255" cy="69212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COORDENAÇÃO DE INFORMAÇÕES INSTITUCIONAIS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5028580" y="1610797"/>
        <a:ext cx="1384255" cy="69212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40AFAA-9697-422A-814A-A7FFFC834564}">
      <dsp:nvSpPr>
        <dsp:cNvPr id="0" name=""/>
        <dsp:cNvSpPr/>
      </dsp:nvSpPr>
      <dsp:spPr>
        <a:xfrm>
          <a:off x="4928854" y="621521"/>
          <a:ext cx="2247612" cy="260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027"/>
              </a:lnTo>
              <a:lnTo>
                <a:pt x="2247612" y="130027"/>
              </a:lnTo>
              <a:lnTo>
                <a:pt x="2247612" y="2600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9D18BC-340E-47AA-BB34-2F8E25C3500C}">
      <dsp:nvSpPr>
        <dsp:cNvPr id="0" name=""/>
        <dsp:cNvSpPr/>
      </dsp:nvSpPr>
      <dsp:spPr>
        <a:xfrm>
          <a:off x="4928854" y="621521"/>
          <a:ext cx="749204" cy="260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027"/>
              </a:lnTo>
              <a:lnTo>
                <a:pt x="749204" y="130027"/>
              </a:lnTo>
              <a:lnTo>
                <a:pt x="749204" y="2600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F781E-C245-4EBD-B817-EBB556DFAD63}">
      <dsp:nvSpPr>
        <dsp:cNvPr id="0" name=""/>
        <dsp:cNvSpPr/>
      </dsp:nvSpPr>
      <dsp:spPr>
        <a:xfrm>
          <a:off x="4179649" y="621521"/>
          <a:ext cx="749204" cy="260054"/>
        </a:xfrm>
        <a:custGeom>
          <a:avLst/>
          <a:gdLst/>
          <a:ahLst/>
          <a:cxnLst/>
          <a:rect l="0" t="0" r="0" b="0"/>
          <a:pathLst>
            <a:path>
              <a:moveTo>
                <a:pt x="749204" y="0"/>
              </a:moveTo>
              <a:lnTo>
                <a:pt x="749204" y="130027"/>
              </a:lnTo>
              <a:lnTo>
                <a:pt x="0" y="130027"/>
              </a:lnTo>
              <a:lnTo>
                <a:pt x="0" y="2600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9EA1F7-1315-4B96-A264-FA2D890062A4}">
      <dsp:nvSpPr>
        <dsp:cNvPr id="0" name=""/>
        <dsp:cNvSpPr/>
      </dsp:nvSpPr>
      <dsp:spPr>
        <a:xfrm>
          <a:off x="2551214" y="1500752"/>
          <a:ext cx="130027" cy="3207336"/>
        </a:xfrm>
        <a:custGeom>
          <a:avLst/>
          <a:gdLst/>
          <a:ahLst/>
          <a:cxnLst/>
          <a:rect l="0" t="0" r="0" b="0"/>
          <a:pathLst>
            <a:path>
              <a:moveTo>
                <a:pt x="130027" y="0"/>
              </a:moveTo>
              <a:lnTo>
                <a:pt x="130027" y="3207336"/>
              </a:lnTo>
              <a:lnTo>
                <a:pt x="0" y="32073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5EFC28-6AD1-4823-B2C3-1BA74AE5D60A}">
      <dsp:nvSpPr>
        <dsp:cNvPr id="0" name=""/>
        <dsp:cNvSpPr/>
      </dsp:nvSpPr>
      <dsp:spPr>
        <a:xfrm>
          <a:off x="2681241" y="1500752"/>
          <a:ext cx="130027" cy="2328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8105"/>
              </a:lnTo>
              <a:lnTo>
                <a:pt x="130027" y="23281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F1037A-6F82-4D20-88F4-6EDE1EE4A74C}">
      <dsp:nvSpPr>
        <dsp:cNvPr id="0" name=""/>
        <dsp:cNvSpPr/>
      </dsp:nvSpPr>
      <dsp:spPr>
        <a:xfrm>
          <a:off x="2551214" y="1500752"/>
          <a:ext cx="130027" cy="2328105"/>
        </a:xfrm>
        <a:custGeom>
          <a:avLst/>
          <a:gdLst/>
          <a:ahLst/>
          <a:cxnLst/>
          <a:rect l="0" t="0" r="0" b="0"/>
          <a:pathLst>
            <a:path>
              <a:moveTo>
                <a:pt x="130027" y="0"/>
              </a:moveTo>
              <a:lnTo>
                <a:pt x="130027" y="2328105"/>
              </a:lnTo>
              <a:lnTo>
                <a:pt x="0" y="23281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E0010A-7864-4052-8DBA-44BBCDE3AEC6}">
      <dsp:nvSpPr>
        <dsp:cNvPr id="0" name=""/>
        <dsp:cNvSpPr/>
      </dsp:nvSpPr>
      <dsp:spPr>
        <a:xfrm>
          <a:off x="2681241" y="1500752"/>
          <a:ext cx="130027" cy="1448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8874"/>
              </a:lnTo>
              <a:lnTo>
                <a:pt x="130027" y="14488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4EF81A-B24F-492A-B1D7-7B0AF6C56E73}">
      <dsp:nvSpPr>
        <dsp:cNvPr id="0" name=""/>
        <dsp:cNvSpPr/>
      </dsp:nvSpPr>
      <dsp:spPr>
        <a:xfrm>
          <a:off x="2551214" y="1500752"/>
          <a:ext cx="130027" cy="1448874"/>
        </a:xfrm>
        <a:custGeom>
          <a:avLst/>
          <a:gdLst/>
          <a:ahLst/>
          <a:cxnLst/>
          <a:rect l="0" t="0" r="0" b="0"/>
          <a:pathLst>
            <a:path>
              <a:moveTo>
                <a:pt x="130027" y="0"/>
              </a:moveTo>
              <a:lnTo>
                <a:pt x="130027" y="1448874"/>
              </a:lnTo>
              <a:lnTo>
                <a:pt x="0" y="14488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0B6A4-D6B0-4D90-9274-767A0378AF61}">
      <dsp:nvSpPr>
        <dsp:cNvPr id="0" name=""/>
        <dsp:cNvSpPr/>
      </dsp:nvSpPr>
      <dsp:spPr>
        <a:xfrm>
          <a:off x="2681241" y="1500752"/>
          <a:ext cx="130027" cy="569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9642"/>
              </a:lnTo>
              <a:lnTo>
                <a:pt x="130027" y="5696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097BCD-58F6-45F8-87B4-2A22996FC9BC}">
      <dsp:nvSpPr>
        <dsp:cNvPr id="0" name=""/>
        <dsp:cNvSpPr/>
      </dsp:nvSpPr>
      <dsp:spPr>
        <a:xfrm>
          <a:off x="2551214" y="1500752"/>
          <a:ext cx="130027" cy="569642"/>
        </a:xfrm>
        <a:custGeom>
          <a:avLst/>
          <a:gdLst/>
          <a:ahLst/>
          <a:cxnLst/>
          <a:rect l="0" t="0" r="0" b="0"/>
          <a:pathLst>
            <a:path>
              <a:moveTo>
                <a:pt x="130027" y="0"/>
              </a:moveTo>
              <a:lnTo>
                <a:pt x="130027" y="569642"/>
              </a:lnTo>
              <a:lnTo>
                <a:pt x="0" y="5696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95B9F-6D46-4D87-9447-EB22529D92A1}">
      <dsp:nvSpPr>
        <dsp:cNvPr id="0" name=""/>
        <dsp:cNvSpPr/>
      </dsp:nvSpPr>
      <dsp:spPr>
        <a:xfrm>
          <a:off x="2681241" y="621521"/>
          <a:ext cx="2247612" cy="260054"/>
        </a:xfrm>
        <a:custGeom>
          <a:avLst/>
          <a:gdLst/>
          <a:ahLst/>
          <a:cxnLst/>
          <a:rect l="0" t="0" r="0" b="0"/>
          <a:pathLst>
            <a:path>
              <a:moveTo>
                <a:pt x="2247612" y="0"/>
              </a:moveTo>
              <a:lnTo>
                <a:pt x="2247612" y="130027"/>
              </a:lnTo>
              <a:lnTo>
                <a:pt x="0" y="130027"/>
              </a:lnTo>
              <a:lnTo>
                <a:pt x="0" y="2600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E41E1-E0D5-4F73-888A-CDE5FFEF0A08}">
      <dsp:nvSpPr>
        <dsp:cNvPr id="0" name=""/>
        <dsp:cNvSpPr/>
      </dsp:nvSpPr>
      <dsp:spPr>
        <a:xfrm>
          <a:off x="4309677" y="2344"/>
          <a:ext cx="1238354" cy="619177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PRÓ-REITORIA DE ADMINISTRAÇÃO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4309677" y="2344"/>
        <a:ext cx="1238354" cy="619177"/>
      </dsp:txXfrm>
    </dsp:sp>
    <dsp:sp modelId="{088C4553-00DE-4287-8444-36A9C4622070}">
      <dsp:nvSpPr>
        <dsp:cNvPr id="0" name=""/>
        <dsp:cNvSpPr/>
      </dsp:nvSpPr>
      <dsp:spPr>
        <a:xfrm>
          <a:off x="2062064" y="881575"/>
          <a:ext cx="1238354" cy="619177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DIRETORIA DE ADMINISTRAÇÃO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2062064" y="881575"/>
        <a:ext cx="1238354" cy="619177"/>
      </dsp:txXfrm>
    </dsp:sp>
    <dsp:sp modelId="{560D33FB-0A45-4CB7-9318-54B67BB01331}">
      <dsp:nvSpPr>
        <dsp:cNvPr id="0" name=""/>
        <dsp:cNvSpPr/>
      </dsp:nvSpPr>
      <dsp:spPr>
        <a:xfrm>
          <a:off x="1312860" y="1760806"/>
          <a:ext cx="1238354" cy="61917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COMISSÃO PERMANENTE DE LICITAÇÃO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1312860" y="1760806"/>
        <a:ext cx="1238354" cy="619177"/>
      </dsp:txXfrm>
    </dsp:sp>
    <dsp:sp modelId="{3FF834ED-B085-438D-AD66-93B600525167}">
      <dsp:nvSpPr>
        <dsp:cNvPr id="0" name=""/>
        <dsp:cNvSpPr/>
      </dsp:nvSpPr>
      <dsp:spPr>
        <a:xfrm>
          <a:off x="2811268" y="1760806"/>
          <a:ext cx="1238354" cy="61917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PESQUISA DE PREÇOS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2811268" y="1760806"/>
        <a:ext cx="1238354" cy="619177"/>
      </dsp:txXfrm>
    </dsp:sp>
    <dsp:sp modelId="{0AFEFC94-A241-45F3-9BEF-583C86E8E616}">
      <dsp:nvSpPr>
        <dsp:cNvPr id="0" name=""/>
        <dsp:cNvSpPr/>
      </dsp:nvSpPr>
      <dsp:spPr>
        <a:xfrm>
          <a:off x="1312860" y="2640038"/>
          <a:ext cx="1238354" cy="61917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ALMOXARIFADO E PATRIMÔNIO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1312860" y="2640038"/>
        <a:ext cx="1238354" cy="619177"/>
      </dsp:txXfrm>
    </dsp:sp>
    <dsp:sp modelId="{798843E2-59EA-46A6-AB67-75B605094E42}">
      <dsp:nvSpPr>
        <dsp:cNvPr id="0" name=""/>
        <dsp:cNvSpPr/>
      </dsp:nvSpPr>
      <dsp:spPr>
        <a:xfrm>
          <a:off x="2811268" y="2640038"/>
          <a:ext cx="1238354" cy="61917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ADMINISTRAÇÃO 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2811268" y="2640038"/>
        <a:ext cx="1238354" cy="619177"/>
      </dsp:txXfrm>
    </dsp:sp>
    <dsp:sp modelId="{442F185C-9D8B-451B-AD51-10F904BCFAEE}">
      <dsp:nvSpPr>
        <dsp:cNvPr id="0" name=""/>
        <dsp:cNvSpPr/>
      </dsp:nvSpPr>
      <dsp:spPr>
        <a:xfrm>
          <a:off x="1312860" y="3519269"/>
          <a:ext cx="1238354" cy="61917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PROTOCOLO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1312860" y="3519269"/>
        <a:ext cx="1238354" cy="619177"/>
      </dsp:txXfrm>
    </dsp:sp>
    <dsp:sp modelId="{E4B5032F-8A36-43D1-8A14-1498B6B05583}">
      <dsp:nvSpPr>
        <dsp:cNvPr id="0" name=""/>
        <dsp:cNvSpPr/>
      </dsp:nvSpPr>
      <dsp:spPr>
        <a:xfrm>
          <a:off x="2811268" y="3519269"/>
          <a:ext cx="1238354" cy="61917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COMPRAS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2811268" y="3519269"/>
        <a:ext cx="1238354" cy="619177"/>
      </dsp:txXfrm>
    </dsp:sp>
    <dsp:sp modelId="{CC1A9ED3-356E-412E-BBCB-FDA6417019C8}">
      <dsp:nvSpPr>
        <dsp:cNvPr id="0" name=""/>
        <dsp:cNvSpPr/>
      </dsp:nvSpPr>
      <dsp:spPr>
        <a:xfrm>
          <a:off x="1312860" y="4398500"/>
          <a:ext cx="1238354" cy="61917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COORDENAÇÃO DE ARQUIVO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1312860" y="4398500"/>
        <a:ext cx="1238354" cy="619177"/>
      </dsp:txXfrm>
    </dsp:sp>
    <dsp:sp modelId="{D0DB78DC-0465-4FE3-8E73-467F05A87867}">
      <dsp:nvSpPr>
        <dsp:cNvPr id="0" name=""/>
        <dsp:cNvSpPr/>
      </dsp:nvSpPr>
      <dsp:spPr>
        <a:xfrm>
          <a:off x="3560472" y="881575"/>
          <a:ext cx="1238354" cy="619177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DEPARTAMENTO DE ORÇAMENTO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3560472" y="881575"/>
        <a:ext cx="1238354" cy="619177"/>
      </dsp:txXfrm>
    </dsp:sp>
    <dsp:sp modelId="{F8469CE8-2B75-4965-AECC-F6E7914D2345}">
      <dsp:nvSpPr>
        <dsp:cNvPr id="0" name=""/>
        <dsp:cNvSpPr/>
      </dsp:nvSpPr>
      <dsp:spPr>
        <a:xfrm>
          <a:off x="5058881" y="881575"/>
          <a:ext cx="1238354" cy="619177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DEPARTAMENTO DE CONTABILIDADE E FINANÇAS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5058881" y="881575"/>
        <a:ext cx="1238354" cy="619177"/>
      </dsp:txXfrm>
    </dsp:sp>
    <dsp:sp modelId="{56591C6C-3FDA-44EF-9B1B-17602B90F3AD}">
      <dsp:nvSpPr>
        <dsp:cNvPr id="0" name=""/>
        <dsp:cNvSpPr/>
      </dsp:nvSpPr>
      <dsp:spPr>
        <a:xfrm>
          <a:off x="6557289" y="881575"/>
          <a:ext cx="1238354" cy="619177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solidFill>
                <a:schemeClr val="tx1"/>
              </a:solidFill>
            </a:rPr>
            <a:t>DEPARTAMENTO TÉCNICO DE ENGENHARIA E OBRAS</a:t>
          </a:r>
          <a:endParaRPr lang="pt-BR" sz="1000" b="1" kern="1200" dirty="0">
            <a:solidFill>
              <a:schemeClr val="tx1"/>
            </a:solidFill>
          </a:endParaRPr>
        </a:p>
      </dsp:txBody>
      <dsp:txXfrm>
        <a:off x="6557289" y="881575"/>
        <a:ext cx="1238354" cy="6191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1AF35-BAF7-42AE-AA6F-B83CFE047C64}">
      <dsp:nvSpPr>
        <dsp:cNvPr id="0" name=""/>
        <dsp:cNvSpPr/>
      </dsp:nvSpPr>
      <dsp:spPr>
        <a:xfrm rot="5400000">
          <a:off x="-222429" y="225592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err="1" smtClean="0"/>
            <a:t>Câmpus</a:t>
          </a:r>
          <a:r>
            <a:rPr lang="pt-BR" sz="1000" kern="1200" dirty="0" smtClean="0"/>
            <a:t>/</a:t>
          </a:r>
          <a:r>
            <a:rPr lang="pt-BR" sz="1000" kern="1200" dirty="0" err="1" smtClean="0"/>
            <a:t>Pró-Reitoria</a:t>
          </a:r>
          <a:r>
            <a:rPr lang="pt-BR" sz="1000" kern="1200" dirty="0" smtClean="0"/>
            <a:t>/Assessorias/Sistêmicas</a:t>
          </a:r>
          <a:endParaRPr lang="pt-BR" sz="1000" kern="1200" dirty="0"/>
        </a:p>
      </dsp:txBody>
      <dsp:txXfrm rot="-5400000">
        <a:off x="0" y="522165"/>
        <a:ext cx="1038004" cy="444858"/>
      </dsp:txXfrm>
    </dsp:sp>
    <dsp:sp modelId="{096611D9-4C9D-4F35-863B-618D8FAB5275}">
      <dsp:nvSpPr>
        <dsp:cNvPr id="0" name=""/>
        <dsp:cNvSpPr/>
      </dsp:nvSpPr>
      <dsp:spPr>
        <a:xfrm rot="5400000">
          <a:off x="4357551" y="-3130263"/>
          <a:ext cx="963860" cy="72307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300" kern="1200" dirty="0" smtClean="0"/>
            <a:t>Criação ou reconfiguração de Estrutura</a:t>
          </a:r>
          <a:endParaRPr lang="pt-BR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300" kern="1200" dirty="0" smtClean="0"/>
            <a:t>Discussão interna e encaminhamento para PRODIN </a:t>
          </a:r>
          <a:endParaRPr lang="pt-BR" sz="2300" kern="1200" dirty="0"/>
        </a:p>
      </dsp:txBody>
      <dsp:txXfrm rot="-5400000">
        <a:off x="1224124" y="50216"/>
        <a:ext cx="7183663" cy="869756"/>
      </dsp:txXfrm>
    </dsp:sp>
    <dsp:sp modelId="{A156FED5-81DC-4391-8026-B6E8FB1A7D2A}">
      <dsp:nvSpPr>
        <dsp:cNvPr id="0" name=""/>
        <dsp:cNvSpPr/>
      </dsp:nvSpPr>
      <dsp:spPr>
        <a:xfrm rot="5400000">
          <a:off x="-222429" y="1512997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PRODIN</a:t>
          </a:r>
          <a:endParaRPr lang="pt-BR" sz="1000" kern="1200" dirty="0"/>
        </a:p>
      </dsp:txBody>
      <dsp:txXfrm rot="-5400000">
        <a:off x="0" y="1809570"/>
        <a:ext cx="1038004" cy="444858"/>
      </dsp:txXfrm>
    </dsp:sp>
    <dsp:sp modelId="{C14C38F4-334B-458E-895F-30A237DC0842}">
      <dsp:nvSpPr>
        <dsp:cNvPr id="0" name=""/>
        <dsp:cNvSpPr/>
      </dsp:nvSpPr>
      <dsp:spPr>
        <a:xfrm rot="5400000">
          <a:off x="4357551" y="-2028978"/>
          <a:ext cx="963860" cy="7602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Discussão e formatação(padronização/viabilidade) </a:t>
          </a:r>
          <a:endParaRPr lang="pt-B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Alinhamento com a Política Institucional</a:t>
          </a:r>
          <a:endParaRPr lang="pt-BR" sz="2600" kern="1200" dirty="0"/>
        </a:p>
      </dsp:txBody>
      <dsp:txXfrm rot="-5400000">
        <a:off x="1038004" y="1337621"/>
        <a:ext cx="7555903" cy="869756"/>
      </dsp:txXfrm>
    </dsp:sp>
    <dsp:sp modelId="{D9E86123-19A4-4E68-BBB8-B951595B3B11}">
      <dsp:nvSpPr>
        <dsp:cNvPr id="0" name=""/>
        <dsp:cNvSpPr/>
      </dsp:nvSpPr>
      <dsp:spPr>
        <a:xfrm rot="5400000">
          <a:off x="-222429" y="2800403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Colégio de  Dirigentes/CONSUP</a:t>
          </a:r>
          <a:endParaRPr lang="pt-BR" sz="1000" kern="1200" dirty="0"/>
        </a:p>
      </dsp:txBody>
      <dsp:txXfrm rot="-5400000">
        <a:off x="0" y="3096976"/>
        <a:ext cx="1038004" cy="444858"/>
      </dsp:txXfrm>
    </dsp:sp>
    <dsp:sp modelId="{5483AECD-2AE7-47FE-BAE0-04F101D2673C}">
      <dsp:nvSpPr>
        <dsp:cNvPr id="0" name=""/>
        <dsp:cNvSpPr/>
      </dsp:nvSpPr>
      <dsp:spPr>
        <a:xfrm rot="5400000">
          <a:off x="4357551" y="-741573"/>
          <a:ext cx="963860" cy="7602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Encaminhamento </a:t>
          </a:r>
          <a:endParaRPr lang="pt-B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Discussão e aprovação</a:t>
          </a:r>
          <a:endParaRPr lang="pt-BR" sz="2600" kern="1200" dirty="0"/>
        </a:p>
      </dsp:txBody>
      <dsp:txXfrm rot="-5400000">
        <a:off x="1038004" y="2625026"/>
        <a:ext cx="7555903" cy="869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F709B-AF00-4DD0-A261-2F1FCB1456D2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AD9FA-29BF-4589-BFEA-0830DF60A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73107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9E4BF-6E75-4541-9824-A4B02D86944E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B9363-4ECF-4634-990F-A6EE3A11DD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67593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637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5A77-72D7-46FF-9380-23116016A33E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D547-B7AE-4914-B9DD-29B38A684261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DD10-A96E-4194-8140-3E389BABA2F2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F209-D22E-4169-9583-9983AAC45BA1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9E5E-A4C0-4010-90B8-28BC60EB135C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7F73-B9DF-4349-BD57-61CFE55B4B02}" type="datetime1">
              <a:rPr lang="pt-BR" smtClean="0"/>
              <a:t>03/09/2015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6B345-C66E-4E95-94B7-BC2820AA55D0}" type="datetime1">
              <a:rPr lang="pt-BR" smtClean="0"/>
              <a:t>03/09/2015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3A9E-FC2C-460F-B648-28691C2AF1C1}" type="datetime1">
              <a:rPr lang="pt-BR" smtClean="0"/>
              <a:t>03/09/2015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6ED0-0838-4B1E-B56C-AEFDB5BC0533}" type="datetime1">
              <a:rPr lang="pt-BR" smtClean="0"/>
              <a:t>03/09/2015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0F26-8FE4-4BEC-A2AE-00941E2F3737}" type="datetime1">
              <a:rPr lang="pt-BR" smtClean="0"/>
              <a:t>03/09/2015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D2E-6511-4D09-9380-9CDDCF645164}" type="datetime1">
              <a:rPr lang="pt-BR" smtClean="0"/>
              <a:t>03/09/2015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9AAE7-4CBA-4E1F-B71A-718E8AAE875F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63637"/>
            <a:ext cx="8229600" cy="3030985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3000" b="1" dirty="0" smtClean="0"/>
              <a:t>Estrutura Administrativa  </a:t>
            </a:r>
          </a:p>
          <a:p>
            <a:pPr marL="0" indent="0" algn="ctr">
              <a:buNone/>
            </a:pPr>
            <a:r>
              <a:rPr lang="pt-BR" sz="3000" b="1" dirty="0" smtClean="0"/>
              <a:t> Reitoria - IFRR </a:t>
            </a:r>
          </a:p>
          <a:p>
            <a:pPr marL="0" indent="0" algn="ctr">
              <a:buNone/>
            </a:pPr>
            <a:r>
              <a:rPr lang="pt-BR" sz="3000" b="1" dirty="0" smtClean="0"/>
              <a:t>2014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366" y="123478"/>
            <a:ext cx="2841625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571708" y="1347614"/>
            <a:ext cx="4448563" cy="489868"/>
          </a:xfrm>
        </p:spPr>
        <p:txBody>
          <a:bodyPr/>
          <a:lstStyle/>
          <a:p>
            <a:r>
              <a:rPr lang="pt-BR" sz="2000" dirty="0" smtClean="0">
                <a:solidFill>
                  <a:schemeClr val="tx1"/>
                </a:solidFill>
              </a:rPr>
              <a:t>Pró – Reitoria de Desenvolvimento Institucional - PRODIN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31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Fluxo do organograma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494254642"/>
              </p:ext>
            </p:extLst>
          </p:nvPr>
        </p:nvGraphicFramePr>
        <p:xfrm>
          <a:off x="323528" y="627534"/>
          <a:ext cx="86409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843808" y="19548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FLUXO DE PROCEDIMENTOS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333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9" name="Conector reto 98"/>
          <p:cNvCxnSpPr/>
          <p:nvPr/>
        </p:nvCxnSpPr>
        <p:spPr>
          <a:xfrm>
            <a:off x="5383110" y="2964178"/>
            <a:ext cx="43250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7" name="Conector reto 96"/>
          <p:cNvCxnSpPr/>
          <p:nvPr/>
        </p:nvCxnSpPr>
        <p:spPr>
          <a:xfrm>
            <a:off x="2975734" y="2954320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Conector reto 92"/>
          <p:cNvCxnSpPr/>
          <p:nvPr/>
        </p:nvCxnSpPr>
        <p:spPr>
          <a:xfrm>
            <a:off x="2666147" y="3556199"/>
            <a:ext cx="1" cy="27847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6" name="Conector reto 95"/>
          <p:cNvCxnSpPr/>
          <p:nvPr/>
        </p:nvCxnSpPr>
        <p:spPr>
          <a:xfrm>
            <a:off x="1025437" y="3540168"/>
            <a:ext cx="0" cy="2901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7" name="Conector reto 86"/>
          <p:cNvCxnSpPr/>
          <p:nvPr/>
        </p:nvCxnSpPr>
        <p:spPr>
          <a:xfrm>
            <a:off x="2963228" y="2462682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Conector reto 84"/>
          <p:cNvCxnSpPr/>
          <p:nvPr/>
        </p:nvCxnSpPr>
        <p:spPr>
          <a:xfrm>
            <a:off x="5355571" y="2662396"/>
            <a:ext cx="47869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Conector reto 81"/>
          <p:cNvCxnSpPr/>
          <p:nvPr/>
        </p:nvCxnSpPr>
        <p:spPr>
          <a:xfrm>
            <a:off x="2988707" y="1995686"/>
            <a:ext cx="4710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Conector reto 78"/>
          <p:cNvCxnSpPr/>
          <p:nvPr/>
        </p:nvCxnSpPr>
        <p:spPr>
          <a:xfrm>
            <a:off x="5364088" y="1735999"/>
            <a:ext cx="47869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Conector reto 76"/>
          <p:cNvCxnSpPr/>
          <p:nvPr/>
        </p:nvCxnSpPr>
        <p:spPr>
          <a:xfrm>
            <a:off x="5364088" y="1419622"/>
            <a:ext cx="47869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Conector reto 75"/>
          <p:cNvCxnSpPr/>
          <p:nvPr/>
        </p:nvCxnSpPr>
        <p:spPr>
          <a:xfrm>
            <a:off x="5355571" y="802260"/>
            <a:ext cx="47869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Conector reto 62"/>
          <p:cNvCxnSpPr/>
          <p:nvPr/>
        </p:nvCxnSpPr>
        <p:spPr>
          <a:xfrm>
            <a:off x="4437245" y="507428"/>
            <a:ext cx="0" cy="3015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Conector reto 70"/>
          <p:cNvCxnSpPr/>
          <p:nvPr/>
        </p:nvCxnSpPr>
        <p:spPr>
          <a:xfrm>
            <a:off x="5220072" y="1131590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Conector reto 67"/>
          <p:cNvCxnSpPr/>
          <p:nvPr/>
        </p:nvCxnSpPr>
        <p:spPr>
          <a:xfrm>
            <a:off x="2975734" y="1116906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Conector reto 85"/>
          <p:cNvCxnSpPr/>
          <p:nvPr/>
        </p:nvCxnSpPr>
        <p:spPr>
          <a:xfrm>
            <a:off x="2919657" y="767711"/>
            <a:ext cx="5400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3433052" y="693023"/>
            <a:ext cx="1859028" cy="9541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REITORIA</a:t>
            </a:r>
          </a:p>
          <a:p>
            <a:pPr algn="ctr"/>
            <a:endParaRPr lang="pt-BR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2" name="Conector reto 41"/>
          <p:cNvCxnSpPr/>
          <p:nvPr/>
        </p:nvCxnSpPr>
        <p:spPr>
          <a:xfrm>
            <a:off x="5355893" y="2393618"/>
            <a:ext cx="47869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Conector reto 69"/>
          <p:cNvCxnSpPr/>
          <p:nvPr/>
        </p:nvCxnSpPr>
        <p:spPr>
          <a:xfrm>
            <a:off x="5389451" y="2048235"/>
            <a:ext cx="478693" cy="2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Conector reto 64"/>
          <p:cNvCxnSpPr/>
          <p:nvPr/>
        </p:nvCxnSpPr>
        <p:spPr>
          <a:xfrm>
            <a:off x="2988707" y="1516177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>
            <a:off x="1025437" y="3540168"/>
            <a:ext cx="714312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433052" y="321469"/>
            <a:ext cx="1859028" cy="307777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CONSELHO SUPERIOR</a:t>
            </a:r>
            <a:endParaRPr lang="pt-BR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376770" y="802260"/>
            <a:ext cx="0" cy="218671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5292080" y="465950"/>
            <a:ext cx="54218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5757750" y="1596079"/>
            <a:ext cx="3037746" cy="2539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ASSESSORIA DE POLÍTICAS INCLUSIVAS</a:t>
            </a:r>
            <a:endParaRPr lang="pt-BR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5740242" y="1918657"/>
            <a:ext cx="3049671" cy="2539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ASSESSORIA DE RELAÇÕES INTERNACIONAIS                                        </a:t>
            </a:r>
            <a:endParaRPr lang="pt-BR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5752903" y="2535438"/>
            <a:ext cx="3042593" cy="2539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ASSESSORIA DE MOBILIDADE E FROTA</a:t>
            </a:r>
            <a:endParaRPr lang="pt-BR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100005" y="3834673"/>
            <a:ext cx="1667277" cy="73866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0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PRÓ-REITORIA</a:t>
            </a:r>
          </a:p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ENSINO</a:t>
            </a:r>
          </a:p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1842830" y="3833918"/>
            <a:ext cx="1651461" cy="73866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PRÓ-REITORIA DE PESQUISA</a:t>
            </a:r>
          </a:p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PÓS-GRADUAÇÃO E INOVAÇÃO TECNOLÓGICA </a:t>
            </a:r>
            <a:endParaRPr lang="pt-BR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3633567" y="3833918"/>
            <a:ext cx="1625879" cy="73866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b">
            <a:spAutoFit/>
          </a:bodyPr>
          <a:lstStyle/>
          <a:p>
            <a:pPr algn="ctr"/>
            <a:endParaRPr lang="pt-BR" sz="10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PRÓ-REITORIA DE</a:t>
            </a:r>
          </a:p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EXTENSÃO</a:t>
            </a:r>
          </a:p>
          <a:p>
            <a:pPr algn="ctr"/>
            <a:endParaRPr lang="pt-BR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CaixaDeTexto 56"/>
          <p:cNvSpPr txBox="1"/>
          <p:nvPr/>
        </p:nvSpPr>
        <p:spPr>
          <a:xfrm>
            <a:off x="5403853" y="3833640"/>
            <a:ext cx="1780885" cy="73866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pt-BR" sz="10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PRÓ-REITORIA DE DESENVOLVIMENTO</a:t>
            </a:r>
          </a:p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INSTITUCIONAL</a:t>
            </a:r>
            <a:endParaRPr lang="pt-BR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7343626" y="3830352"/>
            <a:ext cx="1542700" cy="73866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pt-BR" sz="10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PRÓ-REITORIA DE </a:t>
            </a:r>
          </a:p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ADMINISTRAÇÃO</a:t>
            </a:r>
          </a:p>
          <a:p>
            <a:pPr algn="ctr"/>
            <a:endParaRPr lang="pt-BR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CaixaDeTexto 72"/>
          <p:cNvSpPr txBox="1"/>
          <p:nvPr/>
        </p:nvSpPr>
        <p:spPr>
          <a:xfrm>
            <a:off x="3443164" y="948974"/>
            <a:ext cx="1838804" cy="577081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CHEFIA DE GABINETE</a:t>
            </a:r>
          </a:p>
          <a:p>
            <a:pPr algn="ctr"/>
            <a:endParaRPr lang="pt-BR" sz="10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CaixaDeTexto 73"/>
          <p:cNvSpPr txBox="1"/>
          <p:nvPr/>
        </p:nvSpPr>
        <p:spPr>
          <a:xfrm>
            <a:off x="5741180" y="2208766"/>
            <a:ext cx="3054316" cy="2539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ASSESSORIA EXECUTIVA</a:t>
            </a:r>
            <a:endParaRPr lang="pt-BR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CaixaDeTexto 74"/>
          <p:cNvSpPr txBox="1"/>
          <p:nvPr/>
        </p:nvSpPr>
        <p:spPr>
          <a:xfrm>
            <a:off x="5724128" y="675302"/>
            <a:ext cx="3049671" cy="253916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PROCURADORIA JURÍDICA</a:t>
            </a:r>
            <a:endParaRPr lang="pt-BR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" name="CaixaDeTexto 77"/>
          <p:cNvSpPr txBox="1"/>
          <p:nvPr/>
        </p:nvSpPr>
        <p:spPr>
          <a:xfrm>
            <a:off x="5724129" y="348399"/>
            <a:ext cx="3044672" cy="253916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AUDITORIA INTERNA</a:t>
            </a:r>
            <a:endParaRPr lang="pt-BR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5751715" y="1262261"/>
            <a:ext cx="3037746" cy="2539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ASSESSORIA JURÍDICA</a:t>
            </a:r>
            <a:endParaRPr lang="pt-BR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CaixaDeTexto 79"/>
          <p:cNvSpPr txBox="1"/>
          <p:nvPr/>
        </p:nvSpPr>
        <p:spPr>
          <a:xfrm>
            <a:off x="3445436" y="1272139"/>
            <a:ext cx="1838804" cy="2539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SECRETARIA DE GABINETE</a:t>
            </a:r>
            <a:endParaRPr lang="pt-BR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9" name="Conector reto 88"/>
          <p:cNvCxnSpPr/>
          <p:nvPr/>
        </p:nvCxnSpPr>
        <p:spPr>
          <a:xfrm flipH="1">
            <a:off x="1003238" y="2988979"/>
            <a:ext cx="1958" cy="821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0" name="Conector reto 89"/>
          <p:cNvCxnSpPr/>
          <p:nvPr/>
        </p:nvCxnSpPr>
        <p:spPr>
          <a:xfrm flipH="1">
            <a:off x="2702487" y="3003861"/>
            <a:ext cx="2365" cy="707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Conector reto 91"/>
          <p:cNvCxnSpPr/>
          <p:nvPr/>
        </p:nvCxnSpPr>
        <p:spPr>
          <a:xfrm>
            <a:off x="4431021" y="3524083"/>
            <a:ext cx="1" cy="27847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4" name="CaixaDeTexto 93"/>
          <p:cNvSpPr txBox="1"/>
          <p:nvPr/>
        </p:nvSpPr>
        <p:spPr>
          <a:xfrm>
            <a:off x="611560" y="627534"/>
            <a:ext cx="2624842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COLÉGIO DE DIRIGENTES</a:t>
            </a:r>
            <a:endParaRPr lang="pt-BR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614737" y="975003"/>
            <a:ext cx="2624842" cy="2769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DIRETORIA DE GESTÃO DE PESSOAS</a:t>
            </a:r>
            <a:endParaRPr lang="pt-BR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630523" y="1317997"/>
            <a:ext cx="2624842" cy="46166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COMISSÃO PERMANENTE DE PESSOAL DOCENTE</a:t>
            </a:r>
            <a:endParaRPr lang="pt-BR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615893" y="1851670"/>
            <a:ext cx="2624842" cy="276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COMISSÃO INTERNA DE SUPERVISÃO</a:t>
            </a:r>
            <a:endParaRPr lang="pt-BR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9" name="Conector reto 68"/>
          <p:cNvCxnSpPr/>
          <p:nvPr/>
        </p:nvCxnSpPr>
        <p:spPr>
          <a:xfrm>
            <a:off x="3459717" y="1647130"/>
            <a:ext cx="0" cy="130719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4" name="Conector reto 83"/>
          <p:cNvCxnSpPr/>
          <p:nvPr/>
        </p:nvCxnSpPr>
        <p:spPr>
          <a:xfrm>
            <a:off x="8166808" y="3522428"/>
            <a:ext cx="3509" cy="31815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5" name="Retângulo 94"/>
          <p:cNvSpPr/>
          <p:nvPr/>
        </p:nvSpPr>
        <p:spPr>
          <a:xfrm>
            <a:off x="100005" y="45763"/>
            <a:ext cx="216024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4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REITORIA</a:t>
            </a:r>
            <a:endParaRPr lang="pt-BR" sz="24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2" name="CaixaDeTexto 71"/>
          <p:cNvSpPr txBox="1"/>
          <p:nvPr/>
        </p:nvSpPr>
        <p:spPr>
          <a:xfrm>
            <a:off x="602920" y="2177647"/>
            <a:ext cx="2624842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DEPARTAMENTO DE POLÍTICAS DE ASSISTÊNCIA ESTUDANTIL</a:t>
            </a:r>
            <a:endParaRPr lang="pt-BR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" name="CaixaDeTexto 82"/>
          <p:cNvSpPr txBox="1"/>
          <p:nvPr/>
        </p:nvSpPr>
        <p:spPr>
          <a:xfrm>
            <a:off x="5741180" y="2863757"/>
            <a:ext cx="3054316" cy="2539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OUVIDORIA</a:t>
            </a:r>
            <a:endParaRPr lang="pt-BR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599370" y="2723486"/>
            <a:ext cx="2624842" cy="4616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DIRETORIA DE POLÍTICAS DE EDUCAÇÃO A DISTÂNCIA</a:t>
            </a:r>
            <a:endParaRPr lang="pt-BR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8" name="Conector reto 87"/>
          <p:cNvCxnSpPr/>
          <p:nvPr/>
        </p:nvCxnSpPr>
        <p:spPr>
          <a:xfrm>
            <a:off x="6311373" y="3556199"/>
            <a:ext cx="1" cy="27847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8" name="CaixaDeTexto 97"/>
          <p:cNvSpPr txBox="1"/>
          <p:nvPr/>
        </p:nvSpPr>
        <p:spPr>
          <a:xfrm>
            <a:off x="5740242" y="975003"/>
            <a:ext cx="3049671" cy="253916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COMISSÃO DE ÉTICA</a:t>
            </a:r>
            <a:endParaRPr lang="pt-BR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178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tângulo 44"/>
          <p:cNvSpPr/>
          <p:nvPr/>
        </p:nvSpPr>
        <p:spPr>
          <a:xfrm>
            <a:off x="0" y="-3989"/>
            <a:ext cx="385192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4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DIRETORIA DE POLÍTICAS DE EDUCAÇÃO A DISTÂNCIA</a:t>
            </a:r>
            <a:endParaRPr lang="pt-BR" sz="24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29430953"/>
              </p:ext>
            </p:extLst>
          </p:nvPr>
        </p:nvGraphicFramePr>
        <p:xfrm>
          <a:off x="107504" y="827008"/>
          <a:ext cx="8928992" cy="4193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819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63596"/>
            <a:ext cx="437693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24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DIRETORIA DE GESTÃO DE PESSOAS - DGP</a:t>
            </a:r>
            <a:endParaRPr lang="pt-BR" sz="24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712909915"/>
              </p:ext>
            </p:extLst>
          </p:nvPr>
        </p:nvGraphicFramePr>
        <p:xfrm>
          <a:off x="899592" y="555526"/>
          <a:ext cx="7416824" cy="36933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288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tângulo 44"/>
          <p:cNvSpPr/>
          <p:nvPr/>
        </p:nvSpPr>
        <p:spPr>
          <a:xfrm>
            <a:off x="0" y="-3989"/>
            <a:ext cx="385192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4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PRÓ-REITORIA DE ENSINO </a:t>
            </a:r>
          </a:p>
          <a:p>
            <a:r>
              <a:rPr lang="pt-BR" sz="24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PROEN</a:t>
            </a:r>
            <a:endParaRPr lang="pt-BR" sz="24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987199607"/>
              </p:ext>
            </p:extLst>
          </p:nvPr>
        </p:nvGraphicFramePr>
        <p:xfrm>
          <a:off x="179512" y="987574"/>
          <a:ext cx="7920880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tângulo 40"/>
          <p:cNvSpPr/>
          <p:nvPr/>
        </p:nvSpPr>
        <p:spPr>
          <a:xfrm>
            <a:off x="0" y="63596"/>
            <a:ext cx="437693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4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PRÓ-REITORIA DE PESQUISA, PÓS-GRADUAÇÃO E INOVAÇÃO  - PROPESQ</a:t>
            </a:r>
            <a:endParaRPr lang="pt-BR" sz="24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4" name="Diagrama 13"/>
          <p:cNvGraphicFramePr/>
          <p:nvPr>
            <p:extLst>
              <p:ext uri="{D42A27DB-BD31-4B8C-83A1-F6EECF244321}">
                <p14:modId xmlns:p14="http://schemas.microsoft.com/office/powerpoint/2010/main" val="2377938901"/>
              </p:ext>
            </p:extLst>
          </p:nvPr>
        </p:nvGraphicFramePr>
        <p:xfrm>
          <a:off x="1115616" y="1263924"/>
          <a:ext cx="6912768" cy="3180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571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tângulo 31"/>
          <p:cNvSpPr/>
          <p:nvPr/>
        </p:nvSpPr>
        <p:spPr>
          <a:xfrm>
            <a:off x="107503" y="60864"/>
            <a:ext cx="424705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4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PRÓ-REITORIA DE EXTENSÃO - PROEX</a:t>
            </a:r>
            <a:endParaRPr lang="pt-BR" sz="24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5" name="Diagrama 14"/>
          <p:cNvGraphicFramePr/>
          <p:nvPr>
            <p:extLst>
              <p:ext uri="{D42A27DB-BD31-4B8C-83A1-F6EECF244321}">
                <p14:modId xmlns:p14="http://schemas.microsoft.com/office/powerpoint/2010/main" val="2364813692"/>
              </p:ext>
            </p:extLst>
          </p:nvPr>
        </p:nvGraphicFramePr>
        <p:xfrm>
          <a:off x="1331640" y="627534"/>
          <a:ext cx="720080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tângulo 57"/>
          <p:cNvSpPr/>
          <p:nvPr/>
        </p:nvSpPr>
        <p:spPr>
          <a:xfrm>
            <a:off x="-1" y="-25944"/>
            <a:ext cx="413995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4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PRÓ-REITORIA DE DESENVOLVIMENTO</a:t>
            </a:r>
          </a:p>
          <a:p>
            <a:r>
              <a:rPr lang="pt-BR" sz="24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INSTITUCIONAL </a:t>
            </a:r>
          </a:p>
          <a:p>
            <a:r>
              <a:rPr lang="pt-BR" sz="24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PRODIN</a:t>
            </a:r>
            <a:endParaRPr lang="pt-BR" sz="24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023690232"/>
              </p:ext>
            </p:extLst>
          </p:nvPr>
        </p:nvGraphicFramePr>
        <p:xfrm>
          <a:off x="107504" y="123478"/>
          <a:ext cx="892899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65539" y="-50155"/>
            <a:ext cx="53576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PRÓ-REITORIA DE ADMINISTRAÇÃO </a:t>
            </a:r>
          </a:p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-PROAD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30473436"/>
              </p:ext>
            </p:extLst>
          </p:nvPr>
        </p:nvGraphicFramePr>
        <p:xfrm>
          <a:off x="35496" y="72008"/>
          <a:ext cx="9108504" cy="5020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7344</TotalTime>
  <Words>425</Words>
  <Application>Microsoft Office PowerPoint</Application>
  <PresentationFormat>Apresentação na tela (16:9)</PresentationFormat>
  <Paragraphs>113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Fluxo do organograma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Carlos</dc:creator>
  <cp:lastModifiedBy>Luciano Monteiro Amaral</cp:lastModifiedBy>
  <cp:revision>610</cp:revision>
  <cp:lastPrinted>2013-10-23T19:30:51Z</cp:lastPrinted>
  <dcterms:created xsi:type="dcterms:W3CDTF">2013-03-11T14:17:59Z</dcterms:created>
  <dcterms:modified xsi:type="dcterms:W3CDTF">2015-09-03T12:44:25Z</dcterms:modified>
</cp:coreProperties>
</file>