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257" r:id="rId2"/>
    <p:sldId id="258" r:id="rId3"/>
    <p:sldId id="256" r:id="rId4"/>
  </p:sldIdLst>
  <p:sldSz cx="9144000" cy="6858000" type="screen4x3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>
        <p:scale>
          <a:sx n="121" d="100"/>
          <a:sy n="121" d="100"/>
        </p:scale>
        <p:origin x="-130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23538AB-0A78-4B79-B587-CA93900C01EC}" type="doc">
      <dgm:prSet loTypeId="urn:microsoft.com/office/officeart/2005/8/layout/orgChart1" loCatId="hierarchy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D906D562-A4DB-41BD-9D72-4B209AFCD457}" type="asst">
      <dgm:prSet phldrT="[Texto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sz="1000" b="1" dirty="0" smtClean="0">
              <a:solidFill>
                <a:schemeClr val="tx1"/>
              </a:solidFill>
            </a:rPr>
            <a:t>CHEFIA DE GABINETE</a:t>
          </a:r>
          <a:endParaRPr lang="pt-BR" sz="1000" b="1" dirty="0">
            <a:solidFill>
              <a:schemeClr val="tx1"/>
            </a:solidFill>
          </a:endParaRPr>
        </a:p>
      </dgm:t>
    </dgm:pt>
    <dgm:pt modelId="{7DA53B6A-5599-41F1-8F33-BD6FB1675901}" type="parTrans" cxnId="{7B6AD417-58CB-4925-B213-22523CBCE2A8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14EC499D-86B8-4C8A-BEF6-E27137DDA6E0}" type="sibTrans" cxnId="{7B6AD417-58CB-4925-B213-22523CBCE2A8}">
      <dgm:prSet/>
      <dgm:spPr/>
      <dgm:t>
        <a:bodyPr/>
        <a:lstStyle/>
        <a:p>
          <a:endParaRPr lang="pt-BR" dirty="0">
            <a:solidFill>
              <a:schemeClr val="tx1"/>
            </a:solidFill>
          </a:endParaRPr>
        </a:p>
      </dgm:t>
    </dgm:pt>
    <dgm:pt modelId="{C22DFBA3-E441-42D5-AD88-481E55AF2256}">
      <dgm:prSet phldrT="[Texto]"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75000"/>
          </a:schemeClr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pt-BR" sz="1000" b="1" dirty="0" smtClean="0">
              <a:solidFill>
                <a:schemeClr val="tx1"/>
              </a:solidFill>
            </a:rPr>
            <a:t>DIREÇÃO DE ENSINO</a:t>
          </a:r>
          <a:endParaRPr lang="pt-BR" sz="1000" b="1" dirty="0">
            <a:solidFill>
              <a:schemeClr val="tx1"/>
            </a:solidFill>
          </a:endParaRPr>
        </a:p>
      </dgm:t>
    </dgm:pt>
    <dgm:pt modelId="{62F1C8CD-7E57-471C-B958-CFE1578E9015}" type="parTrans" cxnId="{9BD20B27-E66A-42E8-A3B1-7738D41F08C1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6AA17A82-BF49-4708-B379-6E9DCDDCF398}" type="sibTrans" cxnId="{9BD20B27-E66A-42E8-A3B1-7738D41F08C1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9FA99342-B9CC-4972-AD44-1A9566A7B769}" type="asst">
      <dgm:prSet phldrT="[Texto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t-BR" sz="1000" b="1" dirty="0" smtClean="0">
              <a:solidFill>
                <a:schemeClr val="tx1"/>
              </a:solidFill>
            </a:rPr>
            <a:t>COORDENAÇÃO</a:t>
          </a:r>
          <a:r>
            <a:rPr lang="pt-BR" sz="1000" b="1" baseline="0" dirty="0" smtClean="0">
              <a:solidFill>
                <a:schemeClr val="tx1"/>
              </a:solidFill>
            </a:rPr>
            <a:t> DE GESTÃO DE PESSOAS</a:t>
          </a:r>
          <a:endParaRPr lang="pt-BR" sz="1000" b="1" dirty="0" smtClean="0">
            <a:solidFill>
              <a:schemeClr val="tx1"/>
            </a:solidFill>
          </a:endParaRPr>
        </a:p>
      </dgm:t>
    </dgm:pt>
    <dgm:pt modelId="{548F9C1B-034D-4CAA-8F3E-8A348A0A865A}" type="parTrans" cxnId="{8925FED5-43C5-4914-A3BA-AA5A253FEAA1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A5A5F4B6-2BE3-47D7-8E83-4E3E4E5B52D3}" type="sibTrans" cxnId="{8925FED5-43C5-4914-A3BA-AA5A253FEAA1}">
      <dgm:prSet custT="1"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A2D86A73-D837-47AF-8D6A-D3146928823F}" type="asst">
      <dgm:prSet phldrT="[Texto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sz="1000" b="1" dirty="0" smtClean="0">
              <a:solidFill>
                <a:schemeClr val="tx1"/>
              </a:solidFill>
            </a:rPr>
            <a:t>COORDENAÇÃO DE COMUNICAÇÃO SOCIAL</a:t>
          </a:r>
          <a:endParaRPr lang="pt-BR" sz="1000" b="1" dirty="0">
            <a:solidFill>
              <a:schemeClr val="tx1"/>
            </a:solidFill>
          </a:endParaRPr>
        </a:p>
      </dgm:t>
    </dgm:pt>
    <dgm:pt modelId="{D57ADC92-F75B-4682-BD35-5A785FB9FC9B}" type="parTrans" cxnId="{C940A6F5-A92F-4357-A5F7-624C3336A7A8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C42F66E2-6288-4BF9-8EAE-F3DC6F001B90}" type="sibTrans" cxnId="{C940A6F5-A92F-4357-A5F7-624C3336A7A8}">
      <dgm:prSet/>
      <dgm:spPr/>
      <dgm:t>
        <a:bodyPr/>
        <a:lstStyle/>
        <a:p>
          <a:endParaRPr lang="pt-BR" dirty="0">
            <a:solidFill>
              <a:schemeClr val="tx1"/>
            </a:solidFill>
          </a:endParaRPr>
        </a:p>
      </dgm:t>
    </dgm:pt>
    <dgm:pt modelId="{5CB1AF85-E9CB-4DEB-84F2-5A07992E98EC}" type="asst">
      <dgm:prSet phldrT="[Texto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t-BR" sz="1000" b="1" dirty="0" smtClean="0">
              <a:solidFill>
                <a:schemeClr val="tx1"/>
              </a:solidFill>
            </a:rPr>
            <a:t>COORDENAÇÃO DE REGISTRO ESCOLARES</a:t>
          </a:r>
        </a:p>
      </dgm:t>
    </dgm:pt>
    <dgm:pt modelId="{93C8DE75-E610-4A82-81CC-FAEBE03EAAE3}" type="parTrans" cxnId="{6971C005-2BCC-42F6-8475-5BF3AE9FFFD5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F8903E5E-B60B-4D67-8AE3-D36BF8F016B8}" type="sibTrans" cxnId="{6971C005-2BCC-42F6-8475-5BF3AE9FFFD5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2AF35198-0969-4998-A8BE-51DA72998C26}" type="asst">
      <dgm:prSet phldrT="[Texto]" custT="1"/>
      <dgm:spPr>
        <a:solidFill>
          <a:schemeClr val="accent3"/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t-BR" sz="1000" b="1" dirty="0" smtClean="0">
              <a:solidFill>
                <a:schemeClr val="tx1"/>
              </a:solidFill>
            </a:rPr>
            <a:t>CONSELHO COMUNITÁRIO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t-BR" sz="1000" b="1" dirty="0" smtClean="0">
              <a:solidFill>
                <a:schemeClr val="tx1"/>
              </a:solidFill>
            </a:rPr>
            <a:t> ESCOLAR</a:t>
          </a:r>
        </a:p>
      </dgm:t>
    </dgm:pt>
    <dgm:pt modelId="{E633368A-19FD-4B63-92D7-B08298A97D4D}" type="parTrans" cxnId="{65D90CC6-FA93-4D72-B471-69FEB92FD5A3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711363C6-FE33-4445-9726-6003F77A03E6}" type="sibTrans" cxnId="{65D90CC6-FA93-4D72-B471-69FEB92FD5A3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6F9F4C3A-C3D8-4549-AC0C-99B01C8752C9}">
      <dgm:prSet phldrT="[Texto]"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75000"/>
          </a:schemeClr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pt-BR" sz="1000" b="1" dirty="0" smtClean="0">
              <a:solidFill>
                <a:schemeClr val="tx1"/>
              </a:solidFill>
            </a:rPr>
            <a:t>COORDENAÇÃO DE ADMINISTRAÇÃO E</a:t>
          </a:r>
        </a:p>
        <a:p>
          <a:r>
            <a:rPr lang="pt-BR" sz="1000" b="1" dirty="0" smtClean="0">
              <a:solidFill>
                <a:schemeClr val="tx1"/>
              </a:solidFill>
            </a:rPr>
            <a:t> PLANEJAMENTO</a:t>
          </a:r>
          <a:endParaRPr lang="pt-BR" sz="1000" b="1" dirty="0">
            <a:solidFill>
              <a:schemeClr val="tx1"/>
            </a:solidFill>
          </a:endParaRPr>
        </a:p>
      </dgm:t>
    </dgm:pt>
    <dgm:pt modelId="{7A580347-22ED-4B0F-BDEF-2E80547B0555}" type="sibTrans" cxnId="{B9717965-C44C-442B-B933-40D7DC4BDEAE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F4568F18-50F9-4A33-91DF-EC4FE591FEEB}" type="parTrans" cxnId="{B9717965-C44C-442B-B933-40D7DC4BDEAE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8F37619E-AEC1-4842-AF37-1B2878245727}">
      <dgm:prSet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75000"/>
          </a:schemeClr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pt-BR" sz="1000" b="1" dirty="0" smtClean="0">
              <a:solidFill>
                <a:schemeClr val="tx1"/>
              </a:solidFill>
            </a:rPr>
            <a:t>COORDENAÇÃO DE PESQUISA, PÓS-GRADUAÇÃO E INOVAÇÃO TECNOLÓGICA</a:t>
          </a:r>
          <a:endParaRPr lang="pt-BR" sz="1000" b="1" dirty="0">
            <a:solidFill>
              <a:schemeClr val="tx1"/>
            </a:solidFill>
          </a:endParaRPr>
        </a:p>
      </dgm:t>
    </dgm:pt>
    <dgm:pt modelId="{74930F17-FA45-42D3-B71B-534881AFE3DE}" type="parTrans" cxnId="{08A73ED4-2539-440F-8EF3-DFDA5E36AD9B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7B99118F-061C-43DB-8B91-F35B75B6ECFB}" type="sibTrans" cxnId="{08A73ED4-2539-440F-8EF3-DFDA5E36AD9B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5547C5DA-B5D8-45E6-8765-3B5CBEA16C7A}">
      <dgm:prSet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75000"/>
          </a:schemeClr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pt-BR" sz="1000" b="1" dirty="0" smtClean="0">
              <a:solidFill>
                <a:schemeClr val="tx1"/>
              </a:solidFill>
            </a:rPr>
            <a:t>COORDENAÇÃO DE EXTENSÃO</a:t>
          </a:r>
          <a:endParaRPr lang="pt-BR" sz="1000" b="1" dirty="0">
            <a:solidFill>
              <a:schemeClr val="tx1"/>
            </a:solidFill>
          </a:endParaRPr>
        </a:p>
      </dgm:t>
    </dgm:pt>
    <dgm:pt modelId="{AE602955-623A-4111-B6C2-3C06A84F9A45}" type="parTrans" cxnId="{4ADB54E2-6907-451C-8ABF-278538F90555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4D215D60-77EF-45F9-B1E6-EC9FE87CD87A}" type="sibTrans" cxnId="{4ADB54E2-6907-451C-8ABF-278538F90555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C5940C3F-DEAA-401F-8ADA-FC0AE7E6EEEC}">
      <dgm:prSet phldrT="[Texto]" custT="1"/>
      <dgm:spPr/>
      <dgm:t>
        <a:bodyPr/>
        <a:lstStyle/>
        <a:p>
          <a:r>
            <a:rPr lang="pt-BR" sz="1000" b="1" dirty="0" smtClean="0">
              <a:solidFill>
                <a:schemeClr val="tx1"/>
              </a:solidFill>
            </a:rPr>
            <a:t>DIRETORIA</a:t>
          </a:r>
          <a:endParaRPr lang="pt-BR" sz="1000" b="1" dirty="0">
            <a:solidFill>
              <a:schemeClr val="tx1"/>
            </a:solidFill>
          </a:endParaRPr>
        </a:p>
      </dgm:t>
    </dgm:pt>
    <dgm:pt modelId="{B569D943-C4C6-4142-9AD8-C9CE4872F204}" type="sibTrans" cxnId="{FFEC3BB2-9003-403A-9AE6-244F5635016A}">
      <dgm:prSet/>
      <dgm:spPr/>
      <dgm:t>
        <a:bodyPr/>
        <a:lstStyle/>
        <a:p>
          <a:pPr algn="ctr"/>
          <a:endParaRPr lang="pt-BR" dirty="0">
            <a:solidFill>
              <a:schemeClr val="tx1"/>
            </a:solidFill>
          </a:endParaRPr>
        </a:p>
      </dgm:t>
    </dgm:pt>
    <dgm:pt modelId="{96019BF8-985B-4385-A0DA-CEA9D692AD59}" type="parTrans" cxnId="{FFEC3BB2-9003-403A-9AE6-244F5635016A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0754271F-4B2E-408D-AE33-78FBA980F5BA}" type="asst">
      <dgm:prSet phldrT="[Texto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t-BR" sz="1000" b="1" dirty="0" smtClean="0">
              <a:solidFill>
                <a:schemeClr val="tx1"/>
              </a:solidFill>
            </a:rPr>
            <a:t>COORDENAÇÃO DO NÚCLEO DE EDUCAÇÃO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t-BR" sz="1000" b="1" dirty="0" smtClean="0">
              <a:solidFill>
                <a:schemeClr val="tx1"/>
              </a:solidFill>
            </a:rPr>
            <a:t> A DISTÂNCIA </a:t>
          </a:r>
        </a:p>
      </dgm:t>
    </dgm:pt>
    <dgm:pt modelId="{9CF7AA2A-04D1-454F-9376-59464D6FF641}" type="parTrans" cxnId="{054785D2-2C82-49E0-B479-00E88E553A17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0B964211-8E59-4A31-91F6-93E2C337DF17}" type="sibTrans" cxnId="{054785D2-2C82-49E0-B479-00E88E553A17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E6ADC7A4-3180-4CD5-9178-4E8B26C56C5A}" type="pres">
      <dgm:prSet presAssocID="{123538AB-0A78-4B79-B587-CA93900C01E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4CE6D073-8730-4B58-BDFF-3F6C1225B4BE}" type="pres">
      <dgm:prSet presAssocID="{C5940C3F-DEAA-401F-8ADA-FC0AE7E6EEEC}" presName="hierRoot1" presStyleCnt="0">
        <dgm:presLayoutVars>
          <dgm:hierBranch val="init"/>
        </dgm:presLayoutVars>
      </dgm:prSet>
      <dgm:spPr/>
    </dgm:pt>
    <dgm:pt modelId="{850427EA-9977-4CFC-8C14-0C459C34236D}" type="pres">
      <dgm:prSet presAssocID="{C5940C3F-DEAA-401F-8ADA-FC0AE7E6EEEC}" presName="rootComposite1" presStyleCnt="0"/>
      <dgm:spPr/>
    </dgm:pt>
    <dgm:pt modelId="{0823FC15-BD20-4597-900E-24F5E7769D1D}" type="pres">
      <dgm:prSet presAssocID="{C5940C3F-DEAA-401F-8ADA-FC0AE7E6EEEC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B610E062-1595-4B80-95B1-C308794ECB67}" type="pres">
      <dgm:prSet presAssocID="{C5940C3F-DEAA-401F-8ADA-FC0AE7E6EEEC}" presName="rootConnector1" presStyleLbl="node1" presStyleIdx="0" presStyleCnt="0"/>
      <dgm:spPr/>
      <dgm:t>
        <a:bodyPr/>
        <a:lstStyle/>
        <a:p>
          <a:endParaRPr lang="pt-BR"/>
        </a:p>
      </dgm:t>
    </dgm:pt>
    <dgm:pt modelId="{032026B6-CC23-4ABF-818D-969D81B19807}" type="pres">
      <dgm:prSet presAssocID="{C5940C3F-DEAA-401F-8ADA-FC0AE7E6EEEC}" presName="hierChild2" presStyleCnt="0"/>
      <dgm:spPr/>
    </dgm:pt>
    <dgm:pt modelId="{5F54D640-C42B-42D1-A7C4-185B5B7436F1}" type="pres">
      <dgm:prSet presAssocID="{62F1C8CD-7E57-471C-B958-CFE1578E9015}" presName="Name37" presStyleLbl="parChTrans1D2" presStyleIdx="0" presStyleCnt="10"/>
      <dgm:spPr/>
      <dgm:t>
        <a:bodyPr/>
        <a:lstStyle/>
        <a:p>
          <a:endParaRPr lang="pt-BR"/>
        </a:p>
      </dgm:t>
    </dgm:pt>
    <dgm:pt modelId="{E3A16739-FBC3-4C3A-B39B-DD6A51E88BC3}" type="pres">
      <dgm:prSet presAssocID="{C22DFBA3-E441-42D5-AD88-481E55AF2256}" presName="hierRoot2" presStyleCnt="0">
        <dgm:presLayoutVars>
          <dgm:hierBranch val="init"/>
        </dgm:presLayoutVars>
      </dgm:prSet>
      <dgm:spPr/>
    </dgm:pt>
    <dgm:pt modelId="{09FE0F5A-CF74-4F18-B368-C8EB4ABBCE72}" type="pres">
      <dgm:prSet presAssocID="{C22DFBA3-E441-42D5-AD88-481E55AF2256}" presName="rootComposite" presStyleCnt="0"/>
      <dgm:spPr/>
    </dgm:pt>
    <dgm:pt modelId="{F356E996-4B01-44DE-8CDF-1CB6A7A2A1CA}" type="pres">
      <dgm:prSet presAssocID="{C22DFBA3-E441-42D5-AD88-481E55AF2256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CA47392F-A06E-45B7-873B-D538F6F9D094}" type="pres">
      <dgm:prSet presAssocID="{C22DFBA3-E441-42D5-AD88-481E55AF2256}" presName="rootConnector" presStyleLbl="node2" presStyleIdx="0" presStyleCnt="4"/>
      <dgm:spPr/>
      <dgm:t>
        <a:bodyPr/>
        <a:lstStyle/>
        <a:p>
          <a:endParaRPr lang="pt-BR"/>
        </a:p>
      </dgm:t>
    </dgm:pt>
    <dgm:pt modelId="{B02138EA-F572-451D-9FD5-B4080EBAB37E}" type="pres">
      <dgm:prSet presAssocID="{C22DFBA3-E441-42D5-AD88-481E55AF2256}" presName="hierChild4" presStyleCnt="0"/>
      <dgm:spPr/>
    </dgm:pt>
    <dgm:pt modelId="{5A692F7E-CC5E-496C-B0A1-31332874121B}" type="pres">
      <dgm:prSet presAssocID="{C22DFBA3-E441-42D5-AD88-481E55AF2256}" presName="hierChild5" presStyleCnt="0"/>
      <dgm:spPr/>
    </dgm:pt>
    <dgm:pt modelId="{8B492129-2895-4C36-8285-0425B7EA2DF0}" type="pres">
      <dgm:prSet presAssocID="{74930F17-FA45-42D3-B71B-534881AFE3DE}" presName="Name37" presStyleLbl="parChTrans1D2" presStyleIdx="1" presStyleCnt="10"/>
      <dgm:spPr/>
      <dgm:t>
        <a:bodyPr/>
        <a:lstStyle/>
        <a:p>
          <a:endParaRPr lang="pt-BR"/>
        </a:p>
      </dgm:t>
    </dgm:pt>
    <dgm:pt modelId="{F88115B2-D836-41C6-9130-190A04480116}" type="pres">
      <dgm:prSet presAssocID="{8F37619E-AEC1-4842-AF37-1B2878245727}" presName="hierRoot2" presStyleCnt="0">
        <dgm:presLayoutVars>
          <dgm:hierBranch val="init"/>
        </dgm:presLayoutVars>
      </dgm:prSet>
      <dgm:spPr/>
    </dgm:pt>
    <dgm:pt modelId="{61B9E11B-42AD-4750-A30A-B5EEA282C2BC}" type="pres">
      <dgm:prSet presAssocID="{8F37619E-AEC1-4842-AF37-1B2878245727}" presName="rootComposite" presStyleCnt="0"/>
      <dgm:spPr/>
    </dgm:pt>
    <dgm:pt modelId="{E0E8E994-2362-4F39-A2F6-28E94C8B54C2}" type="pres">
      <dgm:prSet presAssocID="{8F37619E-AEC1-4842-AF37-1B2878245727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95A6319E-C512-4CA1-AA06-15CC0088E026}" type="pres">
      <dgm:prSet presAssocID="{8F37619E-AEC1-4842-AF37-1B2878245727}" presName="rootConnector" presStyleLbl="node2" presStyleIdx="1" presStyleCnt="4"/>
      <dgm:spPr/>
      <dgm:t>
        <a:bodyPr/>
        <a:lstStyle/>
        <a:p>
          <a:endParaRPr lang="pt-BR"/>
        </a:p>
      </dgm:t>
    </dgm:pt>
    <dgm:pt modelId="{5BEA7C56-8E1D-4742-BF02-7991623C58EB}" type="pres">
      <dgm:prSet presAssocID="{8F37619E-AEC1-4842-AF37-1B2878245727}" presName="hierChild4" presStyleCnt="0"/>
      <dgm:spPr/>
    </dgm:pt>
    <dgm:pt modelId="{023418FF-7AE2-4AD0-B188-127BA53A3DA6}" type="pres">
      <dgm:prSet presAssocID="{8F37619E-AEC1-4842-AF37-1B2878245727}" presName="hierChild5" presStyleCnt="0"/>
      <dgm:spPr/>
    </dgm:pt>
    <dgm:pt modelId="{F59B7AEC-8560-4DE1-A33C-440C1BBE3CC6}" type="pres">
      <dgm:prSet presAssocID="{AE602955-623A-4111-B6C2-3C06A84F9A45}" presName="Name37" presStyleLbl="parChTrans1D2" presStyleIdx="2" presStyleCnt="10"/>
      <dgm:spPr/>
      <dgm:t>
        <a:bodyPr/>
        <a:lstStyle/>
        <a:p>
          <a:endParaRPr lang="pt-BR"/>
        </a:p>
      </dgm:t>
    </dgm:pt>
    <dgm:pt modelId="{6CB9DC16-46F2-49DD-948D-9636F3019003}" type="pres">
      <dgm:prSet presAssocID="{5547C5DA-B5D8-45E6-8765-3B5CBEA16C7A}" presName="hierRoot2" presStyleCnt="0">
        <dgm:presLayoutVars>
          <dgm:hierBranch val="init"/>
        </dgm:presLayoutVars>
      </dgm:prSet>
      <dgm:spPr/>
    </dgm:pt>
    <dgm:pt modelId="{4D589EF6-A936-4114-8DAF-5510C97673B8}" type="pres">
      <dgm:prSet presAssocID="{5547C5DA-B5D8-45E6-8765-3B5CBEA16C7A}" presName="rootComposite" presStyleCnt="0"/>
      <dgm:spPr/>
    </dgm:pt>
    <dgm:pt modelId="{440BD466-D061-4027-997D-DB2DC152591A}" type="pres">
      <dgm:prSet presAssocID="{5547C5DA-B5D8-45E6-8765-3B5CBEA16C7A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D6B27C39-F024-48CB-A490-DA6332F890C2}" type="pres">
      <dgm:prSet presAssocID="{5547C5DA-B5D8-45E6-8765-3B5CBEA16C7A}" presName="rootConnector" presStyleLbl="node2" presStyleIdx="2" presStyleCnt="4"/>
      <dgm:spPr/>
      <dgm:t>
        <a:bodyPr/>
        <a:lstStyle/>
        <a:p>
          <a:endParaRPr lang="pt-BR"/>
        </a:p>
      </dgm:t>
    </dgm:pt>
    <dgm:pt modelId="{4520EC7A-39BA-4FFC-8BDF-4D02ED969FFF}" type="pres">
      <dgm:prSet presAssocID="{5547C5DA-B5D8-45E6-8765-3B5CBEA16C7A}" presName="hierChild4" presStyleCnt="0"/>
      <dgm:spPr/>
    </dgm:pt>
    <dgm:pt modelId="{7BA554E9-F1B4-4BF5-8104-923422145789}" type="pres">
      <dgm:prSet presAssocID="{5547C5DA-B5D8-45E6-8765-3B5CBEA16C7A}" presName="hierChild5" presStyleCnt="0"/>
      <dgm:spPr/>
    </dgm:pt>
    <dgm:pt modelId="{D0D6F1A4-24EF-456B-9747-4D5084C47AF5}" type="pres">
      <dgm:prSet presAssocID="{F4568F18-50F9-4A33-91DF-EC4FE591FEEB}" presName="Name37" presStyleLbl="parChTrans1D2" presStyleIdx="3" presStyleCnt="10"/>
      <dgm:spPr/>
      <dgm:t>
        <a:bodyPr/>
        <a:lstStyle/>
        <a:p>
          <a:endParaRPr lang="pt-BR"/>
        </a:p>
      </dgm:t>
    </dgm:pt>
    <dgm:pt modelId="{ECB3734A-4112-4C6F-A21D-8F34C9A120C1}" type="pres">
      <dgm:prSet presAssocID="{6F9F4C3A-C3D8-4549-AC0C-99B01C8752C9}" presName="hierRoot2" presStyleCnt="0">
        <dgm:presLayoutVars>
          <dgm:hierBranch val="init"/>
        </dgm:presLayoutVars>
      </dgm:prSet>
      <dgm:spPr/>
    </dgm:pt>
    <dgm:pt modelId="{421FF7C3-F6A8-406D-8B27-454848EEC916}" type="pres">
      <dgm:prSet presAssocID="{6F9F4C3A-C3D8-4549-AC0C-99B01C8752C9}" presName="rootComposite" presStyleCnt="0"/>
      <dgm:spPr/>
    </dgm:pt>
    <dgm:pt modelId="{BDAE3CA5-B615-4BC1-8248-6B0BCC8402E1}" type="pres">
      <dgm:prSet presAssocID="{6F9F4C3A-C3D8-4549-AC0C-99B01C8752C9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49A01102-91C8-403A-98AD-FDB21360E2DC}" type="pres">
      <dgm:prSet presAssocID="{6F9F4C3A-C3D8-4549-AC0C-99B01C8752C9}" presName="rootConnector" presStyleLbl="node2" presStyleIdx="3" presStyleCnt="4"/>
      <dgm:spPr/>
      <dgm:t>
        <a:bodyPr/>
        <a:lstStyle/>
        <a:p>
          <a:endParaRPr lang="pt-BR"/>
        </a:p>
      </dgm:t>
    </dgm:pt>
    <dgm:pt modelId="{61A797E3-1984-44A6-88C0-7FC292A14779}" type="pres">
      <dgm:prSet presAssocID="{6F9F4C3A-C3D8-4549-AC0C-99B01C8752C9}" presName="hierChild4" presStyleCnt="0"/>
      <dgm:spPr/>
    </dgm:pt>
    <dgm:pt modelId="{A37816D7-2B47-4F76-9693-E8A83386415F}" type="pres">
      <dgm:prSet presAssocID="{6F9F4C3A-C3D8-4549-AC0C-99B01C8752C9}" presName="hierChild5" presStyleCnt="0"/>
      <dgm:spPr/>
    </dgm:pt>
    <dgm:pt modelId="{017D396A-D44E-42A2-A981-0DC3D3CEE562}" type="pres">
      <dgm:prSet presAssocID="{C5940C3F-DEAA-401F-8ADA-FC0AE7E6EEEC}" presName="hierChild3" presStyleCnt="0"/>
      <dgm:spPr/>
    </dgm:pt>
    <dgm:pt modelId="{ECB0A4FD-F98A-486F-8522-05481474ED95}" type="pres">
      <dgm:prSet presAssocID="{7DA53B6A-5599-41F1-8F33-BD6FB1675901}" presName="Name111" presStyleLbl="parChTrans1D2" presStyleIdx="4" presStyleCnt="10"/>
      <dgm:spPr/>
      <dgm:t>
        <a:bodyPr/>
        <a:lstStyle/>
        <a:p>
          <a:endParaRPr lang="pt-BR"/>
        </a:p>
      </dgm:t>
    </dgm:pt>
    <dgm:pt modelId="{C56F70A1-0207-43BD-B0A0-1B4544AE9E77}" type="pres">
      <dgm:prSet presAssocID="{D906D562-A4DB-41BD-9D72-4B209AFCD457}" presName="hierRoot3" presStyleCnt="0">
        <dgm:presLayoutVars>
          <dgm:hierBranch val="init"/>
        </dgm:presLayoutVars>
      </dgm:prSet>
      <dgm:spPr/>
    </dgm:pt>
    <dgm:pt modelId="{0B9711D9-4C7C-47E3-B78B-7B25341DCDE0}" type="pres">
      <dgm:prSet presAssocID="{D906D562-A4DB-41BD-9D72-4B209AFCD457}" presName="rootComposite3" presStyleCnt="0"/>
      <dgm:spPr/>
    </dgm:pt>
    <dgm:pt modelId="{D79C684C-E083-43C8-AEBB-22C921D3C4B0}" type="pres">
      <dgm:prSet presAssocID="{D906D562-A4DB-41BD-9D72-4B209AFCD457}" presName="rootText3" presStyleLbl="asst1" presStyleIdx="0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271A3AB7-9755-4A85-9ECD-C7DB00138E0D}" type="pres">
      <dgm:prSet presAssocID="{D906D562-A4DB-41BD-9D72-4B209AFCD457}" presName="rootConnector3" presStyleLbl="asst1" presStyleIdx="0" presStyleCnt="6"/>
      <dgm:spPr/>
      <dgm:t>
        <a:bodyPr/>
        <a:lstStyle/>
        <a:p>
          <a:endParaRPr lang="pt-BR"/>
        </a:p>
      </dgm:t>
    </dgm:pt>
    <dgm:pt modelId="{5266A73B-76A0-42AC-A491-A9683AD61617}" type="pres">
      <dgm:prSet presAssocID="{D906D562-A4DB-41BD-9D72-4B209AFCD457}" presName="hierChild6" presStyleCnt="0"/>
      <dgm:spPr/>
    </dgm:pt>
    <dgm:pt modelId="{D5988554-F03E-45D4-BE60-1E32C51F901B}" type="pres">
      <dgm:prSet presAssocID="{D906D562-A4DB-41BD-9D72-4B209AFCD457}" presName="hierChild7" presStyleCnt="0"/>
      <dgm:spPr/>
    </dgm:pt>
    <dgm:pt modelId="{DE74D34C-31BC-4A80-ACE5-675532E2FA68}" type="pres">
      <dgm:prSet presAssocID="{D57ADC92-F75B-4682-BD35-5A785FB9FC9B}" presName="Name111" presStyleLbl="parChTrans1D2" presStyleIdx="5" presStyleCnt="10"/>
      <dgm:spPr/>
      <dgm:t>
        <a:bodyPr/>
        <a:lstStyle/>
        <a:p>
          <a:endParaRPr lang="pt-BR"/>
        </a:p>
      </dgm:t>
    </dgm:pt>
    <dgm:pt modelId="{55967E75-1AEF-49D6-9AD9-BAFF3F940E71}" type="pres">
      <dgm:prSet presAssocID="{A2D86A73-D837-47AF-8D6A-D3146928823F}" presName="hierRoot3" presStyleCnt="0">
        <dgm:presLayoutVars>
          <dgm:hierBranch val="init"/>
        </dgm:presLayoutVars>
      </dgm:prSet>
      <dgm:spPr/>
    </dgm:pt>
    <dgm:pt modelId="{325833F7-1C4C-4D3C-8157-B1370A1C7C94}" type="pres">
      <dgm:prSet presAssocID="{A2D86A73-D837-47AF-8D6A-D3146928823F}" presName="rootComposite3" presStyleCnt="0"/>
      <dgm:spPr/>
    </dgm:pt>
    <dgm:pt modelId="{4A070A99-28F6-4515-A3D6-1759445BE721}" type="pres">
      <dgm:prSet presAssocID="{A2D86A73-D837-47AF-8D6A-D3146928823F}" presName="rootText3" presStyleLbl="asst1" presStyleIdx="1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F40DC558-35B0-4A0C-8D3C-AD5FF9D63F7D}" type="pres">
      <dgm:prSet presAssocID="{A2D86A73-D837-47AF-8D6A-D3146928823F}" presName="rootConnector3" presStyleLbl="asst1" presStyleIdx="1" presStyleCnt="6"/>
      <dgm:spPr/>
      <dgm:t>
        <a:bodyPr/>
        <a:lstStyle/>
        <a:p>
          <a:endParaRPr lang="pt-BR"/>
        </a:p>
      </dgm:t>
    </dgm:pt>
    <dgm:pt modelId="{4B39217A-577D-4146-939C-9207B79C7A9B}" type="pres">
      <dgm:prSet presAssocID="{A2D86A73-D837-47AF-8D6A-D3146928823F}" presName="hierChild6" presStyleCnt="0"/>
      <dgm:spPr/>
    </dgm:pt>
    <dgm:pt modelId="{B4E74186-0C0C-4732-8BEB-97FAAB65F530}" type="pres">
      <dgm:prSet presAssocID="{A2D86A73-D837-47AF-8D6A-D3146928823F}" presName="hierChild7" presStyleCnt="0"/>
      <dgm:spPr/>
    </dgm:pt>
    <dgm:pt modelId="{C882EAC3-EAEF-480D-983E-4EFB737A9C1A}" type="pres">
      <dgm:prSet presAssocID="{548F9C1B-034D-4CAA-8F3E-8A348A0A865A}" presName="Name111" presStyleLbl="parChTrans1D2" presStyleIdx="6" presStyleCnt="10"/>
      <dgm:spPr/>
      <dgm:t>
        <a:bodyPr/>
        <a:lstStyle/>
        <a:p>
          <a:endParaRPr lang="pt-BR"/>
        </a:p>
      </dgm:t>
    </dgm:pt>
    <dgm:pt modelId="{D5CD2C4D-EBF1-484D-A91D-587F4FEE05F0}" type="pres">
      <dgm:prSet presAssocID="{9FA99342-B9CC-4972-AD44-1A9566A7B769}" presName="hierRoot3" presStyleCnt="0">
        <dgm:presLayoutVars>
          <dgm:hierBranch val="init"/>
        </dgm:presLayoutVars>
      </dgm:prSet>
      <dgm:spPr/>
    </dgm:pt>
    <dgm:pt modelId="{43AB9CF7-08DC-4627-91DF-C247D10454B9}" type="pres">
      <dgm:prSet presAssocID="{9FA99342-B9CC-4972-AD44-1A9566A7B769}" presName="rootComposite3" presStyleCnt="0"/>
      <dgm:spPr/>
    </dgm:pt>
    <dgm:pt modelId="{34FB785B-360A-4685-B0B9-887DC43BD390}" type="pres">
      <dgm:prSet presAssocID="{9FA99342-B9CC-4972-AD44-1A9566A7B769}" presName="rootText3" presStyleLbl="asst1" presStyleIdx="2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E6BB0F4E-7D64-448C-8A6D-7B19E3DF697D}" type="pres">
      <dgm:prSet presAssocID="{9FA99342-B9CC-4972-AD44-1A9566A7B769}" presName="rootConnector3" presStyleLbl="asst1" presStyleIdx="2" presStyleCnt="6"/>
      <dgm:spPr/>
      <dgm:t>
        <a:bodyPr/>
        <a:lstStyle/>
        <a:p>
          <a:endParaRPr lang="pt-BR"/>
        </a:p>
      </dgm:t>
    </dgm:pt>
    <dgm:pt modelId="{DCFBCB05-9446-4765-9B50-CEC8AE21CDEE}" type="pres">
      <dgm:prSet presAssocID="{9FA99342-B9CC-4972-AD44-1A9566A7B769}" presName="hierChild6" presStyleCnt="0"/>
      <dgm:spPr/>
    </dgm:pt>
    <dgm:pt modelId="{90CB1C54-27D5-4427-A575-305242934A8E}" type="pres">
      <dgm:prSet presAssocID="{9FA99342-B9CC-4972-AD44-1A9566A7B769}" presName="hierChild7" presStyleCnt="0"/>
      <dgm:spPr/>
    </dgm:pt>
    <dgm:pt modelId="{5956F2A4-A79B-4AFB-8128-B5FE2992B71A}" type="pres">
      <dgm:prSet presAssocID="{93C8DE75-E610-4A82-81CC-FAEBE03EAAE3}" presName="Name111" presStyleLbl="parChTrans1D2" presStyleIdx="7" presStyleCnt="10"/>
      <dgm:spPr/>
      <dgm:t>
        <a:bodyPr/>
        <a:lstStyle/>
        <a:p>
          <a:endParaRPr lang="pt-BR"/>
        </a:p>
      </dgm:t>
    </dgm:pt>
    <dgm:pt modelId="{8F99D818-3847-48D9-9EAB-D940FFD7300C}" type="pres">
      <dgm:prSet presAssocID="{5CB1AF85-E9CB-4DEB-84F2-5A07992E98EC}" presName="hierRoot3" presStyleCnt="0">
        <dgm:presLayoutVars>
          <dgm:hierBranch val="init"/>
        </dgm:presLayoutVars>
      </dgm:prSet>
      <dgm:spPr/>
    </dgm:pt>
    <dgm:pt modelId="{E61FC664-99F8-4173-B994-0D172C0DADB8}" type="pres">
      <dgm:prSet presAssocID="{5CB1AF85-E9CB-4DEB-84F2-5A07992E98EC}" presName="rootComposite3" presStyleCnt="0"/>
      <dgm:spPr/>
    </dgm:pt>
    <dgm:pt modelId="{FCD92133-138B-4E8C-AFA1-E353D388C7B8}" type="pres">
      <dgm:prSet presAssocID="{5CB1AF85-E9CB-4DEB-84F2-5A07992E98EC}" presName="rootText3" presStyleLbl="asst1" presStyleIdx="3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FF976442-2216-41F0-9543-104C4A1B9634}" type="pres">
      <dgm:prSet presAssocID="{5CB1AF85-E9CB-4DEB-84F2-5A07992E98EC}" presName="rootConnector3" presStyleLbl="asst1" presStyleIdx="3" presStyleCnt="6"/>
      <dgm:spPr/>
      <dgm:t>
        <a:bodyPr/>
        <a:lstStyle/>
        <a:p>
          <a:endParaRPr lang="pt-BR"/>
        </a:p>
      </dgm:t>
    </dgm:pt>
    <dgm:pt modelId="{73D8A373-19AF-4E99-9043-5F14EDB0F347}" type="pres">
      <dgm:prSet presAssocID="{5CB1AF85-E9CB-4DEB-84F2-5A07992E98EC}" presName="hierChild6" presStyleCnt="0"/>
      <dgm:spPr/>
    </dgm:pt>
    <dgm:pt modelId="{7AC6A8CE-C789-439C-8DDD-82B6D1D041B0}" type="pres">
      <dgm:prSet presAssocID="{5CB1AF85-E9CB-4DEB-84F2-5A07992E98EC}" presName="hierChild7" presStyleCnt="0"/>
      <dgm:spPr/>
    </dgm:pt>
    <dgm:pt modelId="{FE07C4D7-ADD7-4EA1-904A-0FF69B72FE1B}" type="pres">
      <dgm:prSet presAssocID="{E633368A-19FD-4B63-92D7-B08298A97D4D}" presName="Name111" presStyleLbl="parChTrans1D2" presStyleIdx="8" presStyleCnt="10"/>
      <dgm:spPr/>
      <dgm:t>
        <a:bodyPr/>
        <a:lstStyle/>
        <a:p>
          <a:endParaRPr lang="pt-BR"/>
        </a:p>
      </dgm:t>
    </dgm:pt>
    <dgm:pt modelId="{3AC5BF33-EA42-4662-89D0-4A4A31D5B000}" type="pres">
      <dgm:prSet presAssocID="{2AF35198-0969-4998-A8BE-51DA72998C26}" presName="hierRoot3" presStyleCnt="0">
        <dgm:presLayoutVars>
          <dgm:hierBranch val="init"/>
        </dgm:presLayoutVars>
      </dgm:prSet>
      <dgm:spPr/>
    </dgm:pt>
    <dgm:pt modelId="{9E8CCC74-E86D-455F-A138-D4A09585C5EE}" type="pres">
      <dgm:prSet presAssocID="{2AF35198-0969-4998-A8BE-51DA72998C26}" presName="rootComposite3" presStyleCnt="0"/>
      <dgm:spPr/>
    </dgm:pt>
    <dgm:pt modelId="{27CD8C37-7A97-4589-B4B2-193EDCE6DE4B}" type="pres">
      <dgm:prSet presAssocID="{2AF35198-0969-4998-A8BE-51DA72998C26}" presName="rootText3" presStyleLbl="asst1" presStyleIdx="4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89BAD9D4-2E1B-4951-AAB6-A2EF2A0A520F}" type="pres">
      <dgm:prSet presAssocID="{2AF35198-0969-4998-A8BE-51DA72998C26}" presName="rootConnector3" presStyleLbl="asst1" presStyleIdx="4" presStyleCnt="6"/>
      <dgm:spPr/>
      <dgm:t>
        <a:bodyPr/>
        <a:lstStyle/>
        <a:p>
          <a:endParaRPr lang="pt-BR"/>
        </a:p>
      </dgm:t>
    </dgm:pt>
    <dgm:pt modelId="{A29D9D32-BDBD-4F93-87BF-C7E242255663}" type="pres">
      <dgm:prSet presAssocID="{2AF35198-0969-4998-A8BE-51DA72998C26}" presName="hierChild6" presStyleCnt="0"/>
      <dgm:spPr/>
    </dgm:pt>
    <dgm:pt modelId="{9AC2BDB2-C155-4F40-9057-214DE354587B}" type="pres">
      <dgm:prSet presAssocID="{2AF35198-0969-4998-A8BE-51DA72998C26}" presName="hierChild7" presStyleCnt="0"/>
      <dgm:spPr/>
    </dgm:pt>
    <dgm:pt modelId="{1FB402E3-1CE9-4E42-83C0-FE4D67DB1598}" type="pres">
      <dgm:prSet presAssocID="{9CF7AA2A-04D1-454F-9376-59464D6FF641}" presName="Name111" presStyleLbl="parChTrans1D2" presStyleIdx="9" presStyleCnt="10"/>
      <dgm:spPr/>
      <dgm:t>
        <a:bodyPr/>
        <a:lstStyle/>
        <a:p>
          <a:endParaRPr lang="pt-BR"/>
        </a:p>
      </dgm:t>
    </dgm:pt>
    <dgm:pt modelId="{972DCAD8-CCC7-4BF2-BF45-64E69FF1B7C6}" type="pres">
      <dgm:prSet presAssocID="{0754271F-4B2E-408D-AE33-78FBA980F5BA}" presName="hierRoot3" presStyleCnt="0">
        <dgm:presLayoutVars>
          <dgm:hierBranch val="init"/>
        </dgm:presLayoutVars>
      </dgm:prSet>
      <dgm:spPr/>
    </dgm:pt>
    <dgm:pt modelId="{AB3A9D5A-7784-4ECD-B9EC-B769D48038CA}" type="pres">
      <dgm:prSet presAssocID="{0754271F-4B2E-408D-AE33-78FBA980F5BA}" presName="rootComposite3" presStyleCnt="0"/>
      <dgm:spPr/>
    </dgm:pt>
    <dgm:pt modelId="{14D267E4-8D15-4DC9-B231-906EFC51DE75}" type="pres">
      <dgm:prSet presAssocID="{0754271F-4B2E-408D-AE33-78FBA980F5BA}" presName="rootText3" presStyleLbl="asst1" presStyleIdx="5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F4EE4F1F-7671-40FA-B2F4-11B9E9F1601C}" type="pres">
      <dgm:prSet presAssocID="{0754271F-4B2E-408D-AE33-78FBA980F5BA}" presName="rootConnector3" presStyleLbl="asst1" presStyleIdx="5" presStyleCnt="6"/>
      <dgm:spPr/>
      <dgm:t>
        <a:bodyPr/>
        <a:lstStyle/>
        <a:p>
          <a:endParaRPr lang="pt-BR"/>
        </a:p>
      </dgm:t>
    </dgm:pt>
    <dgm:pt modelId="{505F1E35-D576-40B2-88BC-4B414AFCB9C8}" type="pres">
      <dgm:prSet presAssocID="{0754271F-4B2E-408D-AE33-78FBA980F5BA}" presName="hierChild6" presStyleCnt="0"/>
      <dgm:spPr/>
    </dgm:pt>
    <dgm:pt modelId="{2F2DC227-33CE-4582-9665-B882285665C9}" type="pres">
      <dgm:prSet presAssocID="{0754271F-4B2E-408D-AE33-78FBA980F5BA}" presName="hierChild7" presStyleCnt="0"/>
      <dgm:spPr/>
    </dgm:pt>
  </dgm:ptLst>
  <dgm:cxnLst>
    <dgm:cxn modelId="{1D6955B4-E3A8-4019-8256-EB186632F62B}" type="presOf" srcId="{6F9F4C3A-C3D8-4549-AC0C-99B01C8752C9}" destId="{49A01102-91C8-403A-98AD-FDB21360E2DC}" srcOrd="1" destOrd="0" presId="urn:microsoft.com/office/officeart/2005/8/layout/orgChart1"/>
    <dgm:cxn modelId="{7B6AD417-58CB-4925-B213-22523CBCE2A8}" srcId="{C5940C3F-DEAA-401F-8ADA-FC0AE7E6EEEC}" destId="{D906D562-A4DB-41BD-9D72-4B209AFCD457}" srcOrd="0" destOrd="0" parTransId="{7DA53B6A-5599-41F1-8F33-BD6FB1675901}" sibTransId="{14EC499D-86B8-4C8A-BEF6-E27137DDA6E0}"/>
    <dgm:cxn modelId="{8925FED5-43C5-4914-A3BA-AA5A253FEAA1}" srcId="{C5940C3F-DEAA-401F-8ADA-FC0AE7E6EEEC}" destId="{9FA99342-B9CC-4972-AD44-1A9566A7B769}" srcOrd="2" destOrd="0" parTransId="{548F9C1B-034D-4CAA-8F3E-8A348A0A865A}" sibTransId="{A5A5F4B6-2BE3-47D7-8E83-4E3E4E5B52D3}"/>
    <dgm:cxn modelId="{B39428CB-87B7-4F86-BB22-C887108F2B36}" type="presOf" srcId="{74930F17-FA45-42D3-B71B-534881AFE3DE}" destId="{8B492129-2895-4C36-8285-0425B7EA2DF0}" srcOrd="0" destOrd="0" presId="urn:microsoft.com/office/officeart/2005/8/layout/orgChart1"/>
    <dgm:cxn modelId="{6971C005-2BCC-42F6-8475-5BF3AE9FFFD5}" srcId="{C5940C3F-DEAA-401F-8ADA-FC0AE7E6EEEC}" destId="{5CB1AF85-E9CB-4DEB-84F2-5A07992E98EC}" srcOrd="3" destOrd="0" parTransId="{93C8DE75-E610-4A82-81CC-FAEBE03EAAE3}" sibTransId="{F8903E5E-B60B-4D67-8AE3-D36BF8F016B8}"/>
    <dgm:cxn modelId="{E119EB42-09AA-4C8C-AB93-05104291C3D0}" type="presOf" srcId="{9CF7AA2A-04D1-454F-9376-59464D6FF641}" destId="{1FB402E3-1CE9-4E42-83C0-FE4D67DB1598}" srcOrd="0" destOrd="0" presId="urn:microsoft.com/office/officeart/2005/8/layout/orgChart1"/>
    <dgm:cxn modelId="{EBE44A7B-B691-452E-AF51-1EE1DA7F19C6}" type="presOf" srcId="{8F37619E-AEC1-4842-AF37-1B2878245727}" destId="{E0E8E994-2362-4F39-A2F6-28E94C8B54C2}" srcOrd="0" destOrd="0" presId="urn:microsoft.com/office/officeart/2005/8/layout/orgChart1"/>
    <dgm:cxn modelId="{9BBA2792-19BA-4A68-BA60-7B4E2DC84DF7}" type="presOf" srcId="{D57ADC92-F75B-4682-BD35-5A785FB9FC9B}" destId="{DE74D34C-31BC-4A80-ACE5-675532E2FA68}" srcOrd="0" destOrd="0" presId="urn:microsoft.com/office/officeart/2005/8/layout/orgChart1"/>
    <dgm:cxn modelId="{7FB9CDE2-B3C0-4D41-B3B5-93B17C073D14}" type="presOf" srcId="{548F9C1B-034D-4CAA-8F3E-8A348A0A865A}" destId="{C882EAC3-EAEF-480D-983E-4EFB737A9C1A}" srcOrd="0" destOrd="0" presId="urn:microsoft.com/office/officeart/2005/8/layout/orgChart1"/>
    <dgm:cxn modelId="{A57F8D93-7B5E-4A28-A8D2-DF8C2C926FBB}" type="presOf" srcId="{A2D86A73-D837-47AF-8D6A-D3146928823F}" destId="{F40DC558-35B0-4A0C-8D3C-AD5FF9D63F7D}" srcOrd="1" destOrd="0" presId="urn:microsoft.com/office/officeart/2005/8/layout/orgChart1"/>
    <dgm:cxn modelId="{04254C29-4C23-4C48-A0E4-0781C77669B8}" type="presOf" srcId="{5547C5DA-B5D8-45E6-8765-3B5CBEA16C7A}" destId="{440BD466-D061-4027-997D-DB2DC152591A}" srcOrd="0" destOrd="0" presId="urn:microsoft.com/office/officeart/2005/8/layout/orgChart1"/>
    <dgm:cxn modelId="{FC211F74-BDB5-4E67-88BA-35C5DAAA3BBB}" type="presOf" srcId="{D906D562-A4DB-41BD-9D72-4B209AFCD457}" destId="{D79C684C-E083-43C8-AEBB-22C921D3C4B0}" srcOrd="0" destOrd="0" presId="urn:microsoft.com/office/officeart/2005/8/layout/orgChart1"/>
    <dgm:cxn modelId="{3EDD3815-9102-4361-A9B0-4F54AFA60AAD}" type="presOf" srcId="{9FA99342-B9CC-4972-AD44-1A9566A7B769}" destId="{E6BB0F4E-7D64-448C-8A6D-7B19E3DF697D}" srcOrd="1" destOrd="0" presId="urn:microsoft.com/office/officeart/2005/8/layout/orgChart1"/>
    <dgm:cxn modelId="{2304BAB3-D7FA-4892-B484-EF6B242E6BF2}" type="presOf" srcId="{F4568F18-50F9-4A33-91DF-EC4FE591FEEB}" destId="{D0D6F1A4-24EF-456B-9747-4D5084C47AF5}" srcOrd="0" destOrd="0" presId="urn:microsoft.com/office/officeart/2005/8/layout/orgChart1"/>
    <dgm:cxn modelId="{9BD20B27-E66A-42E8-A3B1-7738D41F08C1}" srcId="{C5940C3F-DEAA-401F-8ADA-FC0AE7E6EEEC}" destId="{C22DFBA3-E441-42D5-AD88-481E55AF2256}" srcOrd="6" destOrd="0" parTransId="{62F1C8CD-7E57-471C-B958-CFE1578E9015}" sibTransId="{6AA17A82-BF49-4708-B379-6E9DCDDCF398}"/>
    <dgm:cxn modelId="{1AD2901D-5816-44F5-81F0-4977EBB87C1C}" type="presOf" srcId="{C5940C3F-DEAA-401F-8ADA-FC0AE7E6EEEC}" destId="{B610E062-1595-4B80-95B1-C308794ECB67}" srcOrd="1" destOrd="0" presId="urn:microsoft.com/office/officeart/2005/8/layout/orgChart1"/>
    <dgm:cxn modelId="{9E662261-788C-4074-8795-5886CC843EE3}" type="presOf" srcId="{5547C5DA-B5D8-45E6-8765-3B5CBEA16C7A}" destId="{D6B27C39-F024-48CB-A490-DA6332F890C2}" srcOrd="1" destOrd="0" presId="urn:microsoft.com/office/officeart/2005/8/layout/orgChart1"/>
    <dgm:cxn modelId="{47CB9F3F-E1FB-4864-A82F-3DFE5F9398F8}" type="presOf" srcId="{7DA53B6A-5599-41F1-8F33-BD6FB1675901}" destId="{ECB0A4FD-F98A-486F-8522-05481474ED95}" srcOrd="0" destOrd="0" presId="urn:microsoft.com/office/officeart/2005/8/layout/orgChart1"/>
    <dgm:cxn modelId="{4A777007-F9AB-4B7C-B2EB-EF0C3F7567F9}" type="presOf" srcId="{C5940C3F-DEAA-401F-8ADA-FC0AE7E6EEEC}" destId="{0823FC15-BD20-4597-900E-24F5E7769D1D}" srcOrd="0" destOrd="0" presId="urn:microsoft.com/office/officeart/2005/8/layout/orgChart1"/>
    <dgm:cxn modelId="{C940A6F5-A92F-4357-A5F7-624C3336A7A8}" srcId="{C5940C3F-DEAA-401F-8ADA-FC0AE7E6EEEC}" destId="{A2D86A73-D837-47AF-8D6A-D3146928823F}" srcOrd="1" destOrd="0" parTransId="{D57ADC92-F75B-4682-BD35-5A785FB9FC9B}" sibTransId="{C42F66E2-6288-4BF9-8EAE-F3DC6F001B90}"/>
    <dgm:cxn modelId="{B9717965-C44C-442B-B933-40D7DC4BDEAE}" srcId="{C5940C3F-DEAA-401F-8ADA-FC0AE7E6EEEC}" destId="{6F9F4C3A-C3D8-4549-AC0C-99B01C8752C9}" srcOrd="9" destOrd="0" parTransId="{F4568F18-50F9-4A33-91DF-EC4FE591FEEB}" sibTransId="{7A580347-22ED-4B0F-BDEF-2E80547B0555}"/>
    <dgm:cxn modelId="{79CDBEE0-69A8-4EF9-BAA2-A2E4CAF1DD1C}" type="presOf" srcId="{9FA99342-B9CC-4972-AD44-1A9566A7B769}" destId="{34FB785B-360A-4685-B0B9-887DC43BD390}" srcOrd="0" destOrd="0" presId="urn:microsoft.com/office/officeart/2005/8/layout/orgChart1"/>
    <dgm:cxn modelId="{FA922E02-A802-44D3-8694-6B22FE82F177}" type="presOf" srcId="{62F1C8CD-7E57-471C-B958-CFE1578E9015}" destId="{5F54D640-C42B-42D1-A7C4-185B5B7436F1}" srcOrd="0" destOrd="0" presId="urn:microsoft.com/office/officeart/2005/8/layout/orgChart1"/>
    <dgm:cxn modelId="{2EA83AA5-1664-4ED1-B3CC-22C2CF70D13A}" type="presOf" srcId="{D906D562-A4DB-41BD-9D72-4B209AFCD457}" destId="{271A3AB7-9755-4A85-9ECD-C7DB00138E0D}" srcOrd="1" destOrd="0" presId="urn:microsoft.com/office/officeart/2005/8/layout/orgChart1"/>
    <dgm:cxn modelId="{C73AD500-4658-429E-A51F-BDD99CB9229B}" type="presOf" srcId="{93C8DE75-E610-4A82-81CC-FAEBE03EAAE3}" destId="{5956F2A4-A79B-4AFB-8128-B5FE2992B71A}" srcOrd="0" destOrd="0" presId="urn:microsoft.com/office/officeart/2005/8/layout/orgChart1"/>
    <dgm:cxn modelId="{183305AE-F75B-47FE-BBBB-B68D98D59B37}" type="presOf" srcId="{C22DFBA3-E441-42D5-AD88-481E55AF2256}" destId="{CA47392F-A06E-45B7-873B-D538F6F9D094}" srcOrd="1" destOrd="0" presId="urn:microsoft.com/office/officeart/2005/8/layout/orgChart1"/>
    <dgm:cxn modelId="{BA8F211A-2131-41A7-999B-27AC8606436B}" type="presOf" srcId="{AE602955-623A-4111-B6C2-3C06A84F9A45}" destId="{F59B7AEC-8560-4DE1-A33C-440C1BBE3CC6}" srcOrd="0" destOrd="0" presId="urn:microsoft.com/office/officeart/2005/8/layout/orgChart1"/>
    <dgm:cxn modelId="{0C6BCF63-1432-4EDC-B3A3-298AD904E1C2}" type="presOf" srcId="{6F9F4C3A-C3D8-4549-AC0C-99B01C8752C9}" destId="{BDAE3CA5-B615-4BC1-8248-6B0BCC8402E1}" srcOrd="0" destOrd="0" presId="urn:microsoft.com/office/officeart/2005/8/layout/orgChart1"/>
    <dgm:cxn modelId="{4ADB54E2-6907-451C-8ABF-278538F90555}" srcId="{C5940C3F-DEAA-401F-8ADA-FC0AE7E6EEEC}" destId="{5547C5DA-B5D8-45E6-8765-3B5CBEA16C7A}" srcOrd="8" destOrd="0" parTransId="{AE602955-623A-4111-B6C2-3C06A84F9A45}" sibTransId="{4D215D60-77EF-45F9-B1E6-EC9FE87CD87A}"/>
    <dgm:cxn modelId="{2A37719F-E7BE-487C-A2DE-CBE52166B7D9}" type="presOf" srcId="{5CB1AF85-E9CB-4DEB-84F2-5A07992E98EC}" destId="{FF976442-2216-41F0-9543-104C4A1B9634}" srcOrd="1" destOrd="0" presId="urn:microsoft.com/office/officeart/2005/8/layout/orgChart1"/>
    <dgm:cxn modelId="{054785D2-2C82-49E0-B479-00E88E553A17}" srcId="{C5940C3F-DEAA-401F-8ADA-FC0AE7E6EEEC}" destId="{0754271F-4B2E-408D-AE33-78FBA980F5BA}" srcOrd="5" destOrd="0" parTransId="{9CF7AA2A-04D1-454F-9376-59464D6FF641}" sibTransId="{0B964211-8E59-4A31-91F6-93E2C337DF17}"/>
    <dgm:cxn modelId="{25CE5D96-AC90-4A6F-B8D8-FC0668AE1BB2}" type="presOf" srcId="{2AF35198-0969-4998-A8BE-51DA72998C26}" destId="{27CD8C37-7A97-4589-B4B2-193EDCE6DE4B}" srcOrd="0" destOrd="0" presId="urn:microsoft.com/office/officeart/2005/8/layout/orgChart1"/>
    <dgm:cxn modelId="{08A73ED4-2539-440F-8EF3-DFDA5E36AD9B}" srcId="{C5940C3F-DEAA-401F-8ADA-FC0AE7E6EEEC}" destId="{8F37619E-AEC1-4842-AF37-1B2878245727}" srcOrd="7" destOrd="0" parTransId="{74930F17-FA45-42D3-B71B-534881AFE3DE}" sibTransId="{7B99118F-061C-43DB-8B91-F35B75B6ECFB}"/>
    <dgm:cxn modelId="{67488487-40AD-4C11-B62D-DDCF22FE3806}" type="presOf" srcId="{8F37619E-AEC1-4842-AF37-1B2878245727}" destId="{95A6319E-C512-4CA1-AA06-15CC0088E026}" srcOrd="1" destOrd="0" presId="urn:microsoft.com/office/officeart/2005/8/layout/orgChart1"/>
    <dgm:cxn modelId="{3CB2FC81-B49A-45D2-BF8D-059CCEBC317C}" type="presOf" srcId="{E633368A-19FD-4B63-92D7-B08298A97D4D}" destId="{FE07C4D7-ADD7-4EA1-904A-0FF69B72FE1B}" srcOrd="0" destOrd="0" presId="urn:microsoft.com/office/officeart/2005/8/layout/orgChart1"/>
    <dgm:cxn modelId="{515F81C1-A8F8-40D7-9B3F-D9E504C680AD}" type="presOf" srcId="{5CB1AF85-E9CB-4DEB-84F2-5A07992E98EC}" destId="{FCD92133-138B-4E8C-AFA1-E353D388C7B8}" srcOrd="0" destOrd="0" presId="urn:microsoft.com/office/officeart/2005/8/layout/orgChart1"/>
    <dgm:cxn modelId="{BC3AA333-B885-42D4-91D5-CEB7F7CA404B}" type="presOf" srcId="{0754271F-4B2E-408D-AE33-78FBA980F5BA}" destId="{14D267E4-8D15-4DC9-B231-906EFC51DE75}" srcOrd="0" destOrd="0" presId="urn:microsoft.com/office/officeart/2005/8/layout/orgChart1"/>
    <dgm:cxn modelId="{53D56415-B160-40CE-BD51-F2CB27654BA8}" type="presOf" srcId="{A2D86A73-D837-47AF-8D6A-D3146928823F}" destId="{4A070A99-28F6-4515-A3D6-1759445BE721}" srcOrd="0" destOrd="0" presId="urn:microsoft.com/office/officeart/2005/8/layout/orgChart1"/>
    <dgm:cxn modelId="{FFEC3BB2-9003-403A-9AE6-244F5635016A}" srcId="{123538AB-0A78-4B79-B587-CA93900C01EC}" destId="{C5940C3F-DEAA-401F-8ADA-FC0AE7E6EEEC}" srcOrd="0" destOrd="0" parTransId="{96019BF8-985B-4385-A0DA-CEA9D692AD59}" sibTransId="{B569D943-C4C6-4142-9AD8-C9CE4872F204}"/>
    <dgm:cxn modelId="{26E859AF-2223-432C-B096-F98E8C82C05F}" type="presOf" srcId="{123538AB-0A78-4B79-B587-CA93900C01EC}" destId="{E6ADC7A4-3180-4CD5-9178-4E8B26C56C5A}" srcOrd="0" destOrd="0" presId="urn:microsoft.com/office/officeart/2005/8/layout/orgChart1"/>
    <dgm:cxn modelId="{F585D2DB-6F63-4081-B653-A9A6FAE88B78}" type="presOf" srcId="{C22DFBA3-E441-42D5-AD88-481E55AF2256}" destId="{F356E996-4B01-44DE-8CDF-1CB6A7A2A1CA}" srcOrd="0" destOrd="0" presId="urn:microsoft.com/office/officeart/2005/8/layout/orgChart1"/>
    <dgm:cxn modelId="{BDADE13B-2043-4538-8E50-FFE9BD49D405}" type="presOf" srcId="{0754271F-4B2E-408D-AE33-78FBA980F5BA}" destId="{F4EE4F1F-7671-40FA-B2F4-11B9E9F1601C}" srcOrd="1" destOrd="0" presId="urn:microsoft.com/office/officeart/2005/8/layout/orgChart1"/>
    <dgm:cxn modelId="{8606BE42-FA7C-4A47-9FB2-40F9D4735D3B}" type="presOf" srcId="{2AF35198-0969-4998-A8BE-51DA72998C26}" destId="{89BAD9D4-2E1B-4951-AAB6-A2EF2A0A520F}" srcOrd="1" destOrd="0" presId="urn:microsoft.com/office/officeart/2005/8/layout/orgChart1"/>
    <dgm:cxn modelId="{65D90CC6-FA93-4D72-B471-69FEB92FD5A3}" srcId="{C5940C3F-DEAA-401F-8ADA-FC0AE7E6EEEC}" destId="{2AF35198-0969-4998-A8BE-51DA72998C26}" srcOrd="4" destOrd="0" parTransId="{E633368A-19FD-4B63-92D7-B08298A97D4D}" sibTransId="{711363C6-FE33-4445-9726-6003F77A03E6}"/>
    <dgm:cxn modelId="{1CCE12B8-D72C-4BFD-A4B0-7902FA003131}" type="presParOf" srcId="{E6ADC7A4-3180-4CD5-9178-4E8B26C56C5A}" destId="{4CE6D073-8730-4B58-BDFF-3F6C1225B4BE}" srcOrd="0" destOrd="0" presId="urn:microsoft.com/office/officeart/2005/8/layout/orgChart1"/>
    <dgm:cxn modelId="{DD77618A-F625-4353-B0C3-51B67EA992DD}" type="presParOf" srcId="{4CE6D073-8730-4B58-BDFF-3F6C1225B4BE}" destId="{850427EA-9977-4CFC-8C14-0C459C34236D}" srcOrd="0" destOrd="0" presId="urn:microsoft.com/office/officeart/2005/8/layout/orgChart1"/>
    <dgm:cxn modelId="{0943729F-C46E-4AA5-89BB-1994508FE9B6}" type="presParOf" srcId="{850427EA-9977-4CFC-8C14-0C459C34236D}" destId="{0823FC15-BD20-4597-900E-24F5E7769D1D}" srcOrd="0" destOrd="0" presId="urn:microsoft.com/office/officeart/2005/8/layout/orgChart1"/>
    <dgm:cxn modelId="{EAC3D0BC-9746-461A-ADDD-28BD17682C92}" type="presParOf" srcId="{850427EA-9977-4CFC-8C14-0C459C34236D}" destId="{B610E062-1595-4B80-95B1-C308794ECB67}" srcOrd="1" destOrd="0" presId="urn:microsoft.com/office/officeart/2005/8/layout/orgChart1"/>
    <dgm:cxn modelId="{6B7146C2-4267-4712-B789-9A02AB7AF98F}" type="presParOf" srcId="{4CE6D073-8730-4B58-BDFF-3F6C1225B4BE}" destId="{032026B6-CC23-4ABF-818D-969D81B19807}" srcOrd="1" destOrd="0" presId="urn:microsoft.com/office/officeart/2005/8/layout/orgChart1"/>
    <dgm:cxn modelId="{5A9ED79E-839B-45BE-8232-9C33487B22EC}" type="presParOf" srcId="{032026B6-CC23-4ABF-818D-969D81B19807}" destId="{5F54D640-C42B-42D1-A7C4-185B5B7436F1}" srcOrd="0" destOrd="0" presId="urn:microsoft.com/office/officeart/2005/8/layout/orgChart1"/>
    <dgm:cxn modelId="{AFB1C10F-5BFA-41C3-9E45-1239257A8C06}" type="presParOf" srcId="{032026B6-CC23-4ABF-818D-969D81B19807}" destId="{E3A16739-FBC3-4C3A-B39B-DD6A51E88BC3}" srcOrd="1" destOrd="0" presId="urn:microsoft.com/office/officeart/2005/8/layout/orgChart1"/>
    <dgm:cxn modelId="{F3B37FC7-CB04-4F30-8FF3-914D11B8F46D}" type="presParOf" srcId="{E3A16739-FBC3-4C3A-B39B-DD6A51E88BC3}" destId="{09FE0F5A-CF74-4F18-B368-C8EB4ABBCE72}" srcOrd="0" destOrd="0" presId="urn:microsoft.com/office/officeart/2005/8/layout/orgChart1"/>
    <dgm:cxn modelId="{29D0D67F-9F3B-4D70-9D50-064A10CEA05E}" type="presParOf" srcId="{09FE0F5A-CF74-4F18-B368-C8EB4ABBCE72}" destId="{F356E996-4B01-44DE-8CDF-1CB6A7A2A1CA}" srcOrd="0" destOrd="0" presId="urn:microsoft.com/office/officeart/2005/8/layout/orgChart1"/>
    <dgm:cxn modelId="{52030CAD-29D0-4269-889F-D295C64A6D7F}" type="presParOf" srcId="{09FE0F5A-CF74-4F18-B368-C8EB4ABBCE72}" destId="{CA47392F-A06E-45B7-873B-D538F6F9D094}" srcOrd="1" destOrd="0" presId="urn:microsoft.com/office/officeart/2005/8/layout/orgChart1"/>
    <dgm:cxn modelId="{3A19F461-70FF-48CE-88B4-473563C3FB92}" type="presParOf" srcId="{E3A16739-FBC3-4C3A-B39B-DD6A51E88BC3}" destId="{B02138EA-F572-451D-9FD5-B4080EBAB37E}" srcOrd="1" destOrd="0" presId="urn:microsoft.com/office/officeart/2005/8/layout/orgChart1"/>
    <dgm:cxn modelId="{2A2C0245-6218-40CA-B24A-6131F1AD6B4B}" type="presParOf" srcId="{E3A16739-FBC3-4C3A-B39B-DD6A51E88BC3}" destId="{5A692F7E-CC5E-496C-B0A1-31332874121B}" srcOrd="2" destOrd="0" presId="urn:microsoft.com/office/officeart/2005/8/layout/orgChart1"/>
    <dgm:cxn modelId="{DE3D7B35-6ADB-431B-AB99-ACE5D2AB5035}" type="presParOf" srcId="{032026B6-CC23-4ABF-818D-969D81B19807}" destId="{8B492129-2895-4C36-8285-0425B7EA2DF0}" srcOrd="2" destOrd="0" presId="urn:microsoft.com/office/officeart/2005/8/layout/orgChart1"/>
    <dgm:cxn modelId="{62AB66B1-D107-4A7F-8365-8D0B2A34C5B2}" type="presParOf" srcId="{032026B6-CC23-4ABF-818D-969D81B19807}" destId="{F88115B2-D836-41C6-9130-190A04480116}" srcOrd="3" destOrd="0" presId="urn:microsoft.com/office/officeart/2005/8/layout/orgChart1"/>
    <dgm:cxn modelId="{97F4DF93-EC49-4655-A913-48EE500D54E9}" type="presParOf" srcId="{F88115B2-D836-41C6-9130-190A04480116}" destId="{61B9E11B-42AD-4750-A30A-B5EEA282C2BC}" srcOrd="0" destOrd="0" presId="urn:microsoft.com/office/officeart/2005/8/layout/orgChart1"/>
    <dgm:cxn modelId="{8B5A22F0-F746-419F-B55C-086828E1BB07}" type="presParOf" srcId="{61B9E11B-42AD-4750-A30A-B5EEA282C2BC}" destId="{E0E8E994-2362-4F39-A2F6-28E94C8B54C2}" srcOrd="0" destOrd="0" presId="urn:microsoft.com/office/officeart/2005/8/layout/orgChart1"/>
    <dgm:cxn modelId="{1BD273FC-3462-4A9C-94B6-3E81A9A2BD97}" type="presParOf" srcId="{61B9E11B-42AD-4750-A30A-B5EEA282C2BC}" destId="{95A6319E-C512-4CA1-AA06-15CC0088E026}" srcOrd="1" destOrd="0" presId="urn:microsoft.com/office/officeart/2005/8/layout/orgChart1"/>
    <dgm:cxn modelId="{AFC58268-C584-4B4D-9257-0D724D7247A1}" type="presParOf" srcId="{F88115B2-D836-41C6-9130-190A04480116}" destId="{5BEA7C56-8E1D-4742-BF02-7991623C58EB}" srcOrd="1" destOrd="0" presId="urn:microsoft.com/office/officeart/2005/8/layout/orgChart1"/>
    <dgm:cxn modelId="{4E96C588-E096-403B-B84F-698751C4F2D2}" type="presParOf" srcId="{F88115B2-D836-41C6-9130-190A04480116}" destId="{023418FF-7AE2-4AD0-B188-127BA53A3DA6}" srcOrd="2" destOrd="0" presId="urn:microsoft.com/office/officeart/2005/8/layout/orgChart1"/>
    <dgm:cxn modelId="{631C3ABF-77E2-422E-BFFE-A5319A6D664F}" type="presParOf" srcId="{032026B6-CC23-4ABF-818D-969D81B19807}" destId="{F59B7AEC-8560-4DE1-A33C-440C1BBE3CC6}" srcOrd="4" destOrd="0" presId="urn:microsoft.com/office/officeart/2005/8/layout/orgChart1"/>
    <dgm:cxn modelId="{310D5F66-D6FD-4C0F-AB89-B00414F6B2BB}" type="presParOf" srcId="{032026B6-CC23-4ABF-818D-969D81B19807}" destId="{6CB9DC16-46F2-49DD-948D-9636F3019003}" srcOrd="5" destOrd="0" presId="urn:microsoft.com/office/officeart/2005/8/layout/orgChart1"/>
    <dgm:cxn modelId="{B03A0143-3077-463F-90B8-646FEA153318}" type="presParOf" srcId="{6CB9DC16-46F2-49DD-948D-9636F3019003}" destId="{4D589EF6-A936-4114-8DAF-5510C97673B8}" srcOrd="0" destOrd="0" presId="urn:microsoft.com/office/officeart/2005/8/layout/orgChart1"/>
    <dgm:cxn modelId="{153312C7-6810-4487-8828-AAEF5555B7C8}" type="presParOf" srcId="{4D589EF6-A936-4114-8DAF-5510C97673B8}" destId="{440BD466-D061-4027-997D-DB2DC152591A}" srcOrd="0" destOrd="0" presId="urn:microsoft.com/office/officeart/2005/8/layout/orgChart1"/>
    <dgm:cxn modelId="{1279D30C-C26E-4685-A0EA-C8A1D88CCBF0}" type="presParOf" srcId="{4D589EF6-A936-4114-8DAF-5510C97673B8}" destId="{D6B27C39-F024-48CB-A490-DA6332F890C2}" srcOrd="1" destOrd="0" presId="urn:microsoft.com/office/officeart/2005/8/layout/orgChart1"/>
    <dgm:cxn modelId="{53742D20-C689-47F8-A87F-67423C0234C0}" type="presParOf" srcId="{6CB9DC16-46F2-49DD-948D-9636F3019003}" destId="{4520EC7A-39BA-4FFC-8BDF-4D02ED969FFF}" srcOrd="1" destOrd="0" presId="urn:microsoft.com/office/officeart/2005/8/layout/orgChart1"/>
    <dgm:cxn modelId="{7A85E930-51A9-46AC-A7BF-FA8EA97B3AFB}" type="presParOf" srcId="{6CB9DC16-46F2-49DD-948D-9636F3019003}" destId="{7BA554E9-F1B4-4BF5-8104-923422145789}" srcOrd="2" destOrd="0" presId="urn:microsoft.com/office/officeart/2005/8/layout/orgChart1"/>
    <dgm:cxn modelId="{0FD25642-BB90-482A-B2EB-D10DD768C382}" type="presParOf" srcId="{032026B6-CC23-4ABF-818D-969D81B19807}" destId="{D0D6F1A4-24EF-456B-9747-4D5084C47AF5}" srcOrd="6" destOrd="0" presId="urn:microsoft.com/office/officeart/2005/8/layout/orgChart1"/>
    <dgm:cxn modelId="{FE222F7B-3DF2-47F5-BCEC-62C347BAA14B}" type="presParOf" srcId="{032026B6-CC23-4ABF-818D-969D81B19807}" destId="{ECB3734A-4112-4C6F-A21D-8F34C9A120C1}" srcOrd="7" destOrd="0" presId="urn:microsoft.com/office/officeart/2005/8/layout/orgChart1"/>
    <dgm:cxn modelId="{3CC84097-EEC0-4016-A8AE-26D46B2B22D0}" type="presParOf" srcId="{ECB3734A-4112-4C6F-A21D-8F34C9A120C1}" destId="{421FF7C3-F6A8-406D-8B27-454848EEC916}" srcOrd="0" destOrd="0" presId="urn:microsoft.com/office/officeart/2005/8/layout/orgChart1"/>
    <dgm:cxn modelId="{62410AEC-746A-4079-B3FE-9719B8CF4649}" type="presParOf" srcId="{421FF7C3-F6A8-406D-8B27-454848EEC916}" destId="{BDAE3CA5-B615-4BC1-8248-6B0BCC8402E1}" srcOrd="0" destOrd="0" presId="urn:microsoft.com/office/officeart/2005/8/layout/orgChart1"/>
    <dgm:cxn modelId="{CCD62BD0-21CB-4392-9F8A-54E4688336BC}" type="presParOf" srcId="{421FF7C3-F6A8-406D-8B27-454848EEC916}" destId="{49A01102-91C8-403A-98AD-FDB21360E2DC}" srcOrd="1" destOrd="0" presId="urn:microsoft.com/office/officeart/2005/8/layout/orgChart1"/>
    <dgm:cxn modelId="{34F290DA-2163-48D8-AADD-30FDB58094B8}" type="presParOf" srcId="{ECB3734A-4112-4C6F-A21D-8F34C9A120C1}" destId="{61A797E3-1984-44A6-88C0-7FC292A14779}" srcOrd="1" destOrd="0" presId="urn:microsoft.com/office/officeart/2005/8/layout/orgChart1"/>
    <dgm:cxn modelId="{952EC8C7-EE11-409D-A533-D3056162F1AD}" type="presParOf" srcId="{ECB3734A-4112-4C6F-A21D-8F34C9A120C1}" destId="{A37816D7-2B47-4F76-9693-E8A83386415F}" srcOrd="2" destOrd="0" presId="urn:microsoft.com/office/officeart/2005/8/layout/orgChart1"/>
    <dgm:cxn modelId="{7F35E50C-DAED-48AB-A4FD-D6FCADC760B2}" type="presParOf" srcId="{4CE6D073-8730-4B58-BDFF-3F6C1225B4BE}" destId="{017D396A-D44E-42A2-A981-0DC3D3CEE562}" srcOrd="2" destOrd="0" presId="urn:microsoft.com/office/officeart/2005/8/layout/orgChart1"/>
    <dgm:cxn modelId="{07E18BEA-83EE-478C-B001-4F179E7C4027}" type="presParOf" srcId="{017D396A-D44E-42A2-A981-0DC3D3CEE562}" destId="{ECB0A4FD-F98A-486F-8522-05481474ED95}" srcOrd="0" destOrd="0" presId="urn:microsoft.com/office/officeart/2005/8/layout/orgChart1"/>
    <dgm:cxn modelId="{7BD3EA48-F896-488C-9A7F-10F983D7DE6C}" type="presParOf" srcId="{017D396A-D44E-42A2-A981-0DC3D3CEE562}" destId="{C56F70A1-0207-43BD-B0A0-1B4544AE9E77}" srcOrd="1" destOrd="0" presId="urn:microsoft.com/office/officeart/2005/8/layout/orgChart1"/>
    <dgm:cxn modelId="{FDE59DB9-EE60-4F01-98BD-DCD5E137B15F}" type="presParOf" srcId="{C56F70A1-0207-43BD-B0A0-1B4544AE9E77}" destId="{0B9711D9-4C7C-47E3-B78B-7B25341DCDE0}" srcOrd="0" destOrd="0" presId="urn:microsoft.com/office/officeart/2005/8/layout/orgChart1"/>
    <dgm:cxn modelId="{B71BB177-45C4-468C-8240-D8667F0B7B5C}" type="presParOf" srcId="{0B9711D9-4C7C-47E3-B78B-7B25341DCDE0}" destId="{D79C684C-E083-43C8-AEBB-22C921D3C4B0}" srcOrd="0" destOrd="0" presId="urn:microsoft.com/office/officeart/2005/8/layout/orgChart1"/>
    <dgm:cxn modelId="{DDBE88C7-1FFB-45D9-9C46-A8AFC3DD1552}" type="presParOf" srcId="{0B9711D9-4C7C-47E3-B78B-7B25341DCDE0}" destId="{271A3AB7-9755-4A85-9ECD-C7DB00138E0D}" srcOrd="1" destOrd="0" presId="urn:microsoft.com/office/officeart/2005/8/layout/orgChart1"/>
    <dgm:cxn modelId="{626D6467-8FDB-401F-B26D-C4EECDA1B537}" type="presParOf" srcId="{C56F70A1-0207-43BD-B0A0-1B4544AE9E77}" destId="{5266A73B-76A0-42AC-A491-A9683AD61617}" srcOrd="1" destOrd="0" presId="urn:microsoft.com/office/officeart/2005/8/layout/orgChart1"/>
    <dgm:cxn modelId="{26ACB38F-6CD3-4EEC-8A9C-F58C894AD600}" type="presParOf" srcId="{C56F70A1-0207-43BD-B0A0-1B4544AE9E77}" destId="{D5988554-F03E-45D4-BE60-1E32C51F901B}" srcOrd="2" destOrd="0" presId="urn:microsoft.com/office/officeart/2005/8/layout/orgChart1"/>
    <dgm:cxn modelId="{03EB2BD2-0731-4CC3-998C-54877BD642A4}" type="presParOf" srcId="{017D396A-D44E-42A2-A981-0DC3D3CEE562}" destId="{DE74D34C-31BC-4A80-ACE5-675532E2FA68}" srcOrd="2" destOrd="0" presId="urn:microsoft.com/office/officeart/2005/8/layout/orgChart1"/>
    <dgm:cxn modelId="{4E466681-3373-425A-8541-0F8D47570153}" type="presParOf" srcId="{017D396A-D44E-42A2-A981-0DC3D3CEE562}" destId="{55967E75-1AEF-49D6-9AD9-BAFF3F940E71}" srcOrd="3" destOrd="0" presId="urn:microsoft.com/office/officeart/2005/8/layout/orgChart1"/>
    <dgm:cxn modelId="{FA411E69-3118-4ADE-9D98-5553BDB76372}" type="presParOf" srcId="{55967E75-1AEF-49D6-9AD9-BAFF3F940E71}" destId="{325833F7-1C4C-4D3C-8157-B1370A1C7C94}" srcOrd="0" destOrd="0" presId="urn:microsoft.com/office/officeart/2005/8/layout/orgChart1"/>
    <dgm:cxn modelId="{A0CA8CB3-36C9-459D-98AF-996A72651CD7}" type="presParOf" srcId="{325833F7-1C4C-4D3C-8157-B1370A1C7C94}" destId="{4A070A99-28F6-4515-A3D6-1759445BE721}" srcOrd="0" destOrd="0" presId="urn:microsoft.com/office/officeart/2005/8/layout/orgChart1"/>
    <dgm:cxn modelId="{9AD1E873-023D-42A9-99CE-8011C92EDF08}" type="presParOf" srcId="{325833F7-1C4C-4D3C-8157-B1370A1C7C94}" destId="{F40DC558-35B0-4A0C-8D3C-AD5FF9D63F7D}" srcOrd="1" destOrd="0" presId="urn:microsoft.com/office/officeart/2005/8/layout/orgChart1"/>
    <dgm:cxn modelId="{E20E556C-42DC-4A42-9D28-E9F36285E017}" type="presParOf" srcId="{55967E75-1AEF-49D6-9AD9-BAFF3F940E71}" destId="{4B39217A-577D-4146-939C-9207B79C7A9B}" srcOrd="1" destOrd="0" presId="urn:microsoft.com/office/officeart/2005/8/layout/orgChart1"/>
    <dgm:cxn modelId="{03B04274-39ED-4CA5-A66A-0BD211135055}" type="presParOf" srcId="{55967E75-1AEF-49D6-9AD9-BAFF3F940E71}" destId="{B4E74186-0C0C-4732-8BEB-97FAAB65F530}" srcOrd="2" destOrd="0" presId="urn:microsoft.com/office/officeart/2005/8/layout/orgChart1"/>
    <dgm:cxn modelId="{D89E8617-5032-4255-9E18-86FFAAEF16C3}" type="presParOf" srcId="{017D396A-D44E-42A2-A981-0DC3D3CEE562}" destId="{C882EAC3-EAEF-480D-983E-4EFB737A9C1A}" srcOrd="4" destOrd="0" presId="urn:microsoft.com/office/officeart/2005/8/layout/orgChart1"/>
    <dgm:cxn modelId="{D469523C-9D09-48F8-AA52-0737035109D7}" type="presParOf" srcId="{017D396A-D44E-42A2-A981-0DC3D3CEE562}" destId="{D5CD2C4D-EBF1-484D-A91D-587F4FEE05F0}" srcOrd="5" destOrd="0" presId="urn:microsoft.com/office/officeart/2005/8/layout/orgChart1"/>
    <dgm:cxn modelId="{E0AE9457-BF78-4010-9B43-5266BBCA3F1D}" type="presParOf" srcId="{D5CD2C4D-EBF1-484D-A91D-587F4FEE05F0}" destId="{43AB9CF7-08DC-4627-91DF-C247D10454B9}" srcOrd="0" destOrd="0" presId="urn:microsoft.com/office/officeart/2005/8/layout/orgChart1"/>
    <dgm:cxn modelId="{9A798913-C540-4D35-BA0A-3FFC9CBDD78A}" type="presParOf" srcId="{43AB9CF7-08DC-4627-91DF-C247D10454B9}" destId="{34FB785B-360A-4685-B0B9-887DC43BD390}" srcOrd="0" destOrd="0" presId="urn:microsoft.com/office/officeart/2005/8/layout/orgChart1"/>
    <dgm:cxn modelId="{BDFA6577-B76E-41AA-9D4E-630CB7DCE0E4}" type="presParOf" srcId="{43AB9CF7-08DC-4627-91DF-C247D10454B9}" destId="{E6BB0F4E-7D64-448C-8A6D-7B19E3DF697D}" srcOrd="1" destOrd="0" presId="urn:microsoft.com/office/officeart/2005/8/layout/orgChart1"/>
    <dgm:cxn modelId="{3898E073-67EB-487D-80FF-69484B73308E}" type="presParOf" srcId="{D5CD2C4D-EBF1-484D-A91D-587F4FEE05F0}" destId="{DCFBCB05-9446-4765-9B50-CEC8AE21CDEE}" srcOrd="1" destOrd="0" presId="urn:microsoft.com/office/officeart/2005/8/layout/orgChart1"/>
    <dgm:cxn modelId="{EE9AC709-5646-408C-A5A6-71C252DE7992}" type="presParOf" srcId="{D5CD2C4D-EBF1-484D-A91D-587F4FEE05F0}" destId="{90CB1C54-27D5-4427-A575-305242934A8E}" srcOrd="2" destOrd="0" presId="urn:microsoft.com/office/officeart/2005/8/layout/orgChart1"/>
    <dgm:cxn modelId="{2FA8E30F-9F59-4DD9-9834-7CBA45ADB9B5}" type="presParOf" srcId="{017D396A-D44E-42A2-A981-0DC3D3CEE562}" destId="{5956F2A4-A79B-4AFB-8128-B5FE2992B71A}" srcOrd="6" destOrd="0" presId="urn:microsoft.com/office/officeart/2005/8/layout/orgChart1"/>
    <dgm:cxn modelId="{9D2A2313-608C-4356-AF66-F0E4866952F5}" type="presParOf" srcId="{017D396A-D44E-42A2-A981-0DC3D3CEE562}" destId="{8F99D818-3847-48D9-9EAB-D940FFD7300C}" srcOrd="7" destOrd="0" presId="urn:microsoft.com/office/officeart/2005/8/layout/orgChart1"/>
    <dgm:cxn modelId="{37A876D5-F729-4EFD-8DF4-A1E640D48AF4}" type="presParOf" srcId="{8F99D818-3847-48D9-9EAB-D940FFD7300C}" destId="{E61FC664-99F8-4173-B994-0D172C0DADB8}" srcOrd="0" destOrd="0" presId="urn:microsoft.com/office/officeart/2005/8/layout/orgChart1"/>
    <dgm:cxn modelId="{023581D3-D5AC-40E6-8279-F858B58B54A7}" type="presParOf" srcId="{E61FC664-99F8-4173-B994-0D172C0DADB8}" destId="{FCD92133-138B-4E8C-AFA1-E353D388C7B8}" srcOrd="0" destOrd="0" presId="urn:microsoft.com/office/officeart/2005/8/layout/orgChart1"/>
    <dgm:cxn modelId="{1B585D27-FF51-4BF8-AFDC-1F6EB71AB96D}" type="presParOf" srcId="{E61FC664-99F8-4173-B994-0D172C0DADB8}" destId="{FF976442-2216-41F0-9543-104C4A1B9634}" srcOrd="1" destOrd="0" presId="urn:microsoft.com/office/officeart/2005/8/layout/orgChart1"/>
    <dgm:cxn modelId="{1742A18B-D716-416A-AA33-B506DB76ABFB}" type="presParOf" srcId="{8F99D818-3847-48D9-9EAB-D940FFD7300C}" destId="{73D8A373-19AF-4E99-9043-5F14EDB0F347}" srcOrd="1" destOrd="0" presId="urn:microsoft.com/office/officeart/2005/8/layout/orgChart1"/>
    <dgm:cxn modelId="{37034464-3509-4B75-A30C-4A3726914581}" type="presParOf" srcId="{8F99D818-3847-48D9-9EAB-D940FFD7300C}" destId="{7AC6A8CE-C789-439C-8DDD-82B6D1D041B0}" srcOrd="2" destOrd="0" presId="urn:microsoft.com/office/officeart/2005/8/layout/orgChart1"/>
    <dgm:cxn modelId="{7D958623-D147-44E7-8808-FD88720DD35C}" type="presParOf" srcId="{017D396A-D44E-42A2-A981-0DC3D3CEE562}" destId="{FE07C4D7-ADD7-4EA1-904A-0FF69B72FE1B}" srcOrd="8" destOrd="0" presId="urn:microsoft.com/office/officeart/2005/8/layout/orgChart1"/>
    <dgm:cxn modelId="{51C98A9F-76A4-4282-86D5-4D287990E10B}" type="presParOf" srcId="{017D396A-D44E-42A2-A981-0DC3D3CEE562}" destId="{3AC5BF33-EA42-4662-89D0-4A4A31D5B000}" srcOrd="9" destOrd="0" presId="urn:microsoft.com/office/officeart/2005/8/layout/orgChart1"/>
    <dgm:cxn modelId="{7E748D58-B2B7-4A43-8679-483E5086005A}" type="presParOf" srcId="{3AC5BF33-EA42-4662-89D0-4A4A31D5B000}" destId="{9E8CCC74-E86D-455F-A138-D4A09585C5EE}" srcOrd="0" destOrd="0" presId="urn:microsoft.com/office/officeart/2005/8/layout/orgChart1"/>
    <dgm:cxn modelId="{CE23472D-FC23-4DA7-AA45-F1479AADB993}" type="presParOf" srcId="{9E8CCC74-E86D-455F-A138-D4A09585C5EE}" destId="{27CD8C37-7A97-4589-B4B2-193EDCE6DE4B}" srcOrd="0" destOrd="0" presId="urn:microsoft.com/office/officeart/2005/8/layout/orgChart1"/>
    <dgm:cxn modelId="{9A8B5C19-40B3-4883-8EC9-89176A82BE5F}" type="presParOf" srcId="{9E8CCC74-E86D-455F-A138-D4A09585C5EE}" destId="{89BAD9D4-2E1B-4951-AAB6-A2EF2A0A520F}" srcOrd="1" destOrd="0" presId="urn:microsoft.com/office/officeart/2005/8/layout/orgChart1"/>
    <dgm:cxn modelId="{1AE7D3D1-5A98-4820-9933-4393DD6FE993}" type="presParOf" srcId="{3AC5BF33-EA42-4662-89D0-4A4A31D5B000}" destId="{A29D9D32-BDBD-4F93-87BF-C7E242255663}" srcOrd="1" destOrd="0" presId="urn:microsoft.com/office/officeart/2005/8/layout/orgChart1"/>
    <dgm:cxn modelId="{17A59E02-9739-411A-991B-B0B7A2E1636A}" type="presParOf" srcId="{3AC5BF33-EA42-4662-89D0-4A4A31D5B000}" destId="{9AC2BDB2-C155-4F40-9057-214DE354587B}" srcOrd="2" destOrd="0" presId="urn:microsoft.com/office/officeart/2005/8/layout/orgChart1"/>
    <dgm:cxn modelId="{D2907C9C-4113-4E7F-97F7-918D49A78AEA}" type="presParOf" srcId="{017D396A-D44E-42A2-A981-0DC3D3CEE562}" destId="{1FB402E3-1CE9-4E42-83C0-FE4D67DB1598}" srcOrd="10" destOrd="0" presId="urn:microsoft.com/office/officeart/2005/8/layout/orgChart1"/>
    <dgm:cxn modelId="{F82D0F76-90BA-4F5A-88AD-8123C8E5233A}" type="presParOf" srcId="{017D396A-D44E-42A2-A981-0DC3D3CEE562}" destId="{972DCAD8-CCC7-4BF2-BF45-64E69FF1B7C6}" srcOrd="11" destOrd="0" presId="urn:microsoft.com/office/officeart/2005/8/layout/orgChart1"/>
    <dgm:cxn modelId="{433BBF9C-2727-445D-B44F-C1B504FF85E4}" type="presParOf" srcId="{972DCAD8-CCC7-4BF2-BF45-64E69FF1B7C6}" destId="{AB3A9D5A-7784-4ECD-B9EC-B769D48038CA}" srcOrd="0" destOrd="0" presId="urn:microsoft.com/office/officeart/2005/8/layout/orgChart1"/>
    <dgm:cxn modelId="{786314E4-9B9A-461F-AA31-01A284CA26BD}" type="presParOf" srcId="{AB3A9D5A-7784-4ECD-B9EC-B769D48038CA}" destId="{14D267E4-8D15-4DC9-B231-906EFC51DE75}" srcOrd="0" destOrd="0" presId="urn:microsoft.com/office/officeart/2005/8/layout/orgChart1"/>
    <dgm:cxn modelId="{E5D06E70-5724-4FBB-82BC-FED18DB70FB6}" type="presParOf" srcId="{AB3A9D5A-7784-4ECD-B9EC-B769D48038CA}" destId="{F4EE4F1F-7671-40FA-B2F4-11B9E9F1601C}" srcOrd="1" destOrd="0" presId="urn:microsoft.com/office/officeart/2005/8/layout/orgChart1"/>
    <dgm:cxn modelId="{67456089-8161-43B8-B974-834119617781}" type="presParOf" srcId="{972DCAD8-CCC7-4BF2-BF45-64E69FF1B7C6}" destId="{505F1E35-D576-40B2-88BC-4B414AFCB9C8}" srcOrd="1" destOrd="0" presId="urn:microsoft.com/office/officeart/2005/8/layout/orgChart1"/>
    <dgm:cxn modelId="{6EE48E1E-1034-42A9-9169-49937FCDC030}" type="presParOf" srcId="{972DCAD8-CCC7-4BF2-BF45-64E69FF1B7C6}" destId="{2F2DC227-33CE-4582-9665-B882285665C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23538AB-0A78-4B79-B587-CA93900C01EC}" type="doc">
      <dgm:prSet loTypeId="urn:microsoft.com/office/officeart/2005/8/layout/orgChart1" loCatId="hierarchy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D906D562-A4DB-41BD-9D72-4B209AFCD457}" type="asst">
      <dgm:prSet phldrT="[Texto]" custT="1"/>
      <dgm:spPr>
        <a:solidFill>
          <a:srgbClr val="FFFF00"/>
        </a:solidFill>
      </dgm:spPr>
      <dgm:t>
        <a:bodyPr/>
        <a:lstStyle/>
        <a:p>
          <a:r>
            <a:rPr lang="pt-BR" sz="800" b="1" dirty="0" smtClean="0">
              <a:solidFill>
                <a:schemeClr val="tx1"/>
              </a:solidFill>
            </a:rPr>
            <a:t>CHEFIA DE GABINETE</a:t>
          </a:r>
          <a:endParaRPr lang="pt-BR" sz="800" b="1" dirty="0">
            <a:solidFill>
              <a:schemeClr val="tx1"/>
            </a:solidFill>
          </a:endParaRPr>
        </a:p>
      </dgm:t>
    </dgm:pt>
    <dgm:pt modelId="{7DA53B6A-5599-41F1-8F33-BD6FB1675901}" type="parTrans" cxnId="{7B6AD417-58CB-4925-B213-22523CBCE2A8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14EC499D-86B8-4C8A-BEF6-E27137DDA6E0}" type="sibTrans" cxnId="{7B6AD417-58CB-4925-B213-22523CBCE2A8}">
      <dgm:prSet/>
      <dgm:spPr/>
      <dgm:t>
        <a:bodyPr/>
        <a:lstStyle/>
        <a:p>
          <a:endParaRPr lang="pt-BR" dirty="0">
            <a:solidFill>
              <a:schemeClr val="tx1"/>
            </a:solidFill>
          </a:endParaRPr>
        </a:p>
      </dgm:t>
    </dgm:pt>
    <dgm:pt modelId="{C22DFBA3-E441-42D5-AD88-481E55AF2256}">
      <dgm:prSet phldrT="[Texto]"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75000"/>
          </a:schemeClr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pt-BR" sz="800" b="1" dirty="0" smtClean="0">
              <a:solidFill>
                <a:schemeClr val="tx1"/>
              </a:solidFill>
            </a:rPr>
            <a:t>DIREÇÃO DE ENSINO</a:t>
          </a:r>
          <a:endParaRPr lang="pt-BR" sz="800" b="1" dirty="0">
            <a:solidFill>
              <a:schemeClr val="tx1"/>
            </a:solidFill>
          </a:endParaRPr>
        </a:p>
      </dgm:t>
    </dgm:pt>
    <dgm:pt modelId="{62F1C8CD-7E57-471C-B958-CFE1578E9015}" type="parTrans" cxnId="{9BD20B27-E66A-42E8-A3B1-7738D41F08C1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6AA17A82-BF49-4708-B379-6E9DCDDCF398}" type="sibTrans" cxnId="{9BD20B27-E66A-42E8-A3B1-7738D41F08C1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9FA99342-B9CC-4972-AD44-1A9566A7B769}" type="asst">
      <dgm:prSet phldrT="[Texto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t-BR" sz="800" b="1" dirty="0" smtClean="0">
              <a:solidFill>
                <a:schemeClr val="tx1"/>
              </a:solidFill>
            </a:rPr>
            <a:t>COORDENAÇÃO</a:t>
          </a:r>
          <a:r>
            <a:rPr lang="pt-BR" sz="800" b="1" baseline="0" dirty="0" smtClean="0">
              <a:solidFill>
                <a:schemeClr val="tx1"/>
              </a:solidFill>
            </a:rPr>
            <a:t> DE GESTÃO DE PESSOAS</a:t>
          </a:r>
          <a:endParaRPr lang="pt-BR" sz="800" b="1" dirty="0" smtClean="0">
            <a:solidFill>
              <a:schemeClr val="tx1"/>
            </a:solidFill>
          </a:endParaRPr>
        </a:p>
      </dgm:t>
    </dgm:pt>
    <dgm:pt modelId="{548F9C1B-034D-4CAA-8F3E-8A348A0A865A}" type="parTrans" cxnId="{8925FED5-43C5-4914-A3BA-AA5A253FEAA1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A5A5F4B6-2BE3-47D7-8E83-4E3E4E5B52D3}" type="sibTrans" cxnId="{8925FED5-43C5-4914-A3BA-AA5A253FEAA1}">
      <dgm:prSet custT="1"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A2D86A73-D837-47AF-8D6A-D3146928823F}" type="asst">
      <dgm:prSet phldrT="[Texto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sz="800" b="1" dirty="0" smtClean="0">
              <a:solidFill>
                <a:schemeClr val="tx1"/>
              </a:solidFill>
            </a:rPr>
            <a:t>COORDENAÇÃO DE COMUNICAÇÃO SOCIAL</a:t>
          </a:r>
          <a:endParaRPr lang="pt-BR" sz="800" b="1" dirty="0">
            <a:solidFill>
              <a:schemeClr val="tx1"/>
            </a:solidFill>
          </a:endParaRPr>
        </a:p>
      </dgm:t>
    </dgm:pt>
    <dgm:pt modelId="{D57ADC92-F75B-4682-BD35-5A785FB9FC9B}" type="parTrans" cxnId="{C940A6F5-A92F-4357-A5F7-624C3336A7A8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C42F66E2-6288-4BF9-8EAE-F3DC6F001B90}" type="sibTrans" cxnId="{C940A6F5-A92F-4357-A5F7-624C3336A7A8}">
      <dgm:prSet/>
      <dgm:spPr/>
      <dgm:t>
        <a:bodyPr/>
        <a:lstStyle/>
        <a:p>
          <a:endParaRPr lang="pt-BR" dirty="0">
            <a:solidFill>
              <a:schemeClr val="tx1"/>
            </a:solidFill>
          </a:endParaRPr>
        </a:p>
      </dgm:t>
    </dgm:pt>
    <dgm:pt modelId="{5CB1AF85-E9CB-4DEB-84F2-5A07992E98EC}" type="asst">
      <dgm:prSet phldrT="[Texto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t-BR" sz="800" b="1" dirty="0" smtClean="0">
              <a:solidFill>
                <a:schemeClr val="tx1"/>
              </a:solidFill>
            </a:rPr>
            <a:t>COORDENAÇÃO DE REGISTRO ESCOLARES</a:t>
          </a:r>
        </a:p>
      </dgm:t>
    </dgm:pt>
    <dgm:pt modelId="{93C8DE75-E610-4A82-81CC-FAEBE03EAAE3}" type="parTrans" cxnId="{6971C005-2BCC-42F6-8475-5BF3AE9FFFD5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F8903E5E-B60B-4D67-8AE3-D36BF8F016B8}" type="sibTrans" cxnId="{6971C005-2BCC-42F6-8475-5BF3AE9FFFD5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2AF35198-0969-4998-A8BE-51DA72998C26}" type="asst">
      <dgm:prSet phldrT="[Texto]" custT="1"/>
      <dgm:spPr>
        <a:solidFill>
          <a:schemeClr val="accent3"/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t-BR" sz="800" b="1" smtClean="0">
              <a:solidFill>
                <a:schemeClr val="tx1"/>
              </a:solidFill>
            </a:rPr>
            <a:t>CONSELHO COMUNITÁRIO </a:t>
          </a:r>
          <a:r>
            <a:rPr lang="pt-BR" sz="800" b="1" dirty="0" smtClean="0">
              <a:solidFill>
                <a:schemeClr val="tx1"/>
              </a:solidFill>
            </a:rPr>
            <a:t>ESCOLAR</a:t>
          </a:r>
        </a:p>
      </dgm:t>
    </dgm:pt>
    <dgm:pt modelId="{E633368A-19FD-4B63-92D7-B08298A97D4D}" type="parTrans" cxnId="{65D90CC6-FA93-4D72-B471-69FEB92FD5A3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711363C6-FE33-4445-9726-6003F77A03E6}" type="sibTrans" cxnId="{65D90CC6-FA93-4D72-B471-69FEB92FD5A3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6F9F4C3A-C3D8-4549-AC0C-99B01C8752C9}">
      <dgm:prSet phldrT="[Texto]"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75000"/>
          </a:schemeClr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pt-BR" sz="800" b="1" dirty="0" smtClean="0">
              <a:solidFill>
                <a:schemeClr val="tx1"/>
              </a:solidFill>
            </a:rPr>
            <a:t>COORDENAÇÃO DE ADMINISTRAÇÃO E PLANEJAMENTO</a:t>
          </a:r>
          <a:endParaRPr lang="pt-BR" sz="500" b="1" dirty="0">
            <a:solidFill>
              <a:schemeClr val="tx1"/>
            </a:solidFill>
          </a:endParaRPr>
        </a:p>
      </dgm:t>
    </dgm:pt>
    <dgm:pt modelId="{7A580347-22ED-4B0F-BDEF-2E80547B0555}" type="sibTrans" cxnId="{B9717965-C44C-442B-B933-40D7DC4BDEAE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F4568F18-50F9-4A33-91DF-EC4FE591FEEB}" type="parTrans" cxnId="{B9717965-C44C-442B-B933-40D7DC4BDEAE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8F37619E-AEC1-4842-AF37-1B2878245727}">
      <dgm:prSet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75000"/>
          </a:schemeClr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pt-BR" sz="800" b="1" dirty="0" smtClean="0">
              <a:solidFill>
                <a:schemeClr val="tx1"/>
              </a:solidFill>
            </a:rPr>
            <a:t>CORDENAÇÃO DE PESQUISA, PÓS-GRADUAÇÃO E INOVAÇÃO TECNOLÓGICA</a:t>
          </a:r>
          <a:endParaRPr lang="pt-BR" sz="800" b="1" dirty="0">
            <a:solidFill>
              <a:schemeClr val="tx1"/>
            </a:solidFill>
          </a:endParaRPr>
        </a:p>
      </dgm:t>
    </dgm:pt>
    <dgm:pt modelId="{74930F17-FA45-42D3-B71B-534881AFE3DE}" type="parTrans" cxnId="{08A73ED4-2539-440F-8EF3-DFDA5E36AD9B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7B99118F-061C-43DB-8B91-F35B75B6ECFB}" type="sibTrans" cxnId="{08A73ED4-2539-440F-8EF3-DFDA5E36AD9B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5547C5DA-B5D8-45E6-8765-3B5CBEA16C7A}">
      <dgm:prSet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75000"/>
          </a:schemeClr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pt-BR" sz="800" b="1" dirty="0" smtClean="0">
              <a:solidFill>
                <a:schemeClr val="tx1"/>
              </a:solidFill>
            </a:rPr>
            <a:t>COORDENAÇÃO DE </a:t>
          </a:r>
        </a:p>
        <a:p>
          <a:r>
            <a:rPr lang="pt-BR" sz="800" b="1" dirty="0" smtClean="0">
              <a:solidFill>
                <a:schemeClr val="tx1"/>
              </a:solidFill>
            </a:rPr>
            <a:t>EXTENSÃO</a:t>
          </a:r>
          <a:endParaRPr lang="pt-BR" sz="800" b="1" dirty="0">
            <a:solidFill>
              <a:schemeClr val="tx1"/>
            </a:solidFill>
          </a:endParaRPr>
        </a:p>
      </dgm:t>
    </dgm:pt>
    <dgm:pt modelId="{AE602955-623A-4111-B6C2-3C06A84F9A45}" type="parTrans" cxnId="{4ADB54E2-6907-451C-8ABF-278538F90555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4D215D60-77EF-45F9-B1E6-EC9FE87CD87A}" type="sibTrans" cxnId="{4ADB54E2-6907-451C-8ABF-278538F90555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C5940C3F-DEAA-401F-8ADA-FC0AE7E6EEEC}">
      <dgm:prSet phldrT="[Texto]" custT="1"/>
      <dgm:spPr/>
      <dgm:t>
        <a:bodyPr/>
        <a:lstStyle/>
        <a:p>
          <a:r>
            <a:rPr lang="pt-BR" sz="800" b="1" dirty="0" smtClean="0">
              <a:solidFill>
                <a:schemeClr val="tx1"/>
              </a:solidFill>
            </a:rPr>
            <a:t>DIRETORIA</a:t>
          </a:r>
          <a:endParaRPr lang="pt-BR" sz="800" b="1" dirty="0">
            <a:solidFill>
              <a:schemeClr val="tx1"/>
            </a:solidFill>
          </a:endParaRPr>
        </a:p>
      </dgm:t>
    </dgm:pt>
    <dgm:pt modelId="{B569D943-C4C6-4142-9AD8-C9CE4872F204}" type="sibTrans" cxnId="{FFEC3BB2-9003-403A-9AE6-244F5635016A}">
      <dgm:prSet/>
      <dgm:spPr/>
      <dgm:t>
        <a:bodyPr/>
        <a:lstStyle/>
        <a:p>
          <a:pPr algn="ctr"/>
          <a:endParaRPr lang="pt-BR" dirty="0">
            <a:solidFill>
              <a:schemeClr val="tx1"/>
            </a:solidFill>
          </a:endParaRPr>
        </a:p>
      </dgm:t>
    </dgm:pt>
    <dgm:pt modelId="{96019BF8-985B-4385-A0DA-CEA9D692AD59}" type="parTrans" cxnId="{FFEC3BB2-9003-403A-9AE6-244F5635016A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0754271F-4B2E-408D-AE33-78FBA980F5BA}" type="asst">
      <dgm:prSet phldrT="[Texto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t-BR" sz="800" b="1" dirty="0" smtClean="0">
              <a:solidFill>
                <a:schemeClr val="tx1"/>
              </a:solidFill>
            </a:rPr>
            <a:t>COORDENAÇÃO DO NÚCLEO DE EDUCAÇÃO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t-BR" sz="800" b="1" dirty="0" smtClean="0">
              <a:solidFill>
                <a:schemeClr val="tx1"/>
              </a:solidFill>
            </a:rPr>
            <a:t> A DISTÂNCIA </a:t>
          </a:r>
        </a:p>
      </dgm:t>
    </dgm:pt>
    <dgm:pt modelId="{9CF7AA2A-04D1-454F-9376-59464D6FF641}" type="parTrans" cxnId="{054785D2-2C82-49E0-B479-00E88E553A17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0B964211-8E59-4A31-91F6-93E2C337DF17}" type="sibTrans" cxnId="{054785D2-2C82-49E0-B479-00E88E553A17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72E83AE7-BD3C-488D-BC11-322923FCD627}" type="asst">
      <dgm:prSet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pt-BR" sz="800" b="1" dirty="0" smtClean="0">
              <a:solidFill>
                <a:schemeClr val="tx1"/>
              </a:solidFill>
            </a:rPr>
            <a:t>COORDENAÇÃO PEDAGÓGICA</a:t>
          </a:r>
          <a:endParaRPr lang="pt-BR" sz="800" b="1" dirty="0">
            <a:solidFill>
              <a:schemeClr val="tx1"/>
            </a:solidFill>
          </a:endParaRPr>
        </a:p>
      </dgm:t>
    </dgm:pt>
    <dgm:pt modelId="{4FBB5A8F-3ACF-4890-9C06-1A62E2527549}" type="parTrans" cxnId="{960CE761-F932-4B22-99A3-1A82E940C130}">
      <dgm:prSet/>
      <dgm:spPr/>
      <dgm:t>
        <a:bodyPr/>
        <a:lstStyle/>
        <a:p>
          <a:endParaRPr lang="pt-BR"/>
        </a:p>
      </dgm:t>
    </dgm:pt>
    <dgm:pt modelId="{12B5EEBF-FC6E-4253-B69C-82ABFE713D40}" type="sibTrans" cxnId="{960CE761-F932-4B22-99A3-1A82E940C130}">
      <dgm:prSet/>
      <dgm:spPr/>
      <dgm:t>
        <a:bodyPr/>
        <a:lstStyle/>
        <a:p>
          <a:endParaRPr lang="pt-BR"/>
        </a:p>
      </dgm:t>
    </dgm:pt>
    <dgm:pt modelId="{3F71398B-61A5-4426-9B80-A2AC2B829825}" type="asst">
      <dgm:prSet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pt-BR" sz="800" b="1" dirty="0" smtClean="0">
              <a:solidFill>
                <a:schemeClr val="tx1"/>
              </a:solidFill>
            </a:rPr>
            <a:t>COORDENAÇÃO DO CURSO TÉCNICO EM COMÉRCIO EXTERIOR</a:t>
          </a:r>
          <a:endParaRPr lang="pt-BR" sz="800" b="1" dirty="0">
            <a:solidFill>
              <a:schemeClr val="tx1"/>
            </a:solidFill>
          </a:endParaRPr>
        </a:p>
      </dgm:t>
    </dgm:pt>
    <dgm:pt modelId="{561BD865-200F-434B-B058-F33EC38AC633}" type="parTrans" cxnId="{CBD9D3AE-9701-4478-9F14-4577558755CB}">
      <dgm:prSet/>
      <dgm:spPr/>
      <dgm:t>
        <a:bodyPr/>
        <a:lstStyle/>
        <a:p>
          <a:endParaRPr lang="pt-BR"/>
        </a:p>
      </dgm:t>
    </dgm:pt>
    <dgm:pt modelId="{E3DBACC0-334E-412B-96E4-6F0B9F78278F}" type="sibTrans" cxnId="{CBD9D3AE-9701-4478-9F14-4577558755CB}">
      <dgm:prSet/>
      <dgm:spPr/>
      <dgm:t>
        <a:bodyPr/>
        <a:lstStyle/>
        <a:p>
          <a:endParaRPr lang="pt-BR"/>
        </a:p>
      </dgm:t>
    </dgm:pt>
    <dgm:pt modelId="{071B3520-8C86-4642-BF9B-AA3523B6CBE3}" type="asst">
      <dgm:prSet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sz="800" b="1" dirty="0" smtClean="0">
              <a:solidFill>
                <a:schemeClr val="tx1"/>
              </a:solidFill>
            </a:rPr>
            <a:t>COORDENAÇÃO DE BIBLIOTECA</a:t>
          </a:r>
          <a:endParaRPr lang="pt-BR" sz="800" b="1" dirty="0">
            <a:solidFill>
              <a:schemeClr val="tx1"/>
            </a:solidFill>
          </a:endParaRPr>
        </a:p>
      </dgm:t>
    </dgm:pt>
    <dgm:pt modelId="{24BC22A7-6BE0-42F8-AC31-B1C76C58883D}" type="parTrans" cxnId="{EE1735BF-2ECD-493C-8C37-9DB6FB16AAB5}">
      <dgm:prSet/>
      <dgm:spPr/>
      <dgm:t>
        <a:bodyPr/>
        <a:lstStyle/>
        <a:p>
          <a:endParaRPr lang="pt-BR"/>
        </a:p>
      </dgm:t>
    </dgm:pt>
    <dgm:pt modelId="{16A21861-789D-457D-BE64-6B46B68557D4}" type="sibTrans" cxnId="{EE1735BF-2ECD-493C-8C37-9DB6FB16AAB5}">
      <dgm:prSet/>
      <dgm:spPr/>
      <dgm:t>
        <a:bodyPr/>
        <a:lstStyle/>
        <a:p>
          <a:endParaRPr lang="pt-BR"/>
        </a:p>
      </dgm:t>
    </dgm:pt>
    <dgm:pt modelId="{C30431DD-CF17-4E9A-B4CC-840A840C3C9A}" type="asst">
      <dgm:prSet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sz="800" b="1" dirty="0" smtClean="0">
              <a:solidFill>
                <a:schemeClr val="tx1"/>
              </a:solidFill>
            </a:rPr>
            <a:t>COORDENAÇÃO DE ASSISTÊNCIA ESTUDANTIL</a:t>
          </a:r>
          <a:endParaRPr lang="pt-BR" sz="800" b="1" dirty="0">
            <a:solidFill>
              <a:schemeClr val="tx1"/>
            </a:solidFill>
          </a:endParaRPr>
        </a:p>
      </dgm:t>
    </dgm:pt>
    <dgm:pt modelId="{54093721-D416-4B89-A035-848FA52997E1}" type="sibTrans" cxnId="{EF114A81-AE27-4853-B0EC-39B37D54209F}">
      <dgm:prSet/>
      <dgm:spPr/>
      <dgm:t>
        <a:bodyPr/>
        <a:lstStyle/>
        <a:p>
          <a:endParaRPr lang="pt-BR"/>
        </a:p>
      </dgm:t>
    </dgm:pt>
    <dgm:pt modelId="{28BCAF41-5113-4D78-B0ED-EDA19AEEBAEC}" type="parTrans" cxnId="{EF114A81-AE27-4853-B0EC-39B37D54209F}">
      <dgm:prSet/>
      <dgm:spPr/>
      <dgm:t>
        <a:bodyPr/>
        <a:lstStyle/>
        <a:p>
          <a:endParaRPr lang="pt-BR"/>
        </a:p>
      </dgm:t>
    </dgm:pt>
    <dgm:pt modelId="{BEC2E801-6A66-4F82-9273-C37AACE7D247}" type="asst">
      <dgm:prSet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sz="800" b="1" dirty="0" smtClean="0">
              <a:solidFill>
                <a:schemeClr val="tx1"/>
              </a:solidFill>
            </a:rPr>
            <a:t>NÚCLEO DE INOVAÇÃO TECNOLÓGICA</a:t>
          </a:r>
          <a:endParaRPr lang="pt-BR" sz="800" b="1" dirty="0">
            <a:solidFill>
              <a:schemeClr val="tx1"/>
            </a:solidFill>
          </a:endParaRPr>
        </a:p>
      </dgm:t>
    </dgm:pt>
    <dgm:pt modelId="{7446AAEB-6B51-4B90-A794-5632AD35DC64}" type="parTrans" cxnId="{2962CA27-D96A-4C50-AF21-D70685C46DBF}">
      <dgm:prSet/>
      <dgm:spPr/>
      <dgm:t>
        <a:bodyPr/>
        <a:lstStyle/>
        <a:p>
          <a:endParaRPr lang="pt-BR"/>
        </a:p>
      </dgm:t>
    </dgm:pt>
    <dgm:pt modelId="{1C72DB2F-C843-4982-B280-65D4FDC88607}" type="sibTrans" cxnId="{2962CA27-D96A-4C50-AF21-D70685C46DBF}">
      <dgm:prSet/>
      <dgm:spPr/>
      <dgm:t>
        <a:bodyPr/>
        <a:lstStyle/>
        <a:p>
          <a:endParaRPr lang="pt-BR"/>
        </a:p>
      </dgm:t>
    </dgm:pt>
    <dgm:pt modelId="{860D4DBD-824F-4973-9C91-43C77F9576DA}" type="asst">
      <dgm:prSet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sz="800" b="1" dirty="0" smtClean="0">
              <a:solidFill>
                <a:schemeClr val="tx1"/>
              </a:solidFill>
            </a:rPr>
            <a:t>COORDENAÇÃO DE  PATRIMÔNIO E ALMOXARIFADO</a:t>
          </a:r>
          <a:endParaRPr lang="pt-BR" sz="800" b="1" dirty="0">
            <a:solidFill>
              <a:schemeClr val="tx1"/>
            </a:solidFill>
          </a:endParaRPr>
        </a:p>
      </dgm:t>
    </dgm:pt>
    <dgm:pt modelId="{438DB54E-F52D-43CA-970B-DCF7A93A07AD}" type="parTrans" cxnId="{5D1BA00F-D3AA-4381-B4A0-7DD67295F5B8}">
      <dgm:prSet/>
      <dgm:spPr/>
      <dgm:t>
        <a:bodyPr/>
        <a:lstStyle/>
        <a:p>
          <a:endParaRPr lang="pt-BR"/>
        </a:p>
      </dgm:t>
    </dgm:pt>
    <dgm:pt modelId="{67D079CF-00A4-4ABE-8F0F-BFC4BA5A8BF2}" type="sibTrans" cxnId="{5D1BA00F-D3AA-4381-B4A0-7DD67295F5B8}">
      <dgm:prSet/>
      <dgm:spPr/>
      <dgm:t>
        <a:bodyPr/>
        <a:lstStyle/>
        <a:p>
          <a:endParaRPr lang="pt-BR"/>
        </a:p>
      </dgm:t>
    </dgm:pt>
    <dgm:pt modelId="{799E890D-F89F-4A9A-98C1-F21CC491D192}" type="asst">
      <dgm:prSet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sz="800" b="1" dirty="0" smtClean="0">
              <a:solidFill>
                <a:schemeClr val="tx1"/>
              </a:solidFill>
            </a:rPr>
            <a:t>COORDENAÇÃO DE PROTOCOLO E ARQUIVO</a:t>
          </a:r>
          <a:endParaRPr lang="pt-BR" sz="800" b="1" dirty="0">
            <a:solidFill>
              <a:schemeClr val="tx1"/>
            </a:solidFill>
          </a:endParaRPr>
        </a:p>
      </dgm:t>
    </dgm:pt>
    <dgm:pt modelId="{AB19AB81-DCD2-441C-A11B-368CAA5DD787}" type="parTrans" cxnId="{6EA925EC-784C-469B-AAFC-35B636D8F277}">
      <dgm:prSet/>
      <dgm:spPr/>
      <dgm:t>
        <a:bodyPr/>
        <a:lstStyle/>
        <a:p>
          <a:endParaRPr lang="pt-BR"/>
        </a:p>
      </dgm:t>
    </dgm:pt>
    <dgm:pt modelId="{B30CD99A-B476-46B0-B825-9542D13F9C87}" type="sibTrans" cxnId="{6EA925EC-784C-469B-AAFC-35B636D8F277}">
      <dgm:prSet/>
      <dgm:spPr/>
      <dgm:t>
        <a:bodyPr/>
        <a:lstStyle/>
        <a:p>
          <a:endParaRPr lang="pt-BR"/>
        </a:p>
      </dgm:t>
    </dgm:pt>
    <dgm:pt modelId="{78D4A4FD-610D-43CF-B9DF-B47804F355C9}" type="asst">
      <dgm:prSet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sz="800" b="1" dirty="0" smtClean="0">
              <a:solidFill>
                <a:schemeClr val="tx1"/>
              </a:solidFill>
            </a:rPr>
            <a:t>COORDENAÇÃO DE GESTÃO DE CONTRATOS</a:t>
          </a:r>
          <a:endParaRPr lang="pt-BR" sz="800" b="1" dirty="0">
            <a:solidFill>
              <a:schemeClr val="tx1"/>
            </a:solidFill>
          </a:endParaRPr>
        </a:p>
      </dgm:t>
    </dgm:pt>
    <dgm:pt modelId="{5BC3A2F4-2495-461C-AC44-1CA919B075DD}" type="parTrans" cxnId="{CBAEF636-2A54-4D40-914A-87A3F9AD659C}">
      <dgm:prSet/>
      <dgm:spPr/>
      <dgm:t>
        <a:bodyPr/>
        <a:lstStyle/>
        <a:p>
          <a:endParaRPr lang="pt-BR"/>
        </a:p>
      </dgm:t>
    </dgm:pt>
    <dgm:pt modelId="{D1918A2D-6A85-4799-ABA2-0506C51CA3AB}" type="sibTrans" cxnId="{CBAEF636-2A54-4D40-914A-87A3F9AD659C}">
      <dgm:prSet/>
      <dgm:spPr/>
      <dgm:t>
        <a:bodyPr/>
        <a:lstStyle/>
        <a:p>
          <a:endParaRPr lang="pt-BR"/>
        </a:p>
      </dgm:t>
    </dgm:pt>
    <dgm:pt modelId="{8E8DADBC-B6F2-497D-BA73-4AF9E381C857}" type="asst">
      <dgm:prSet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sz="800" b="1" dirty="0" smtClean="0">
              <a:solidFill>
                <a:schemeClr val="tx1"/>
              </a:solidFill>
            </a:rPr>
            <a:t>COORDENAÇÃO DE TRANSPORTE</a:t>
          </a:r>
          <a:endParaRPr lang="pt-BR" sz="800" b="1" dirty="0">
            <a:solidFill>
              <a:schemeClr val="tx1"/>
            </a:solidFill>
          </a:endParaRPr>
        </a:p>
      </dgm:t>
    </dgm:pt>
    <dgm:pt modelId="{85FD9EC3-F515-4A6A-9F11-00997DA70103}" type="parTrans" cxnId="{33E06F93-8102-47A0-9D2C-BCEA46A1F5B8}">
      <dgm:prSet/>
      <dgm:spPr/>
      <dgm:t>
        <a:bodyPr/>
        <a:lstStyle/>
        <a:p>
          <a:endParaRPr lang="pt-BR"/>
        </a:p>
      </dgm:t>
    </dgm:pt>
    <dgm:pt modelId="{10A80786-A0DF-42B6-B5A3-5F8773AA326D}" type="sibTrans" cxnId="{33E06F93-8102-47A0-9D2C-BCEA46A1F5B8}">
      <dgm:prSet/>
      <dgm:spPr/>
      <dgm:t>
        <a:bodyPr/>
        <a:lstStyle/>
        <a:p>
          <a:endParaRPr lang="pt-BR"/>
        </a:p>
      </dgm:t>
    </dgm:pt>
    <dgm:pt modelId="{E6ADC7A4-3180-4CD5-9178-4E8B26C56C5A}" type="pres">
      <dgm:prSet presAssocID="{123538AB-0A78-4B79-B587-CA93900C01E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4CE6D073-8730-4B58-BDFF-3F6C1225B4BE}" type="pres">
      <dgm:prSet presAssocID="{C5940C3F-DEAA-401F-8ADA-FC0AE7E6EEEC}" presName="hierRoot1" presStyleCnt="0">
        <dgm:presLayoutVars>
          <dgm:hierBranch val="init"/>
        </dgm:presLayoutVars>
      </dgm:prSet>
      <dgm:spPr/>
    </dgm:pt>
    <dgm:pt modelId="{850427EA-9977-4CFC-8C14-0C459C34236D}" type="pres">
      <dgm:prSet presAssocID="{C5940C3F-DEAA-401F-8ADA-FC0AE7E6EEEC}" presName="rootComposite1" presStyleCnt="0"/>
      <dgm:spPr/>
    </dgm:pt>
    <dgm:pt modelId="{0823FC15-BD20-4597-900E-24F5E7769D1D}" type="pres">
      <dgm:prSet presAssocID="{C5940C3F-DEAA-401F-8ADA-FC0AE7E6EEEC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B610E062-1595-4B80-95B1-C308794ECB67}" type="pres">
      <dgm:prSet presAssocID="{C5940C3F-DEAA-401F-8ADA-FC0AE7E6EEEC}" presName="rootConnector1" presStyleLbl="node1" presStyleIdx="0" presStyleCnt="0"/>
      <dgm:spPr/>
      <dgm:t>
        <a:bodyPr/>
        <a:lstStyle/>
        <a:p>
          <a:endParaRPr lang="pt-BR"/>
        </a:p>
      </dgm:t>
    </dgm:pt>
    <dgm:pt modelId="{032026B6-CC23-4ABF-818D-969D81B19807}" type="pres">
      <dgm:prSet presAssocID="{C5940C3F-DEAA-401F-8ADA-FC0AE7E6EEEC}" presName="hierChild2" presStyleCnt="0"/>
      <dgm:spPr/>
    </dgm:pt>
    <dgm:pt modelId="{5F54D640-C42B-42D1-A7C4-185B5B7436F1}" type="pres">
      <dgm:prSet presAssocID="{62F1C8CD-7E57-471C-B958-CFE1578E9015}" presName="Name37" presStyleLbl="parChTrans1D2" presStyleIdx="0" presStyleCnt="10"/>
      <dgm:spPr/>
      <dgm:t>
        <a:bodyPr/>
        <a:lstStyle/>
        <a:p>
          <a:endParaRPr lang="pt-BR"/>
        </a:p>
      </dgm:t>
    </dgm:pt>
    <dgm:pt modelId="{E3A16739-FBC3-4C3A-B39B-DD6A51E88BC3}" type="pres">
      <dgm:prSet presAssocID="{C22DFBA3-E441-42D5-AD88-481E55AF2256}" presName="hierRoot2" presStyleCnt="0">
        <dgm:presLayoutVars>
          <dgm:hierBranch val="init"/>
        </dgm:presLayoutVars>
      </dgm:prSet>
      <dgm:spPr/>
    </dgm:pt>
    <dgm:pt modelId="{09FE0F5A-CF74-4F18-B368-C8EB4ABBCE72}" type="pres">
      <dgm:prSet presAssocID="{C22DFBA3-E441-42D5-AD88-481E55AF2256}" presName="rootComposite" presStyleCnt="0"/>
      <dgm:spPr/>
    </dgm:pt>
    <dgm:pt modelId="{F356E996-4B01-44DE-8CDF-1CB6A7A2A1CA}" type="pres">
      <dgm:prSet presAssocID="{C22DFBA3-E441-42D5-AD88-481E55AF2256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CA47392F-A06E-45B7-873B-D538F6F9D094}" type="pres">
      <dgm:prSet presAssocID="{C22DFBA3-E441-42D5-AD88-481E55AF2256}" presName="rootConnector" presStyleLbl="node2" presStyleIdx="0" presStyleCnt="4"/>
      <dgm:spPr/>
      <dgm:t>
        <a:bodyPr/>
        <a:lstStyle/>
        <a:p>
          <a:endParaRPr lang="pt-BR"/>
        </a:p>
      </dgm:t>
    </dgm:pt>
    <dgm:pt modelId="{B02138EA-F572-451D-9FD5-B4080EBAB37E}" type="pres">
      <dgm:prSet presAssocID="{C22DFBA3-E441-42D5-AD88-481E55AF2256}" presName="hierChild4" presStyleCnt="0"/>
      <dgm:spPr/>
    </dgm:pt>
    <dgm:pt modelId="{5A692F7E-CC5E-496C-B0A1-31332874121B}" type="pres">
      <dgm:prSet presAssocID="{C22DFBA3-E441-42D5-AD88-481E55AF2256}" presName="hierChild5" presStyleCnt="0"/>
      <dgm:spPr/>
    </dgm:pt>
    <dgm:pt modelId="{3712B42C-7953-4D5A-A992-75EFC0AB37DE}" type="pres">
      <dgm:prSet presAssocID="{4FBB5A8F-3ACF-4890-9C06-1A62E2527549}" presName="Name111" presStyleLbl="parChTrans1D3" presStyleIdx="0" presStyleCnt="9"/>
      <dgm:spPr/>
      <dgm:t>
        <a:bodyPr/>
        <a:lstStyle/>
        <a:p>
          <a:endParaRPr lang="pt-BR"/>
        </a:p>
      </dgm:t>
    </dgm:pt>
    <dgm:pt modelId="{D45FD53D-1CA3-4002-94C4-1C63BB448710}" type="pres">
      <dgm:prSet presAssocID="{72E83AE7-BD3C-488D-BC11-322923FCD627}" presName="hierRoot3" presStyleCnt="0">
        <dgm:presLayoutVars>
          <dgm:hierBranch val="init"/>
        </dgm:presLayoutVars>
      </dgm:prSet>
      <dgm:spPr/>
    </dgm:pt>
    <dgm:pt modelId="{A1083529-8165-406C-95C6-E31E1D2BF751}" type="pres">
      <dgm:prSet presAssocID="{72E83AE7-BD3C-488D-BC11-322923FCD627}" presName="rootComposite3" presStyleCnt="0"/>
      <dgm:spPr/>
    </dgm:pt>
    <dgm:pt modelId="{B8902843-8245-44FE-9A0D-73925E426419}" type="pres">
      <dgm:prSet presAssocID="{72E83AE7-BD3C-488D-BC11-322923FCD627}" presName="rootText3" presStyleLbl="asst2" presStyleIdx="0" presStyleCnt="9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B9CC95C4-4CAD-474B-82A6-72A078D4524D}" type="pres">
      <dgm:prSet presAssocID="{72E83AE7-BD3C-488D-BC11-322923FCD627}" presName="rootConnector3" presStyleLbl="asst2" presStyleIdx="0" presStyleCnt="9"/>
      <dgm:spPr/>
      <dgm:t>
        <a:bodyPr/>
        <a:lstStyle/>
        <a:p>
          <a:endParaRPr lang="pt-BR"/>
        </a:p>
      </dgm:t>
    </dgm:pt>
    <dgm:pt modelId="{9F247DC9-07A6-4C53-B448-1FA2A70A3560}" type="pres">
      <dgm:prSet presAssocID="{72E83AE7-BD3C-488D-BC11-322923FCD627}" presName="hierChild6" presStyleCnt="0"/>
      <dgm:spPr/>
    </dgm:pt>
    <dgm:pt modelId="{917AEBCC-6884-4C32-9A86-1E158DD26E68}" type="pres">
      <dgm:prSet presAssocID="{72E83AE7-BD3C-488D-BC11-322923FCD627}" presName="hierChild7" presStyleCnt="0"/>
      <dgm:spPr/>
    </dgm:pt>
    <dgm:pt modelId="{939496B0-4410-42A5-A627-802AA5676732}" type="pres">
      <dgm:prSet presAssocID="{561BD865-200F-434B-B058-F33EC38AC633}" presName="Name111" presStyleLbl="parChTrans1D3" presStyleIdx="1" presStyleCnt="9"/>
      <dgm:spPr/>
      <dgm:t>
        <a:bodyPr/>
        <a:lstStyle/>
        <a:p>
          <a:endParaRPr lang="pt-BR"/>
        </a:p>
      </dgm:t>
    </dgm:pt>
    <dgm:pt modelId="{C5A2697A-ECB8-41B3-BA4F-3995B4233584}" type="pres">
      <dgm:prSet presAssocID="{3F71398B-61A5-4426-9B80-A2AC2B829825}" presName="hierRoot3" presStyleCnt="0">
        <dgm:presLayoutVars>
          <dgm:hierBranch val="init"/>
        </dgm:presLayoutVars>
      </dgm:prSet>
      <dgm:spPr/>
    </dgm:pt>
    <dgm:pt modelId="{C17F3C79-0145-47DF-8A0C-E3C7D65596F7}" type="pres">
      <dgm:prSet presAssocID="{3F71398B-61A5-4426-9B80-A2AC2B829825}" presName="rootComposite3" presStyleCnt="0"/>
      <dgm:spPr/>
    </dgm:pt>
    <dgm:pt modelId="{C9F81B78-83F4-4271-BA5D-6E7B4F83109D}" type="pres">
      <dgm:prSet presAssocID="{3F71398B-61A5-4426-9B80-A2AC2B829825}" presName="rootText3" presStyleLbl="asst2" presStyleIdx="1" presStyleCnt="9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539FD880-E668-4609-9779-104FBDA63E68}" type="pres">
      <dgm:prSet presAssocID="{3F71398B-61A5-4426-9B80-A2AC2B829825}" presName="rootConnector3" presStyleLbl="asst2" presStyleIdx="1" presStyleCnt="9"/>
      <dgm:spPr/>
      <dgm:t>
        <a:bodyPr/>
        <a:lstStyle/>
        <a:p>
          <a:endParaRPr lang="pt-BR"/>
        </a:p>
      </dgm:t>
    </dgm:pt>
    <dgm:pt modelId="{284BC73C-B247-4235-AD0B-EE2AAEDC2068}" type="pres">
      <dgm:prSet presAssocID="{3F71398B-61A5-4426-9B80-A2AC2B829825}" presName="hierChild6" presStyleCnt="0"/>
      <dgm:spPr/>
    </dgm:pt>
    <dgm:pt modelId="{421BF7AB-CC6F-4AC0-9F2B-AED6F974D147}" type="pres">
      <dgm:prSet presAssocID="{3F71398B-61A5-4426-9B80-A2AC2B829825}" presName="hierChild7" presStyleCnt="0"/>
      <dgm:spPr/>
    </dgm:pt>
    <dgm:pt modelId="{B1B0D44A-56EC-43FC-B5BC-BBDB0EB9794C}" type="pres">
      <dgm:prSet presAssocID="{28BCAF41-5113-4D78-B0ED-EDA19AEEBAEC}" presName="Name111" presStyleLbl="parChTrans1D3" presStyleIdx="2" presStyleCnt="9"/>
      <dgm:spPr/>
      <dgm:t>
        <a:bodyPr/>
        <a:lstStyle/>
        <a:p>
          <a:endParaRPr lang="pt-BR"/>
        </a:p>
      </dgm:t>
    </dgm:pt>
    <dgm:pt modelId="{14B9BA90-2D3C-4F7C-B871-E7847B5C6B15}" type="pres">
      <dgm:prSet presAssocID="{C30431DD-CF17-4E9A-B4CC-840A840C3C9A}" presName="hierRoot3" presStyleCnt="0">
        <dgm:presLayoutVars>
          <dgm:hierBranch val="init"/>
        </dgm:presLayoutVars>
      </dgm:prSet>
      <dgm:spPr/>
    </dgm:pt>
    <dgm:pt modelId="{5844404D-E437-4EC9-8AD1-C38F3225257A}" type="pres">
      <dgm:prSet presAssocID="{C30431DD-CF17-4E9A-B4CC-840A840C3C9A}" presName="rootComposite3" presStyleCnt="0"/>
      <dgm:spPr/>
    </dgm:pt>
    <dgm:pt modelId="{C5B13142-1A74-4392-9D6C-15C91CA98663}" type="pres">
      <dgm:prSet presAssocID="{C30431DD-CF17-4E9A-B4CC-840A840C3C9A}" presName="rootText3" presStyleLbl="asst2" presStyleIdx="2" presStyleCnt="9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599377E8-0106-4A22-8E09-F6A17C6D5E74}" type="pres">
      <dgm:prSet presAssocID="{C30431DD-CF17-4E9A-B4CC-840A840C3C9A}" presName="rootConnector3" presStyleLbl="asst2" presStyleIdx="2" presStyleCnt="9"/>
      <dgm:spPr/>
      <dgm:t>
        <a:bodyPr/>
        <a:lstStyle/>
        <a:p>
          <a:endParaRPr lang="pt-BR"/>
        </a:p>
      </dgm:t>
    </dgm:pt>
    <dgm:pt modelId="{97365EEE-FC44-4C71-8B0E-2C7E01A29139}" type="pres">
      <dgm:prSet presAssocID="{C30431DD-CF17-4E9A-B4CC-840A840C3C9A}" presName="hierChild6" presStyleCnt="0"/>
      <dgm:spPr/>
    </dgm:pt>
    <dgm:pt modelId="{A090EF83-535E-4BF0-BB0B-CD26223C14C6}" type="pres">
      <dgm:prSet presAssocID="{C30431DD-CF17-4E9A-B4CC-840A840C3C9A}" presName="hierChild7" presStyleCnt="0"/>
      <dgm:spPr/>
    </dgm:pt>
    <dgm:pt modelId="{F5AECBC4-1378-44CF-99E0-DF6BF3C4BC88}" type="pres">
      <dgm:prSet presAssocID="{24BC22A7-6BE0-42F8-AC31-B1C76C58883D}" presName="Name111" presStyleLbl="parChTrans1D3" presStyleIdx="3" presStyleCnt="9"/>
      <dgm:spPr/>
      <dgm:t>
        <a:bodyPr/>
        <a:lstStyle/>
        <a:p>
          <a:endParaRPr lang="pt-BR"/>
        </a:p>
      </dgm:t>
    </dgm:pt>
    <dgm:pt modelId="{6AAB6929-B9E1-4A19-9716-09BDC47399C0}" type="pres">
      <dgm:prSet presAssocID="{071B3520-8C86-4642-BF9B-AA3523B6CBE3}" presName="hierRoot3" presStyleCnt="0">
        <dgm:presLayoutVars>
          <dgm:hierBranch val="init"/>
        </dgm:presLayoutVars>
      </dgm:prSet>
      <dgm:spPr/>
    </dgm:pt>
    <dgm:pt modelId="{7B044931-F456-478F-8021-F8C7AFF5067F}" type="pres">
      <dgm:prSet presAssocID="{071B3520-8C86-4642-BF9B-AA3523B6CBE3}" presName="rootComposite3" presStyleCnt="0"/>
      <dgm:spPr/>
    </dgm:pt>
    <dgm:pt modelId="{6CA8E900-63B5-45B9-8EF8-7EA165D36708}" type="pres">
      <dgm:prSet presAssocID="{071B3520-8C86-4642-BF9B-AA3523B6CBE3}" presName="rootText3" presStyleLbl="asst2" presStyleIdx="3" presStyleCnt="9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4D7FE7A5-D54D-41B7-A0E1-A171DD7179AD}" type="pres">
      <dgm:prSet presAssocID="{071B3520-8C86-4642-BF9B-AA3523B6CBE3}" presName="rootConnector3" presStyleLbl="asst2" presStyleIdx="3" presStyleCnt="9"/>
      <dgm:spPr/>
      <dgm:t>
        <a:bodyPr/>
        <a:lstStyle/>
        <a:p>
          <a:endParaRPr lang="pt-BR"/>
        </a:p>
      </dgm:t>
    </dgm:pt>
    <dgm:pt modelId="{A3BCF482-D20D-4658-BDDA-3DBC5040585D}" type="pres">
      <dgm:prSet presAssocID="{071B3520-8C86-4642-BF9B-AA3523B6CBE3}" presName="hierChild6" presStyleCnt="0"/>
      <dgm:spPr/>
    </dgm:pt>
    <dgm:pt modelId="{26625F18-642C-456D-970F-5B66C4BB2ADA}" type="pres">
      <dgm:prSet presAssocID="{071B3520-8C86-4642-BF9B-AA3523B6CBE3}" presName="hierChild7" presStyleCnt="0"/>
      <dgm:spPr/>
    </dgm:pt>
    <dgm:pt modelId="{8B492129-2895-4C36-8285-0425B7EA2DF0}" type="pres">
      <dgm:prSet presAssocID="{74930F17-FA45-42D3-B71B-534881AFE3DE}" presName="Name37" presStyleLbl="parChTrans1D2" presStyleIdx="1" presStyleCnt="10"/>
      <dgm:spPr/>
      <dgm:t>
        <a:bodyPr/>
        <a:lstStyle/>
        <a:p>
          <a:endParaRPr lang="pt-BR"/>
        </a:p>
      </dgm:t>
    </dgm:pt>
    <dgm:pt modelId="{F88115B2-D836-41C6-9130-190A04480116}" type="pres">
      <dgm:prSet presAssocID="{8F37619E-AEC1-4842-AF37-1B2878245727}" presName="hierRoot2" presStyleCnt="0">
        <dgm:presLayoutVars>
          <dgm:hierBranch val="init"/>
        </dgm:presLayoutVars>
      </dgm:prSet>
      <dgm:spPr/>
    </dgm:pt>
    <dgm:pt modelId="{61B9E11B-42AD-4750-A30A-B5EEA282C2BC}" type="pres">
      <dgm:prSet presAssocID="{8F37619E-AEC1-4842-AF37-1B2878245727}" presName="rootComposite" presStyleCnt="0"/>
      <dgm:spPr/>
    </dgm:pt>
    <dgm:pt modelId="{E0E8E994-2362-4F39-A2F6-28E94C8B54C2}" type="pres">
      <dgm:prSet presAssocID="{8F37619E-AEC1-4842-AF37-1B2878245727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95A6319E-C512-4CA1-AA06-15CC0088E026}" type="pres">
      <dgm:prSet presAssocID="{8F37619E-AEC1-4842-AF37-1B2878245727}" presName="rootConnector" presStyleLbl="node2" presStyleIdx="1" presStyleCnt="4"/>
      <dgm:spPr/>
      <dgm:t>
        <a:bodyPr/>
        <a:lstStyle/>
        <a:p>
          <a:endParaRPr lang="pt-BR"/>
        </a:p>
      </dgm:t>
    </dgm:pt>
    <dgm:pt modelId="{5BEA7C56-8E1D-4742-BF02-7991623C58EB}" type="pres">
      <dgm:prSet presAssocID="{8F37619E-AEC1-4842-AF37-1B2878245727}" presName="hierChild4" presStyleCnt="0"/>
      <dgm:spPr/>
    </dgm:pt>
    <dgm:pt modelId="{023418FF-7AE2-4AD0-B188-127BA53A3DA6}" type="pres">
      <dgm:prSet presAssocID="{8F37619E-AEC1-4842-AF37-1B2878245727}" presName="hierChild5" presStyleCnt="0"/>
      <dgm:spPr/>
    </dgm:pt>
    <dgm:pt modelId="{E3F66E34-BC38-4695-A17B-EC821FB429AC}" type="pres">
      <dgm:prSet presAssocID="{7446AAEB-6B51-4B90-A794-5632AD35DC64}" presName="Name111" presStyleLbl="parChTrans1D3" presStyleIdx="4" presStyleCnt="9"/>
      <dgm:spPr/>
      <dgm:t>
        <a:bodyPr/>
        <a:lstStyle/>
        <a:p>
          <a:endParaRPr lang="pt-BR"/>
        </a:p>
      </dgm:t>
    </dgm:pt>
    <dgm:pt modelId="{4C70C689-9561-42DB-A9B3-E959211FDAC6}" type="pres">
      <dgm:prSet presAssocID="{BEC2E801-6A66-4F82-9273-C37AACE7D247}" presName="hierRoot3" presStyleCnt="0">
        <dgm:presLayoutVars>
          <dgm:hierBranch val="init"/>
        </dgm:presLayoutVars>
      </dgm:prSet>
      <dgm:spPr/>
    </dgm:pt>
    <dgm:pt modelId="{CB5B33B5-95F0-4982-AFAA-06719A7F73A7}" type="pres">
      <dgm:prSet presAssocID="{BEC2E801-6A66-4F82-9273-C37AACE7D247}" presName="rootComposite3" presStyleCnt="0"/>
      <dgm:spPr/>
    </dgm:pt>
    <dgm:pt modelId="{AEDA25C0-CCDE-454A-B841-FD86DB8DB577}" type="pres">
      <dgm:prSet presAssocID="{BEC2E801-6A66-4F82-9273-C37AACE7D247}" presName="rootText3" presStyleLbl="asst2" presStyleIdx="4" presStyleCnt="9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23C93106-531A-428D-B95D-51876FAFCAE2}" type="pres">
      <dgm:prSet presAssocID="{BEC2E801-6A66-4F82-9273-C37AACE7D247}" presName="rootConnector3" presStyleLbl="asst2" presStyleIdx="4" presStyleCnt="9"/>
      <dgm:spPr/>
      <dgm:t>
        <a:bodyPr/>
        <a:lstStyle/>
        <a:p>
          <a:endParaRPr lang="pt-BR"/>
        </a:p>
      </dgm:t>
    </dgm:pt>
    <dgm:pt modelId="{8A21FB9C-9B2F-46F8-A1CE-52A6EC1EC78C}" type="pres">
      <dgm:prSet presAssocID="{BEC2E801-6A66-4F82-9273-C37AACE7D247}" presName="hierChild6" presStyleCnt="0"/>
      <dgm:spPr/>
    </dgm:pt>
    <dgm:pt modelId="{7E84F7F7-1BD0-495E-A1A0-7786C79BC7C5}" type="pres">
      <dgm:prSet presAssocID="{BEC2E801-6A66-4F82-9273-C37AACE7D247}" presName="hierChild7" presStyleCnt="0"/>
      <dgm:spPr/>
    </dgm:pt>
    <dgm:pt modelId="{F59B7AEC-8560-4DE1-A33C-440C1BBE3CC6}" type="pres">
      <dgm:prSet presAssocID="{AE602955-623A-4111-B6C2-3C06A84F9A45}" presName="Name37" presStyleLbl="parChTrans1D2" presStyleIdx="2" presStyleCnt="10"/>
      <dgm:spPr/>
      <dgm:t>
        <a:bodyPr/>
        <a:lstStyle/>
        <a:p>
          <a:endParaRPr lang="pt-BR"/>
        </a:p>
      </dgm:t>
    </dgm:pt>
    <dgm:pt modelId="{6CB9DC16-46F2-49DD-948D-9636F3019003}" type="pres">
      <dgm:prSet presAssocID="{5547C5DA-B5D8-45E6-8765-3B5CBEA16C7A}" presName="hierRoot2" presStyleCnt="0">
        <dgm:presLayoutVars>
          <dgm:hierBranch val="init"/>
        </dgm:presLayoutVars>
      </dgm:prSet>
      <dgm:spPr/>
    </dgm:pt>
    <dgm:pt modelId="{4D589EF6-A936-4114-8DAF-5510C97673B8}" type="pres">
      <dgm:prSet presAssocID="{5547C5DA-B5D8-45E6-8765-3B5CBEA16C7A}" presName="rootComposite" presStyleCnt="0"/>
      <dgm:spPr/>
    </dgm:pt>
    <dgm:pt modelId="{440BD466-D061-4027-997D-DB2DC152591A}" type="pres">
      <dgm:prSet presAssocID="{5547C5DA-B5D8-45E6-8765-3B5CBEA16C7A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D6B27C39-F024-48CB-A490-DA6332F890C2}" type="pres">
      <dgm:prSet presAssocID="{5547C5DA-B5D8-45E6-8765-3B5CBEA16C7A}" presName="rootConnector" presStyleLbl="node2" presStyleIdx="2" presStyleCnt="4"/>
      <dgm:spPr/>
      <dgm:t>
        <a:bodyPr/>
        <a:lstStyle/>
        <a:p>
          <a:endParaRPr lang="pt-BR"/>
        </a:p>
      </dgm:t>
    </dgm:pt>
    <dgm:pt modelId="{4520EC7A-39BA-4FFC-8BDF-4D02ED969FFF}" type="pres">
      <dgm:prSet presAssocID="{5547C5DA-B5D8-45E6-8765-3B5CBEA16C7A}" presName="hierChild4" presStyleCnt="0"/>
      <dgm:spPr/>
    </dgm:pt>
    <dgm:pt modelId="{7BA554E9-F1B4-4BF5-8104-923422145789}" type="pres">
      <dgm:prSet presAssocID="{5547C5DA-B5D8-45E6-8765-3B5CBEA16C7A}" presName="hierChild5" presStyleCnt="0"/>
      <dgm:spPr/>
    </dgm:pt>
    <dgm:pt modelId="{D0D6F1A4-24EF-456B-9747-4D5084C47AF5}" type="pres">
      <dgm:prSet presAssocID="{F4568F18-50F9-4A33-91DF-EC4FE591FEEB}" presName="Name37" presStyleLbl="parChTrans1D2" presStyleIdx="3" presStyleCnt="10"/>
      <dgm:spPr/>
      <dgm:t>
        <a:bodyPr/>
        <a:lstStyle/>
        <a:p>
          <a:endParaRPr lang="pt-BR"/>
        </a:p>
      </dgm:t>
    </dgm:pt>
    <dgm:pt modelId="{ECB3734A-4112-4C6F-A21D-8F34C9A120C1}" type="pres">
      <dgm:prSet presAssocID="{6F9F4C3A-C3D8-4549-AC0C-99B01C8752C9}" presName="hierRoot2" presStyleCnt="0">
        <dgm:presLayoutVars>
          <dgm:hierBranch val="init"/>
        </dgm:presLayoutVars>
      </dgm:prSet>
      <dgm:spPr/>
    </dgm:pt>
    <dgm:pt modelId="{421FF7C3-F6A8-406D-8B27-454848EEC916}" type="pres">
      <dgm:prSet presAssocID="{6F9F4C3A-C3D8-4549-AC0C-99B01C8752C9}" presName="rootComposite" presStyleCnt="0"/>
      <dgm:spPr/>
    </dgm:pt>
    <dgm:pt modelId="{BDAE3CA5-B615-4BC1-8248-6B0BCC8402E1}" type="pres">
      <dgm:prSet presAssocID="{6F9F4C3A-C3D8-4549-AC0C-99B01C8752C9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49A01102-91C8-403A-98AD-FDB21360E2DC}" type="pres">
      <dgm:prSet presAssocID="{6F9F4C3A-C3D8-4549-AC0C-99B01C8752C9}" presName="rootConnector" presStyleLbl="node2" presStyleIdx="3" presStyleCnt="4"/>
      <dgm:spPr/>
      <dgm:t>
        <a:bodyPr/>
        <a:lstStyle/>
        <a:p>
          <a:endParaRPr lang="pt-BR"/>
        </a:p>
      </dgm:t>
    </dgm:pt>
    <dgm:pt modelId="{61A797E3-1984-44A6-88C0-7FC292A14779}" type="pres">
      <dgm:prSet presAssocID="{6F9F4C3A-C3D8-4549-AC0C-99B01C8752C9}" presName="hierChild4" presStyleCnt="0"/>
      <dgm:spPr/>
    </dgm:pt>
    <dgm:pt modelId="{A37816D7-2B47-4F76-9693-E8A83386415F}" type="pres">
      <dgm:prSet presAssocID="{6F9F4C3A-C3D8-4549-AC0C-99B01C8752C9}" presName="hierChild5" presStyleCnt="0"/>
      <dgm:spPr/>
    </dgm:pt>
    <dgm:pt modelId="{2AF40BB6-7F80-47EE-BA4D-4F691E0BA382}" type="pres">
      <dgm:prSet presAssocID="{438DB54E-F52D-43CA-970B-DCF7A93A07AD}" presName="Name111" presStyleLbl="parChTrans1D3" presStyleIdx="5" presStyleCnt="9"/>
      <dgm:spPr/>
      <dgm:t>
        <a:bodyPr/>
        <a:lstStyle/>
        <a:p>
          <a:endParaRPr lang="pt-BR"/>
        </a:p>
      </dgm:t>
    </dgm:pt>
    <dgm:pt modelId="{68ED3846-EDA3-437A-8482-AFBA31759BF5}" type="pres">
      <dgm:prSet presAssocID="{860D4DBD-824F-4973-9C91-43C77F9576DA}" presName="hierRoot3" presStyleCnt="0">
        <dgm:presLayoutVars>
          <dgm:hierBranch val="init"/>
        </dgm:presLayoutVars>
      </dgm:prSet>
      <dgm:spPr/>
    </dgm:pt>
    <dgm:pt modelId="{83FEDD3F-1C50-4F0F-B6E8-65EC0EC2D906}" type="pres">
      <dgm:prSet presAssocID="{860D4DBD-824F-4973-9C91-43C77F9576DA}" presName="rootComposite3" presStyleCnt="0"/>
      <dgm:spPr/>
    </dgm:pt>
    <dgm:pt modelId="{22C4437E-9483-4A6F-8DFD-7F926A1FF048}" type="pres">
      <dgm:prSet presAssocID="{860D4DBD-824F-4973-9C91-43C77F9576DA}" presName="rootText3" presStyleLbl="asst2" presStyleIdx="5" presStyleCnt="9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06FDBCB8-E6AA-479D-B5EC-5C3BD7F8C613}" type="pres">
      <dgm:prSet presAssocID="{860D4DBD-824F-4973-9C91-43C77F9576DA}" presName="rootConnector3" presStyleLbl="asst2" presStyleIdx="5" presStyleCnt="9"/>
      <dgm:spPr/>
      <dgm:t>
        <a:bodyPr/>
        <a:lstStyle/>
        <a:p>
          <a:endParaRPr lang="pt-BR"/>
        </a:p>
      </dgm:t>
    </dgm:pt>
    <dgm:pt modelId="{AEE29E45-BF35-4D62-8B49-E74ECD75D287}" type="pres">
      <dgm:prSet presAssocID="{860D4DBD-824F-4973-9C91-43C77F9576DA}" presName="hierChild6" presStyleCnt="0"/>
      <dgm:spPr/>
    </dgm:pt>
    <dgm:pt modelId="{D0E7AEE2-8FFE-4D67-ACAE-2F1F7F0A8D8C}" type="pres">
      <dgm:prSet presAssocID="{860D4DBD-824F-4973-9C91-43C77F9576DA}" presName="hierChild7" presStyleCnt="0"/>
      <dgm:spPr/>
    </dgm:pt>
    <dgm:pt modelId="{51B55EF1-264E-4481-9210-9B828883D344}" type="pres">
      <dgm:prSet presAssocID="{AB19AB81-DCD2-441C-A11B-368CAA5DD787}" presName="Name111" presStyleLbl="parChTrans1D3" presStyleIdx="6" presStyleCnt="9"/>
      <dgm:spPr/>
      <dgm:t>
        <a:bodyPr/>
        <a:lstStyle/>
        <a:p>
          <a:endParaRPr lang="pt-BR"/>
        </a:p>
      </dgm:t>
    </dgm:pt>
    <dgm:pt modelId="{94FD4F1A-1996-451C-B4C0-A41C2F25CC44}" type="pres">
      <dgm:prSet presAssocID="{799E890D-F89F-4A9A-98C1-F21CC491D192}" presName="hierRoot3" presStyleCnt="0">
        <dgm:presLayoutVars>
          <dgm:hierBranch val="init"/>
        </dgm:presLayoutVars>
      </dgm:prSet>
      <dgm:spPr/>
    </dgm:pt>
    <dgm:pt modelId="{91108366-54A3-4996-BEDC-FABA442FB5E1}" type="pres">
      <dgm:prSet presAssocID="{799E890D-F89F-4A9A-98C1-F21CC491D192}" presName="rootComposite3" presStyleCnt="0"/>
      <dgm:spPr/>
    </dgm:pt>
    <dgm:pt modelId="{7F611F28-C718-4558-8FA2-96E1221790BB}" type="pres">
      <dgm:prSet presAssocID="{799E890D-F89F-4A9A-98C1-F21CC491D192}" presName="rootText3" presStyleLbl="asst2" presStyleIdx="6" presStyleCnt="9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95CCBDFE-2B9E-4972-AFB4-4566DBCB74ED}" type="pres">
      <dgm:prSet presAssocID="{799E890D-F89F-4A9A-98C1-F21CC491D192}" presName="rootConnector3" presStyleLbl="asst2" presStyleIdx="6" presStyleCnt="9"/>
      <dgm:spPr/>
      <dgm:t>
        <a:bodyPr/>
        <a:lstStyle/>
        <a:p>
          <a:endParaRPr lang="pt-BR"/>
        </a:p>
      </dgm:t>
    </dgm:pt>
    <dgm:pt modelId="{F309C1A5-433D-4D21-BD5A-4DCD5F83EB37}" type="pres">
      <dgm:prSet presAssocID="{799E890D-F89F-4A9A-98C1-F21CC491D192}" presName="hierChild6" presStyleCnt="0"/>
      <dgm:spPr/>
    </dgm:pt>
    <dgm:pt modelId="{64DB6F1B-08B0-4C47-9A14-44D8672819BF}" type="pres">
      <dgm:prSet presAssocID="{799E890D-F89F-4A9A-98C1-F21CC491D192}" presName="hierChild7" presStyleCnt="0"/>
      <dgm:spPr/>
    </dgm:pt>
    <dgm:pt modelId="{91FE420F-09C4-4470-A712-04B11147714C}" type="pres">
      <dgm:prSet presAssocID="{5BC3A2F4-2495-461C-AC44-1CA919B075DD}" presName="Name111" presStyleLbl="parChTrans1D3" presStyleIdx="7" presStyleCnt="9"/>
      <dgm:spPr/>
      <dgm:t>
        <a:bodyPr/>
        <a:lstStyle/>
        <a:p>
          <a:endParaRPr lang="pt-BR"/>
        </a:p>
      </dgm:t>
    </dgm:pt>
    <dgm:pt modelId="{03F2FDA7-509F-491B-98D2-448D45324809}" type="pres">
      <dgm:prSet presAssocID="{78D4A4FD-610D-43CF-B9DF-B47804F355C9}" presName="hierRoot3" presStyleCnt="0">
        <dgm:presLayoutVars>
          <dgm:hierBranch val="init"/>
        </dgm:presLayoutVars>
      </dgm:prSet>
      <dgm:spPr/>
    </dgm:pt>
    <dgm:pt modelId="{2D197E3A-7903-4303-8BAA-E796E69F3867}" type="pres">
      <dgm:prSet presAssocID="{78D4A4FD-610D-43CF-B9DF-B47804F355C9}" presName="rootComposite3" presStyleCnt="0"/>
      <dgm:spPr/>
    </dgm:pt>
    <dgm:pt modelId="{4D2EB3D7-3E11-4619-9D88-72D0F8A8B069}" type="pres">
      <dgm:prSet presAssocID="{78D4A4FD-610D-43CF-B9DF-B47804F355C9}" presName="rootText3" presStyleLbl="asst2" presStyleIdx="7" presStyleCnt="9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8AD2AF26-31D8-4380-BF5F-4E922365E0AB}" type="pres">
      <dgm:prSet presAssocID="{78D4A4FD-610D-43CF-B9DF-B47804F355C9}" presName="rootConnector3" presStyleLbl="asst2" presStyleIdx="7" presStyleCnt="9"/>
      <dgm:spPr/>
      <dgm:t>
        <a:bodyPr/>
        <a:lstStyle/>
        <a:p>
          <a:endParaRPr lang="pt-BR"/>
        </a:p>
      </dgm:t>
    </dgm:pt>
    <dgm:pt modelId="{474D890C-9B4F-48E6-B434-A7193FFCCB07}" type="pres">
      <dgm:prSet presAssocID="{78D4A4FD-610D-43CF-B9DF-B47804F355C9}" presName="hierChild6" presStyleCnt="0"/>
      <dgm:spPr/>
    </dgm:pt>
    <dgm:pt modelId="{1E75E13E-87AB-47F3-A51B-B592A0A00232}" type="pres">
      <dgm:prSet presAssocID="{78D4A4FD-610D-43CF-B9DF-B47804F355C9}" presName="hierChild7" presStyleCnt="0"/>
      <dgm:spPr/>
    </dgm:pt>
    <dgm:pt modelId="{E34411E2-715B-469A-AC95-0603F068D7B1}" type="pres">
      <dgm:prSet presAssocID="{85FD9EC3-F515-4A6A-9F11-00997DA70103}" presName="Name111" presStyleLbl="parChTrans1D3" presStyleIdx="8" presStyleCnt="9"/>
      <dgm:spPr/>
      <dgm:t>
        <a:bodyPr/>
        <a:lstStyle/>
        <a:p>
          <a:endParaRPr lang="pt-BR"/>
        </a:p>
      </dgm:t>
    </dgm:pt>
    <dgm:pt modelId="{77EFA520-1218-4269-AE8E-25D6D4208A27}" type="pres">
      <dgm:prSet presAssocID="{8E8DADBC-B6F2-497D-BA73-4AF9E381C857}" presName="hierRoot3" presStyleCnt="0">
        <dgm:presLayoutVars>
          <dgm:hierBranch val="init"/>
        </dgm:presLayoutVars>
      </dgm:prSet>
      <dgm:spPr/>
    </dgm:pt>
    <dgm:pt modelId="{22C85079-3480-4088-9CC2-C3132EA03331}" type="pres">
      <dgm:prSet presAssocID="{8E8DADBC-B6F2-497D-BA73-4AF9E381C857}" presName="rootComposite3" presStyleCnt="0"/>
      <dgm:spPr/>
    </dgm:pt>
    <dgm:pt modelId="{532820CC-C981-46D9-A8AF-819526ACFFB4}" type="pres">
      <dgm:prSet presAssocID="{8E8DADBC-B6F2-497D-BA73-4AF9E381C857}" presName="rootText3" presStyleLbl="asst2" presStyleIdx="8" presStyleCnt="9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532DF1E8-1F92-4451-AC9E-A930F651CACE}" type="pres">
      <dgm:prSet presAssocID="{8E8DADBC-B6F2-497D-BA73-4AF9E381C857}" presName="rootConnector3" presStyleLbl="asst2" presStyleIdx="8" presStyleCnt="9"/>
      <dgm:spPr/>
      <dgm:t>
        <a:bodyPr/>
        <a:lstStyle/>
        <a:p>
          <a:endParaRPr lang="pt-BR"/>
        </a:p>
      </dgm:t>
    </dgm:pt>
    <dgm:pt modelId="{969D569E-711A-41D5-A489-AB70FEF36928}" type="pres">
      <dgm:prSet presAssocID="{8E8DADBC-B6F2-497D-BA73-4AF9E381C857}" presName="hierChild6" presStyleCnt="0"/>
      <dgm:spPr/>
    </dgm:pt>
    <dgm:pt modelId="{A600F642-8D5D-4BE8-A6B2-446A72EAE4A4}" type="pres">
      <dgm:prSet presAssocID="{8E8DADBC-B6F2-497D-BA73-4AF9E381C857}" presName="hierChild7" presStyleCnt="0"/>
      <dgm:spPr/>
    </dgm:pt>
    <dgm:pt modelId="{017D396A-D44E-42A2-A981-0DC3D3CEE562}" type="pres">
      <dgm:prSet presAssocID="{C5940C3F-DEAA-401F-8ADA-FC0AE7E6EEEC}" presName="hierChild3" presStyleCnt="0"/>
      <dgm:spPr/>
    </dgm:pt>
    <dgm:pt modelId="{ECB0A4FD-F98A-486F-8522-05481474ED95}" type="pres">
      <dgm:prSet presAssocID="{7DA53B6A-5599-41F1-8F33-BD6FB1675901}" presName="Name111" presStyleLbl="parChTrans1D2" presStyleIdx="4" presStyleCnt="10"/>
      <dgm:spPr/>
      <dgm:t>
        <a:bodyPr/>
        <a:lstStyle/>
        <a:p>
          <a:endParaRPr lang="pt-BR"/>
        </a:p>
      </dgm:t>
    </dgm:pt>
    <dgm:pt modelId="{C56F70A1-0207-43BD-B0A0-1B4544AE9E77}" type="pres">
      <dgm:prSet presAssocID="{D906D562-A4DB-41BD-9D72-4B209AFCD457}" presName="hierRoot3" presStyleCnt="0">
        <dgm:presLayoutVars>
          <dgm:hierBranch val="init"/>
        </dgm:presLayoutVars>
      </dgm:prSet>
      <dgm:spPr/>
    </dgm:pt>
    <dgm:pt modelId="{0B9711D9-4C7C-47E3-B78B-7B25341DCDE0}" type="pres">
      <dgm:prSet presAssocID="{D906D562-A4DB-41BD-9D72-4B209AFCD457}" presName="rootComposite3" presStyleCnt="0"/>
      <dgm:spPr/>
    </dgm:pt>
    <dgm:pt modelId="{D79C684C-E083-43C8-AEBB-22C921D3C4B0}" type="pres">
      <dgm:prSet presAssocID="{D906D562-A4DB-41BD-9D72-4B209AFCD457}" presName="rootText3" presStyleLbl="asst1" presStyleIdx="0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271A3AB7-9755-4A85-9ECD-C7DB00138E0D}" type="pres">
      <dgm:prSet presAssocID="{D906D562-A4DB-41BD-9D72-4B209AFCD457}" presName="rootConnector3" presStyleLbl="asst1" presStyleIdx="0" presStyleCnt="6"/>
      <dgm:spPr/>
      <dgm:t>
        <a:bodyPr/>
        <a:lstStyle/>
        <a:p>
          <a:endParaRPr lang="pt-BR"/>
        </a:p>
      </dgm:t>
    </dgm:pt>
    <dgm:pt modelId="{5266A73B-76A0-42AC-A491-A9683AD61617}" type="pres">
      <dgm:prSet presAssocID="{D906D562-A4DB-41BD-9D72-4B209AFCD457}" presName="hierChild6" presStyleCnt="0"/>
      <dgm:spPr/>
    </dgm:pt>
    <dgm:pt modelId="{D5988554-F03E-45D4-BE60-1E32C51F901B}" type="pres">
      <dgm:prSet presAssocID="{D906D562-A4DB-41BD-9D72-4B209AFCD457}" presName="hierChild7" presStyleCnt="0"/>
      <dgm:spPr/>
    </dgm:pt>
    <dgm:pt modelId="{DE74D34C-31BC-4A80-ACE5-675532E2FA68}" type="pres">
      <dgm:prSet presAssocID="{D57ADC92-F75B-4682-BD35-5A785FB9FC9B}" presName="Name111" presStyleLbl="parChTrans1D2" presStyleIdx="5" presStyleCnt="10"/>
      <dgm:spPr/>
      <dgm:t>
        <a:bodyPr/>
        <a:lstStyle/>
        <a:p>
          <a:endParaRPr lang="pt-BR"/>
        </a:p>
      </dgm:t>
    </dgm:pt>
    <dgm:pt modelId="{55967E75-1AEF-49D6-9AD9-BAFF3F940E71}" type="pres">
      <dgm:prSet presAssocID="{A2D86A73-D837-47AF-8D6A-D3146928823F}" presName="hierRoot3" presStyleCnt="0">
        <dgm:presLayoutVars>
          <dgm:hierBranch val="init"/>
        </dgm:presLayoutVars>
      </dgm:prSet>
      <dgm:spPr/>
    </dgm:pt>
    <dgm:pt modelId="{325833F7-1C4C-4D3C-8157-B1370A1C7C94}" type="pres">
      <dgm:prSet presAssocID="{A2D86A73-D837-47AF-8D6A-D3146928823F}" presName="rootComposite3" presStyleCnt="0"/>
      <dgm:spPr/>
    </dgm:pt>
    <dgm:pt modelId="{4A070A99-28F6-4515-A3D6-1759445BE721}" type="pres">
      <dgm:prSet presAssocID="{A2D86A73-D837-47AF-8D6A-D3146928823F}" presName="rootText3" presStyleLbl="asst1" presStyleIdx="1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F40DC558-35B0-4A0C-8D3C-AD5FF9D63F7D}" type="pres">
      <dgm:prSet presAssocID="{A2D86A73-D837-47AF-8D6A-D3146928823F}" presName="rootConnector3" presStyleLbl="asst1" presStyleIdx="1" presStyleCnt="6"/>
      <dgm:spPr/>
      <dgm:t>
        <a:bodyPr/>
        <a:lstStyle/>
        <a:p>
          <a:endParaRPr lang="pt-BR"/>
        </a:p>
      </dgm:t>
    </dgm:pt>
    <dgm:pt modelId="{4B39217A-577D-4146-939C-9207B79C7A9B}" type="pres">
      <dgm:prSet presAssocID="{A2D86A73-D837-47AF-8D6A-D3146928823F}" presName="hierChild6" presStyleCnt="0"/>
      <dgm:spPr/>
    </dgm:pt>
    <dgm:pt modelId="{B4E74186-0C0C-4732-8BEB-97FAAB65F530}" type="pres">
      <dgm:prSet presAssocID="{A2D86A73-D837-47AF-8D6A-D3146928823F}" presName="hierChild7" presStyleCnt="0"/>
      <dgm:spPr/>
    </dgm:pt>
    <dgm:pt modelId="{C882EAC3-EAEF-480D-983E-4EFB737A9C1A}" type="pres">
      <dgm:prSet presAssocID="{548F9C1B-034D-4CAA-8F3E-8A348A0A865A}" presName="Name111" presStyleLbl="parChTrans1D2" presStyleIdx="6" presStyleCnt="10"/>
      <dgm:spPr/>
      <dgm:t>
        <a:bodyPr/>
        <a:lstStyle/>
        <a:p>
          <a:endParaRPr lang="pt-BR"/>
        </a:p>
      </dgm:t>
    </dgm:pt>
    <dgm:pt modelId="{D5CD2C4D-EBF1-484D-A91D-587F4FEE05F0}" type="pres">
      <dgm:prSet presAssocID="{9FA99342-B9CC-4972-AD44-1A9566A7B769}" presName="hierRoot3" presStyleCnt="0">
        <dgm:presLayoutVars>
          <dgm:hierBranch val="init"/>
        </dgm:presLayoutVars>
      </dgm:prSet>
      <dgm:spPr/>
    </dgm:pt>
    <dgm:pt modelId="{43AB9CF7-08DC-4627-91DF-C247D10454B9}" type="pres">
      <dgm:prSet presAssocID="{9FA99342-B9CC-4972-AD44-1A9566A7B769}" presName="rootComposite3" presStyleCnt="0"/>
      <dgm:spPr/>
    </dgm:pt>
    <dgm:pt modelId="{34FB785B-360A-4685-B0B9-887DC43BD390}" type="pres">
      <dgm:prSet presAssocID="{9FA99342-B9CC-4972-AD44-1A9566A7B769}" presName="rootText3" presStyleLbl="asst1" presStyleIdx="2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E6BB0F4E-7D64-448C-8A6D-7B19E3DF697D}" type="pres">
      <dgm:prSet presAssocID="{9FA99342-B9CC-4972-AD44-1A9566A7B769}" presName="rootConnector3" presStyleLbl="asst1" presStyleIdx="2" presStyleCnt="6"/>
      <dgm:spPr/>
      <dgm:t>
        <a:bodyPr/>
        <a:lstStyle/>
        <a:p>
          <a:endParaRPr lang="pt-BR"/>
        </a:p>
      </dgm:t>
    </dgm:pt>
    <dgm:pt modelId="{DCFBCB05-9446-4765-9B50-CEC8AE21CDEE}" type="pres">
      <dgm:prSet presAssocID="{9FA99342-B9CC-4972-AD44-1A9566A7B769}" presName="hierChild6" presStyleCnt="0"/>
      <dgm:spPr/>
    </dgm:pt>
    <dgm:pt modelId="{90CB1C54-27D5-4427-A575-305242934A8E}" type="pres">
      <dgm:prSet presAssocID="{9FA99342-B9CC-4972-AD44-1A9566A7B769}" presName="hierChild7" presStyleCnt="0"/>
      <dgm:spPr/>
    </dgm:pt>
    <dgm:pt modelId="{5956F2A4-A79B-4AFB-8128-B5FE2992B71A}" type="pres">
      <dgm:prSet presAssocID="{93C8DE75-E610-4A82-81CC-FAEBE03EAAE3}" presName="Name111" presStyleLbl="parChTrans1D2" presStyleIdx="7" presStyleCnt="10"/>
      <dgm:spPr/>
      <dgm:t>
        <a:bodyPr/>
        <a:lstStyle/>
        <a:p>
          <a:endParaRPr lang="pt-BR"/>
        </a:p>
      </dgm:t>
    </dgm:pt>
    <dgm:pt modelId="{8F99D818-3847-48D9-9EAB-D940FFD7300C}" type="pres">
      <dgm:prSet presAssocID="{5CB1AF85-E9CB-4DEB-84F2-5A07992E98EC}" presName="hierRoot3" presStyleCnt="0">
        <dgm:presLayoutVars>
          <dgm:hierBranch val="init"/>
        </dgm:presLayoutVars>
      </dgm:prSet>
      <dgm:spPr/>
    </dgm:pt>
    <dgm:pt modelId="{E61FC664-99F8-4173-B994-0D172C0DADB8}" type="pres">
      <dgm:prSet presAssocID="{5CB1AF85-E9CB-4DEB-84F2-5A07992E98EC}" presName="rootComposite3" presStyleCnt="0"/>
      <dgm:spPr/>
    </dgm:pt>
    <dgm:pt modelId="{FCD92133-138B-4E8C-AFA1-E353D388C7B8}" type="pres">
      <dgm:prSet presAssocID="{5CB1AF85-E9CB-4DEB-84F2-5A07992E98EC}" presName="rootText3" presStyleLbl="asst1" presStyleIdx="3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FF976442-2216-41F0-9543-104C4A1B9634}" type="pres">
      <dgm:prSet presAssocID="{5CB1AF85-E9CB-4DEB-84F2-5A07992E98EC}" presName="rootConnector3" presStyleLbl="asst1" presStyleIdx="3" presStyleCnt="6"/>
      <dgm:spPr/>
      <dgm:t>
        <a:bodyPr/>
        <a:lstStyle/>
        <a:p>
          <a:endParaRPr lang="pt-BR"/>
        </a:p>
      </dgm:t>
    </dgm:pt>
    <dgm:pt modelId="{73D8A373-19AF-4E99-9043-5F14EDB0F347}" type="pres">
      <dgm:prSet presAssocID="{5CB1AF85-E9CB-4DEB-84F2-5A07992E98EC}" presName="hierChild6" presStyleCnt="0"/>
      <dgm:spPr/>
    </dgm:pt>
    <dgm:pt modelId="{7AC6A8CE-C789-439C-8DDD-82B6D1D041B0}" type="pres">
      <dgm:prSet presAssocID="{5CB1AF85-E9CB-4DEB-84F2-5A07992E98EC}" presName="hierChild7" presStyleCnt="0"/>
      <dgm:spPr/>
    </dgm:pt>
    <dgm:pt modelId="{FE07C4D7-ADD7-4EA1-904A-0FF69B72FE1B}" type="pres">
      <dgm:prSet presAssocID="{E633368A-19FD-4B63-92D7-B08298A97D4D}" presName="Name111" presStyleLbl="parChTrans1D2" presStyleIdx="8" presStyleCnt="10"/>
      <dgm:spPr/>
      <dgm:t>
        <a:bodyPr/>
        <a:lstStyle/>
        <a:p>
          <a:endParaRPr lang="pt-BR"/>
        </a:p>
      </dgm:t>
    </dgm:pt>
    <dgm:pt modelId="{3AC5BF33-EA42-4662-89D0-4A4A31D5B000}" type="pres">
      <dgm:prSet presAssocID="{2AF35198-0969-4998-A8BE-51DA72998C26}" presName="hierRoot3" presStyleCnt="0">
        <dgm:presLayoutVars>
          <dgm:hierBranch val="init"/>
        </dgm:presLayoutVars>
      </dgm:prSet>
      <dgm:spPr/>
    </dgm:pt>
    <dgm:pt modelId="{9E8CCC74-E86D-455F-A138-D4A09585C5EE}" type="pres">
      <dgm:prSet presAssocID="{2AF35198-0969-4998-A8BE-51DA72998C26}" presName="rootComposite3" presStyleCnt="0"/>
      <dgm:spPr/>
    </dgm:pt>
    <dgm:pt modelId="{27CD8C37-7A97-4589-B4B2-193EDCE6DE4B}" type="pres">
      <dgm:prSet presAssocID="{2AF35198-0969-4998-A8BE-51DA72998C26}" presName="rootText3" presStyleLbl="asst1" presStyleIdx="4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89BAD9D4-2E1B-4951-AAB6-A2EF2A0A520F}" type="pres">
      <dgm:prSet presAssocID="{2AF35198-0969-4998-A8BE-51DA72998C26}" presName="rootConnector3" presStyleLbl="asst1" presStyleIdx="4" presStyleCnt="6"/>
      <dgm:spPr/>
      <dgm:t>
        <a:bodyPr/>
        <a:lstStyle/>
        <a:p>
          <a:endParaRPr lang="pt-BR"/>
        </a:p>
      </dgm:t>
    </dgm:pt>
    <dgm:pt modelId="{A29D9D32-BDBD-4F93-87BF-C7E242255663}" type="pres">
      <dgm:prSet presAssocID="{2AF35198-0969-4998-A8BE-51DA72998C26}" presName="hierChild6" presStyleCnt="0"/>
      <dgm:spPr/>
    </dgm:pt>
    <dgm:pt modelId="{9AC2BDB2-C155-4F40-9057-214DE354587B}" type="pres">
      <dgm:prSet presAssocID="{2AF35198-0969-4998-A8BE-51DA72998C26}" presName="hierChild7" presStyleCnt="0"/>
      <dgm:spPr/>
    </dgm:pt>
    <dgm:pt modelId="{1FB402E3-1CE9-4E42-83C0-FE4D67DB1598}" type="pres">
      <dgm:prSet presAssocID="{9CF7AA2A-04D1-454F-9376-59464D6FF641}" presName="Name111" presStyleLbl="parChTrans1D2" presStyleIdx="9" presStyleCnt="10"/>
      <dgm:spPr/>
      <dgm:t>
        <a:bodyPr/>
        <a:lstStyle/>
        <a:p>
          <a:endParaRPr lang="pt-BR"/>
        </a:p>
      </dgm:t>
    </dgm:pt>
    <dgm:pt modelId="{972DCAD8-CCC7-4BF2-BF45-64E69FF1B7C6}" type="pres">
      <dgm:prSet presAssocID="{0754271F-4B2E-408D-AE33-78FBA980F5BA}" presName="hierRoot3" presStyleCnt="0">
        <dgm:presLayoutVars>
          <dgm:hierBranch val="init"/>
        </dgm:presLayoutVars>
      </dgm:prSet>
      <dgm:spPr/>
    </dgm:pt>
    <dgm:pt modelId="{AB3A9D5A-7784-4ECD-B9EC-B769D48038CA}" type="pres">
      <dgm:prSet presAssocID="{0754271F-4B2E-408D-AE33-78FBA980F5BA}" presName="rootComposite3" presStyleCnt="0"/>
      <dgm:spPr/>
    </dgm:pt>
    <dgm:pt modelId="{14D267E4-8D15-4DC9-B231-906EFC51DE75}" type="pres">
      <dgm:prSet presAssocID="{0754271F-4B2E-408D-AE33-78FBA980F5BA}" presName="rootText3" presStyleLbl="asst1" presStyleIdx="5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F4EE4F1F-7671-40FA-B2F4-11B9E9F1601C}" type="pres">
      <dgm:prSet presAssocID="{0754271F-4B2E-408D-AE33-78FBA980F5BA}" presName="rootConnector3" presStyleLbl="asst1" presStyleIdx="5" presStyleCnt="6"/>
      <dgm:spPr/>
      <dgm:t>
        <a:bodyPr/>
        <a:lstStyle/>
        <a:p>
          <a:endParaRPr lang="pt-BR"/>
        </a:p>
      </dgm:t>
    </dgm:pt>
    <dgm:pt modelId="{505F1E35-D576-40B2-88BC-4B414AFCB9C8}" type="pres">
      <dgm:prSet presAssocID="{0754271F-4B2E-408D-AE33-78FBA980F5BA}" presName="hierChild6" presStyleCnt="0"/>
      <dgm:spPr/>
    </dgm:pt>
    <dgm:pt modelId="{2F2DC227-33CE-4582-9665-B882285665C9}" type="pres">
      <dgm:prSet presAssocID="{0754271F-4B2E-408D-AE33-78FBA980F5BA}" presName="hierChild7" presStyleCnt="0"/>
      <dgm:spPr/>
    </dgm:pt>
  </dgm:ptLst>
  <dgm:cxnLst>
    <dgm:cxn modelId="{B0F97566-5905-4930-9C87-A6D5B348E62E}" type="presOf" srcId="{78D4A4FD-610D-43CF-B9DF-B47804F355C9}" destId="{4D2EB3D7-3E11-4619-9D88-72D0F8A8B069}" srcOrd="0" destOrd="0" presId="urn:microsoft.com/office/officeart/2005/8/layout/orgChart1"/>
    <dgm:cxn modelId="{CBBDC438-B4F9-4CEB-8716-1851F44D8520}" type="presOf" srcId="{F4568F18-50F9-4A33-91DF-EC4FE591FEEB}" destId="{D0D6F1A4-24EF-456B-9747-4D5084C47AF5}" srcOrd="0" destOrd="0" presId="urn:microsoft.com/office/officeart/2005/8/layout/orgChart1"/>
    <dgm:cxn modelId="{5D1BA00F-D3AA-4381-B4A0-7DD67295F5B8}" srcId="{6F9F4C3A-C3D8-4549-AC0C-99B01C8752C9}" destId="{860D4DBD-824F-4973-9C91-43C77F9576DA}" srcOrd="0" destOrd="0" parTransId="{438DB54E-F52D-43CA-970B-DCF7A93A07AD}" sibTransId="{67D079CF-00A4-4ABE-8F0F-BFC4BA5A8BF2}"/>
    <dgm:cxn modelId="{38A8717A-1A0E-4464-AA93-CC20BCDF9425}" type="presOf" srcId="{548F9C1B-034D-4CAA-8F3E-8A348A0A865A}" destId="{C882EAC3-EAEF-480D-983E-4EFB737A9C1A}" srcOrd="0" destOrd="0" presId="urn:microsoft.com/office/officeart/2005/8/layout/orgChart1"/>
    <dgm:cxn modelId="{3B6A94EB-64DE-4B42-A4C3-BB6900DCD8A2}" type="presOf" srcId="{6F9F4C3A-C3D8-4549-AC0C-99B01C8752C9}" destId="{49A01102-91C8-403A-98AD-FDB21360E2DC}" srcOrd="1" destOrd="0" presId="urn:microsoft.com/office/officeart/2005/8/layout/orgChart1"/>
    <dgm:cxn modelId="{4A353C99-CC49-48E5-9547-47BFD53A64F1}" type="presOf" srcId="{071B3520-8C86-4642-BF9B-AA3523B6CBE3}" destId="{6CA8E900-63B5-45B9-8EF8-7EA165D36708}" srcOrd="0" destOrd="0" presId="urn:microsoft.com/office/officeart/2005/8/layout/orgChart1"/>
    <dgm:cxn modelId="{41D9125D-D2AD-4C0A-BFF0-8359FD08E14C}" type="presOf" srcId="{0754271F-4B2E-408D-AE33-78FBA980F5BA}" destId="{F4EE4F1F-7671-40FA-B2F4-11B9E9F1601C}" srcOrd="1" destOrd="0" presId="urn:microsoft.com/office/officeart/2005/8/layout/orgChart1"/>
    <dgm:cxn modelId="{F30092DC-1436-45CA-8878-A88EDD8792EE}" type="presOf" srcId="{D906D562-A4DB-41BD-9D72-4B209AFCD457}" destId="{271A3AB7-9755-4A85-9ECD-C7DB00138E0D}" srcOrd="1" destOrd="0" presId="urn:microsoft.com/office/officeart/2005/8/layout/orgChart1"/>
    <dgm:cxn modelId="{7B6AD417-58CB-4925-B213-22523CBCE2A8}" srcId="{C5940C3F-DEAA-401F-8ADA-FC0AE7E6EEEC}" destId="{D906D562-A4DB-41BD-9D72-4B209AFCD457}" srcOrd="0" destOrd="0" parTransId="{7DA53B6A-5599-41F1-8F33-BD6FB1675901}" sibTransId="{14EC499D-86B8-4C8A-BEF6-E27137DDA6E0}"/>
    <dgm:cxn modelId="{5686220D-A190-42A5-9DF1-0C4EAB810A39}" type="presOf" srcId="{799E890D-F89F-4A9A-98C1-F21CC491D192}" destId="{95CCBDFE-2B9E-4972-AFB4-4566DBCB74ED}" srcOrd="1" destOrd="0" presId="urn:microsoft.com/office/officeart/2005/8/layout/orgChart1"/>
    <dgm:cxn modelId="{3C3E88DB-F100-45E5-92A3-9CE8D0E4C23D}" type="presOf" srcId="{AB19AB81-DCD2-441C-A11B-368CAA5DD787}" destId="{51B55EF1-264E-4481-9210-9B828883D344}" srcOrd="0" destOrd="0" presId="urn:microsoft.com/office/officeart/2005/8/layout/orgChart1"/>
    <dgm:cxn modelId="{EF114A81-AE27-4853-B0EC-39B37D54209F}" srcId="{C22DFBA3-E441-42D5-AD88-481E55AF2256}" destId="{C30431DD-CF17-4E9A-B4CC-840A840C3C9A}" srcOrd="2" destOrd="0" parTransId="{28BCAF41-5113-4D78-B0ED-EDA19AEEBAEC}" sibTransId="{54093721-D416-4B89-A035-848FA52997E1}"/>
    <dgm:cxn modelId="{CBD9D3AE-9701-4478-9F14-4577558755CB}" srcId="{C22DFBA3-E441-42D5-AD88-481E55AF2256}" destId="{3F71398B-61A5-4426-9B80-A2AC2B829825}" srcOrd="1" destOrd="0" parTransId="{561BD865-200F-434B-B058-F33EC38AC633}" sibTransId="{E3DBACC0-334E-412B-96E4-6F0B9F78278F}"/>
    <dgm:cxn modelId="{07D9963D-E9C2-438B-8CA3-4552B0CF83BE}" type="presOf" srcId="{9CF7AA2A-04D1-454F-9376-59464D6FF641}" destId="{1FB402E3-1CE9-4E42-83C0-FE4D67DB1598}" srcOrd="0" destOrd="0" presId="urn:microsoft.com/office/officeart/2005/8/layout/orgChart1"/>
    <dgm:cxn modelId="{BF990F3A-BBEF-4952-A39C-194C8ACE1EBC}" type="presOf" srcId="{62F1C8CD-7E57-471C-B958-CFE1578E9015}" destId="{5F54D640-C42B-42D1-A7C4-185B5B7436F1}" srcOrd="0" destOrd="0" presId="urn:microsoft.com/office/officeart/2005/8/layout/orgChart1"/>
    <dgm:cxn modelId="{CEE5A93F-77D5-4A9D-BF44-A0BAB6B41C53}" type="presOf" srcId="{5547C5DA-B5D8-45E6-8765-3B5CBEA16C7A}" destId="{440BD466-D061-4027-997D-DB2DC152591A}" srcOrd="0" destOrd="0" presId="urn:microsoft.com/office/officeart/2005/8/layout/orgChart1"/>
    <dgm:cxn modelId="{E1005B1B-478D-4DED-ABD8-85F6F28AE2CE}" type="presOf" srcId="{BEC2E801-6A66-4F82-9273-C37AACE7D247}" destId="{AEDA25C0-CCDE-454A-B841-FD86DB8DB577}" srcOrd="0" destOrd="0" presId="urn:microsoft.com/office/officeart/2005/8/layout/orgChart1"/>
    <dgm:cxn modelId="{7D00E1AC-687E-4A29-A043-C60C1876F1A1}" type="presOf" srcId="{8F37619E-AEC1-4842-AF37-1B2878245727}" destId="{E0E8E994-2362-4F39-A2F6-28E94C8B54C2}" srcOrd="0" destOrd="0" presId="urn:microsoft.com/office/officeart/2005/8/layout/orgChart1"/>
    <dgm:cxn modelId="{D0A99B7F-C47A-4027-803B-4516AF0D4B43}" type="presOf" srcId="{8E8DADBC-B6F2-497D-BA73-4AF9E381C857}" destId="{532DF1E8-1F92-4451-AC9E-A930F651CACE}" srcOrd="1" destOrd="0" presId="urn:microsoft.com/office/officeart/2005/8/layout/orgChart1"/>
    <dgm:cxn modelId="{047E7F29-F141-445F-B302-BD2AAD00AF0F}" type="presOf" srcId="{5CB1AF85-E9CB-4DEB-84F2-5A07992E98EC}" destId="{FF976442-2216-41F0-9543-104C4A1B9634}" srcOrd="1" destOrd="0" presId="urn:microsoft.com/office/officeart/2005/8/layout/orgChart1"/>
    <dgm:cxn modelId="{EC48564A-BDC7-4B59-8959-806A3780857A}" type="presOf" srcId="{C30431DD-CF17-4E9A-B4CC-840A840C3C9A}" destId="{599377E8-0106-4A22-8E09-F6A17C6D5E74}" srcOrd="1" destOrd="0" presId="urn:microsoft.com/office/officeart/2005/8/layout/orgChart1"/>
    <dgm:cxn modelId="{AB9B3E68-02D7-4E90-B3C8-B0F5C98CC2F3}" type="presOf" srcId="{860D4DBD-824F-4973-9C91-43C77F9576DA}" destId="{22C4437E-9483-4A6F-8DFD-7F926A1FF048}" srcOrd="0" destOrd="0" presId="urn:microsoft.com/office/officeart/2005/8/layout/orgChart1"/>
    <dgm:cxn modelId="{604207C8-B239-431F-9FFB-344D5BC16F38}" type="presOf" srcId="{85FD9EC3-F515-4A6A-9F11-00997DA70103}" destId="{E34411E2-715B-469A-AC95-0603F068D7B1}" srcOrd="0" destOrd="0" presId="urn:microsoft.com/office/officeart/2005/8/layout/orgChart1"/>
    <dgm:cxn modelId="{2962CA27-D96A-4C50-AF21-D70685C46DBF}" srcId="{8F37619E-AEC1-4842-AF37-1B2878245727}" destId="{BEC2E801-6A66-4F82-9273-C37AACE7D247}" srcOrd="0" destOrd="0" parTransId="{7446AAEB-6B51-4B90-A794-5632AD35DC64}" sibTransId="{1C72DB2F-C843-4982-B280-65D4FDC88607}"/>
    <dgm:cxn modelId="{720DB2DA-B5F5-4B20-9D95-9AFB409BFB55}" type="presOf" srcId="{8E8DADBC-B6F2-497D-BA73-4AF9E381C857}" destId="{532820CC-C981-46D9-A8AF-819526ACFFB4}" srcOrd="0" destOrd="0" presId="urn:microsoft.com/office/officeart/2005/8/layout/orgChart1"/>
    <dgm:cxn modelId="{6971C005-2BCC-42F6-8475-5BF3AE9FFFD5}" srcId="{C5940C3F-DEAA-401F-8ADA-FC0AE7E6EEEC}" destId="{5CB1AF85-E9CB-4DEB-84F2-5A07992E98EC}" srcOrd="3" destOrd="0" parTransId="{93C8DE75-E610-4A82-81CC-FAEBE03EAAE3}" sibTransId="{F8903E5E-B60B-4D67-8AE3-D36BF8F016B8}"/>
    <dgm:cxn modelId="{4380D8B2-74A3-4A70-AF81-FBF599F8995D}" type="presOf" srcId="{E633368A-19FD-4B63-92D7-B08298A97D4D}" destId="{FE07C4D7-ADD7-4EA1-904A-0FF69B72FE1B}" srcOrd="0" destOrd="0" presId="urn:microsoft.com/office/officeart/2005/8/layout/orgChart1"/>
    <dgm:cxn modelId="{65D90CC6-FA93-4D72-B471-69FEB92FD5A3}" srcId="{C5940C3F-DEAA-401F-8ADA-FC0AE7E6EEEC}" destId="{2AF35198-0969-4998-A8BE-51DA72998C26}" srcOrd="4" destOrd="0" parTransId="{E633368A-19FD-4B63-92D7-B08298A97D4D}" sibTransId="{711363C6-FE33-4445-9726-6003F77A03E6}"/>
    <dgm:cxn modelId="{64F6E28E-A821-46F4-A964-786941BC7A38}" type="presOf" srcId="{561BD865-200F-434B-B058-F33EC38AC633}" destId="{939496B0-4410-42A5-A627-802AA5676732}" srcOrd="0" destOrd="0" presId="urn:microsoft.com/office/officeart/2005/8/layout/orgChart1"/>
    <dgm:cxn modelId="{7D2A0DC3-43AA-4B31-89F2-ECB6E0B91D34}" type="presOf" srcId="{C22DFBA3-E441-42D5-AD88-481E55AF2256}" destId="{CA47392F-A06E-45B7-873B-D538F6F9D094}" srcOrd="1" destOrd="0" presId="urn:microsoft.com/office/officeart/2005/8/layout/orgChart1"/>
    <dgm:cxn modelId="{B9717965-C44C-442B-B933-40D7DC4BDEAE}" srcId="{C5940C3F-DEAA-401F-8ADA-FC0AE7E6EEEC}" destId="{6F9F4C3A-C3D8-4549-AC0C-99B01C8752C9}" srcOrd="9" destOrd="0" parTransId="{F4568F18-50F9-4A33-91DF-EC4FE591FEEB}" sibTransId="{7A580347-22ED-4B0F-BDEF-2E80547B0555}"/>
    <dgm:cxn modelId="{1DC70846-24B6-4B88-B36C-F6564AB6A2D2}" type="presOf" srcId="{6F9F4C3A-C3D8-4549-AC0C-99B01C8752C9}" destId="{BDAE3CA5-B615-4BC1-8248-6B0BCC8402E1}" srcOrd="0" destOrd="0" presId="urn:microsoft.com/office/officeart/2005/8/layout/orgChart1"/>
    <dgm:cxn modelId="{02CD4065-792C-4C9C-AA84-82F3C6EB10DF}" type="presOf" srcId="{5BC3A2F4-2495-461C-AC44-1CA919B075DD}" destId="{91FE420F-09C4-4470-A712-04B11147714C}" srcOrd="0" destOrd="0" presId="urn:microsoft.com/office/officeart/2005/8/layout/orgChart1"/>
    <dgm:cxn modelId="{33E06F93-8102-47A0-9D2C-BCEA46A1F5B8}" srcId="{6F9F4C3A-C3D8-4549-AC0C-99B01C8752C9}" destId="{8E8DADBC-B6F2-497D-BA73-4AF9E381C857}" srcOrd="3" destOrd="0" parTransId="{85FD9EC3-F515-4A6A-9F11-00997DA70103}" sibTransId="{10A80786-A0DF-42B6-B5A3-5F8773AA326D}"/>
    <dgm:cxn modelId="{CC9E9F1A-C2A0-42A5-81A7-E3F0852B111E}" type="presOf" srcId="{72E83AE7-BD3C-488D-BC11-322923FCD627}" destId="{B9CC95C4-4CAD-474B-82A6-72A078D4524D}" srcOrd="1" destOrd="0" presId="urn:microsoft.com/office/officeart/2005/8/layout/orgChart1"/>
    <dgm:cxn modelId="{072526FC-F5A9-4B68-8DCC-A4AE6F9E141D}" type="presOf" srcId="{071B3520-8C86-4642-BF9B-AA3523B6CBE3}" destId="{4D7FE7A5-D54D-41B7-A0E1-A171DD7179AD}" srcOrd="1" destOrd="0" presId="urn:microsoft.com/office/officeart/2005/8/layout/orgChart1"/>
    <dgm:cxn modelId="{AAA2335B-3AE5-4F1B-98B0-4C620E3D322F}" type="presOf" srcId="{438DB54E-F52D-43CA-970B-DCF7A93A07AD}" destId="{2AF40BB6-7F80-47EE-BA4D-4F691E0BA382}" srcOrd="0" destOrd="0" presId="urn:microsoft.com/office/officeart/2005/8/layout/orgChart1"/>
    <dgm:cxn modelId="{F6CA2722-7781-4396-83CF-5C5F7A96723C}" type="presOf" srcId="{2AF35198-0969-4998-A8BE-51DA72998C26}" destId="{89BAD9D4-2E1B-4951-AAB6-A2EF2A0A520F}" srcOrd="1" destOrd="0" presId="urn:microsoft.com/office/officeart/2005/8/layout/orgChart1"/>
    <dgm:cxn modelId="{C8698F32-19F0-4764-8604-32E9BF8BFC5A}" type="presOf" srcId="{BEC2E801-6A66-4F82-9273-C37AACE7D247}" destId="{23C93106-531A-428D-B95D-51876FAFCAE2}" srcOrd="1" destOrd="0" presId="urn:microsoft.com/office/officeart/2005/8/layout/orgChart1"/>
    <dgm:cxn modelId="{6406F517-0903-4360-A6A5-8099A46E2ADA}" type="presOf" srcId="{C5940C3F-DEAA-401F-8ADA-FC0AE7E6EEEC}" destId="{0823FC15-BD20-4597-900E-24F5E7769D1D}" srcOrd="0" destOrd="0" presId="urn:microsoft.com/office/officeart/2005/8/layout/orgChart1"/>
    <dgm:cxn modelId="{960CE761-F932-4B22-99A3-1A82E940C130}" srcId="{C22DFBA3-E441-42D5-AD88-481E55AF2256}" destId="{72E83AE7-BD3C-488D-BC11-322923FCD627}" srcOrd="0" destOrd="0" parTransId="{4FBB5A8F-3ACF-4890-9C06-1A62E2527549}" sibTransId="{12B5EEBF-FC6E-4253-B69C-82ABFE713D40}"/>
    <dgm:cxn modelId="{751AFEC9-F38B-4076-A9E1-3CB4A0A96B43}" type="presOf" srcId="{7DA53B6A-5599-41F1-8F33-BD6FB1675901}" destId="{ECB0A4FD-F98A-486F-8522-05481474ED95}" srcOrd="0" destOrd="0" presId="urn:microsoft.com/office/officeart/2005/8/layout/orgChart1"/>
    <dgm:cxn modelId="{E512DA69-BC89-438B-B403-2E21A9E3EE7A}" type="presOf" srcId="{2AF35198-0969-4998-A8BE-51DA72998C26}" destId="{27CD8C37-7A97-4589-B4B2-193EDCE6DE4B}" srcOrd="0" destOrd="0" presId="urn:microsoft.com/office/officeart/2005/8/layout/orgChart1"/>
    <dgm:cxn modelId="{27DE2546-90E1-4204-B3CD-F634A2D9E8AD}" type="presOf" srcId="{93C8DE75-E610-4A82-81CC-FAEBE03EAAE3}" destId="{5956F2A4-A79B-4AFB-8128-B5FE2992B71A}" srcOrd="0" destOrd="0" presId="urn:microsoft.com/office/officeart/2005/8/layout/orgChart1"/>
    <dgm:cxn modelId="{94D96F94-A047-4E9E-B1DA-1A7CE7D2F955}" type="presOf" srcId="{C5940C3F-DEAA-401F-8ADA-FC0AE7E6EEEC}" destId="{B610E062-1595-4B80-95B1-C308794ECB67}" srcOrd="1" destOrd="0" presId="urn:microsoft.com/office/officeart/2005/8/layout/orgChart1"/>
    <dgm:cxn modelId="{27C81768-5870-4FEB-9C3D-EC3F571E87F2}" type="presOf" srcId="{D906D562-A4DB-41BD-9D72-4B209AFCD457}" destId="{D79C684C-E083-43C8-AEBB-22C921D3C4B0}" srcOrd="0" destOrd="0" presId="urn:microsoft.com/office/officeart/2005/8/layout/orgChart1"/>
    <dgm:cxn modelId="{C09A5998-7D8E-45AD-B308-2B70149822D0}" type="presOf" srcId="{860D4DBD-824F-4973-9C91-43C77F9576DA}" destId="{06FDBCB8-E6AA-479D-B5EC-5C3BD7F8C613}" srcOrd="1" destOrd="0" presId="urn:microsoft.com/office/officeart/2005/8/layout/orgChart1"/>
    <dgm:cxn modelId="{08A73ED4-2539-440F-8EF3-DFDA5E36AD9B}" srcId="{C5940C3F-DEAA-401F-8ADA-FC0AE7E6EEEC}" destId="{8F37619E-AEC1-4842-AF37-1B2878245727}" srcOrd="7" destOrd="0" parTransId="{74930F17-FA45-42D3-B71B-534881AFE3DE}" sibTransId="{7B99118F-061C-43DB-8B91-F35B75B6ECFB}"/>
    <dgm:cxn modelId="{128F9A49-FB06-4488-B7A1-B0E026A075CB}" type="presOf" srcId="{AE602955-623A-4111-B6C2-3C06A84F9A45}" destId="{F59B7AEC-8560-4DE1-A33C-440C1BBE3CC6}" srcOrd="0" destOrd="0" presId="urn:microsoft.com/office/officeart/2005/8/layout/orgChart1"/>
    <dgm:cxn modelId="{53A97E0B-BB92-4333-9A97-06D2543D732A}" type="presOf" srcId="{3F71398B-61A5-4426-9B80-A2AC2B829825}" destId="{C9F81B78-83F4-4271-BA5D-6E7B4F83109D}" srcOrd="0" destOrd="0" presId="urn:microsoft.com/office/officeart/2005/8/layout/orgChart1"/>
    <dgm:cxn modelId="{79F7AB04-66FA-4F2F-A693-DACA7D923E0B}" type="presOf" srcId="{72E83AE7-BD3C-488D-BC11-322923FCD627}" destId="{B8902843-8245-44FE-9A0D-73925E426419}" srcOrd="0" destOrd="0" presId="urn:microsoft.com/office/officeart/2005/8/layout/orgChart1"/>
    <dgm:cxn modelId="{E6BC52D3-CDF3-4D12-ABFB-FFE6CAA6AFB1}" type="presOf" srcId="{3F71398B-61A5-4426-9B80-A2AC2B829825}" destId="{539FD880-E668-4609-9779-104FBDA63E68}" srcOrd="1" destOrd="0" presId="urn:microsoft.com/office/officeart/2005/8/layout/orgChart1"/>
    <dgm:cxn modelId="{FAFED2A5-77DF-4059-B320-6C84F0266967}" type="presOf" srcId="{5547C5DA-B5D8-45E6-8765-3B5CBEA16C7A}" destId="{D6B27C39-F024-48CB-A490-DA6332F890C2}" srcOrd="1" destOrd="0" presId="urn:microsoft.com/office/officeart/2005/8/layout/orgChart1"/>
    <dgm:cxn modelId="{CBAEF636-2A54-4D40-914A-87A3F9AD659C}" srcId="{6F9F4C3A-C3D8-4549-AC0C-99B01C8752C9}" destId="{78D4A4FD-610D-43CF-B9DF-B47804F355C9}" srcOrd="2" destOrd="0" parTransId="{5BC3A2F4-2495-461C-AC44-1CA919B075DD}" sibTransId="{D1918A2D-6A85-4799-ABA2-0506C51CA3AB}"/>
    <dgm:cxn modelId="{301511ED-BC0E-4DF1-A7A5-D601C3D33505}" type="presOf" srcId="{78D4A4FD-610D-43CF-B9DF-B47804F355C9}" destId="{8AD2AF26-31D8-4380-BF5F-4E922365E0AB}" srcOrd="1" destOrd="0" presId="urn:microsoft.com/office/officeart/2005/8/layout/orgChart1"/>
    <dgm:cxn modelId="{66BB1128-68F9-42B1-A2B6-463F95BDB282}" type="presOf" srcId="{D57ADC92-F75B-4682-BD35-5A785FB9FC9B}" destId="{DE74D34C-31BC-4A80-ACE5-675532E2FA68}" srcOrd="0" destOrd="0" presId="urn:microsoft.com/office/officeart/2005/8/layout/orgChart1"/>
    <dgm:cxn modelId="{054785D2-2C82-49E0-B479-00E88E553A17}" srcId="{C5940C3F-DEAA-401F-8ADA-FC0AE7E6EEEC}" destId="{0754271F-4B2E-408D-AE33-78FBA980F5BA}" srcOrd="5" destOrd="0" parTransId="{9CF7AA2A-04D1-454F-9376-59464D6FF641}" sibTransId="{0B964211-8E59-4A31-91F6-93E2C337DF17}"/>
    <dgm:cxn modelId="{59F9B3C8-4281-497A-9655-C30EB72C358D}" type="presOf" srcId="{A2D86A73-D837-47AF-8D6A-D3146928823F}" destId="{F40DC558-35B0-4A0C-8D3C-AD5FF9D63F7D}" srcOrd="1" destOrd="0" presId="urn:microsoft.com/office/officeart/2005/8/layout/orgChart1"/>
    <dgm:cxn modelId="{11FE2CA7-B95A-42F8-9FAE-34A604DE163F}" type="presOf" srcId="{8F37619E-AEC1-4842-AF37-1B2878245727}" destId="{95A6319E-C512-4CA1-AA06-15CC0088E026}" srcOrd="1" destOrd="0" presId="urn:microsoft.com/office/officeart/2005/8/layout/orgChart1"/>
    <dgm:cxn modelId="{4ADB54E2-6907-451C-8ABF-278538F90555}" srcId="{C5940C3F-DEAA-401F-8ADA-FC0AE7E6EEEC}" destId="{5547C5DA-B5D8-45E6-8765-3B5CBEA16C7A}" srcOrd="8" destOrd="0" parTransId="{AE602955-623A-4111-B6C2-3C06A84F9A45}" sibTransId="{4D215D60-77EF-45F9-B1E6-EC9FE87CD87A}"/>
    <dgm:cxn modelId="{3783CCB5-CB03-4229-B93C-1B4FA6B53988}" type="presOf" srcId="{24BC22A7-6BE0-42F8-AC31-B1C76C58883D}" destId="{F5AECBC4-1378-44CF-99E0-DF6BF3C4BC88}" srcOrd="0" destOrd="0" presId="urn:microsoft.com/office/officeart/2005/8/layout/orgChart1"/>
    <dgm:cxn modelId="{EE1735BF-2ECD-493C-8C37-9DB6FB16AAB5}" srcId="{C22DFBA3-E441-42D5-AD88-481E55AF2256}" destId="{071B3520-8C86-4642-BF9B-AA3523B6CBE3}" srcOrd="3" destOrd="0" parTransId="{24BC22A7-6BE0-42F8-AC31-B1C76C58883D}" sibTransId="{16A21861-789D-457D-BE64-6B46B68557D4}"/>
    <dgm:cxn modelId="{6EA925EC-784C-469B-AAFC-35B636D8F277}" srcId="{6F9F4C3A-C3D8-4549-AC0C-99B01C8752C9}" destId="{799E890D-F89F-4A9A-98C1-F21CC491D192}" srcOrd="1" destOrd="0" parTransId="{AB19AB81-DCD2-441C-A11B-368CAA5DD787}" sibTransId="{B30CD99A-B476-46B0-B825-9542D13F9C87}"/>
    <dgm:cxn modelId="{924C48CF-C481-4D55-A3DD-36764B47E7F7}" type="presOf" srcId="{C30431DD-CF17-4E9A-B4CC-840A840C3C9A}" destId="{C5B13142-1A74-4392-9D6C-15C91CA98663}" srcOrd="0" destOrd="0" presId="urn:microsoft.com/office/officeart/2005/8/layout/orgChart1"/>
    <dgm:cxn modelId="{C940A6F5-A92F-4357-A5F7-624C3336A7A8}" srcId="{C5940C3F-DEAA-401F-8ADA-FC0AE7E6EEEC}" destId="{A2D86A73-D837-47AF-8D6A-D3146928823F}" srcOrd="1" destOrd="0" parTransId="{D57ADC92-F75B-4682-BD35-5A785FB9FC9B}" sibTransId="{C42F66E2-6288-4BF9-8EAE-F3DC6F001B90}"/>
    <dgm:cxn modelId="{B53DE750-3D38-43E6-A60D-645069546DF9}" type="presOf" srcId="{799E890D-F89F-4A9A-98C1-F21CC491D192}" destId="{7F611F28-C718-4558-8FA2-96E1221790BB}" srcOrd="0" destOrd="0" presId="urn:microsoft.com/office/officeart/2005/8/layout/orgChart1"/>
    <dgm:cxn modelId="{D8B64559-9641-4447-B967-DA0758D148B3}" type="presOf" srcId="{7446AAEB-6B51-4B90-A794-5632AD35DC64}" destId="{E3F66E34-BC38-4695-A17B-EC821FB429AC}" srcOrd="0" destOrd="0" presId="urn:microsoft.com/office/officeart/2005/8/layout/orgChart1"/>
    <dgm:cxn modelId="{FFEC3BB2-9003-403A-9AE6-244F5635016A}" srcId="{123538AB-0A78-4B79-B587-CA93900C01EC}" destId="{C5940C3F-DEAA-401F-8ADA-FC0AE7E6EEEC}" srcOrd="0" destOrd="0" parTransId="{96019BF8-985B-4385-A0DA-CEA9D692AD59}" sibTransId="{B569D943-C4C6-4142-9AD8-C9CE4872F204}"/>
    <dgm:cxn modelId="{0C16B810-C9BB-42D7-93D0-7FF43241EBBC}" type="presOf" srcId="{9FA99342-B9CC-4972-AD44-1A9566A7B769}" destId="{E6BB0F4E-7D64-448C-8A6D-7B19E3DF697D}" srcOrd="1" destOrd="0" presId="urn:microsoft.com/office/officeart/2005/8/layout/orgChart1"/>
    <dgm:cxn modelId="{D1DFB9C5-8111-4FCA-8B74-BCF58EF10068}" type="presOf" srcId="{C22DFBA3-E441-42D5-AD88-481E55AF2256}" destId="{F356E996-4B01-44DE-8CDF-1CB6A7A2A1CA}" srcOrd="0" destOrd="0" presId="urn:microsoft.com/office/officeart/2005/8/layout/orgChart1"/>
    <dgm:cxn modelId="{9BD20B27-E66A-42E8-A3B1-7738D41F08C1}" srcId="{C5940C3F-DEAA-401F-8ADA-FC0AE7E6EEEC}" destId="{C22DFBA3-E441-42D5-AD88-481E55AF2256}" srcOrd="6" destOrd="0" parTransId="{62F1C8CD-7E57-471C-B958-CFE1578E9015}" sibTransId="{6AA17A82-BF49-4708-B379-6E9DCDDCF398}"/>
    <dgm:cxn modelId="{225F7A4A-1F3C-43FD-8695-A6D6AFB431B0}" type="presOf" srcId="{0754271F-4B2E-408D-AE33-78FBA980F5BA}" destId="{14D267E4-8D15-4DC9-B231-906EFC51DE75}" srcOrd="0" destOrd="0" presId="urn:microsoft.com/office/officeart/2005/8/layout/orgChart1"/>
    <dgm:cxn modelId="{96BE8DE1-E5C6-4A5B-93C4-EFA39D47E72D}" type="presOf" srcId="{74930F17-FA45-42D3-B71B-534881AFE3DE}" destId="{8B492129-2895-4C36-8285-0425B7EA2DF0}" srcOrd="0" destOrd="0" presId="urn:microsoft.com/office/officeart/2005/8/layout/orgChart1"/>
    <dgm:cxn modelId="{3895B463-19BF-4669-922E-7D2ACDAD295A}" type="presOf" srcId="{9FA99342-B9CC-4972-AD44-1A9566A7B769}" destId="{34FB785B-360A-4685-B0B9-887DC43BD390}" srcOrd="0" destOrd="0" presId="urn:microsoft.com/office/officeart/2005/8/layout/orgChart1"/>
    <dgm:cxn modelId="{270E359E-8898-4E5F-8FCB-B638C2C9C22C}" type="presOf" srcId="{4FBB5A8F-3ACF-4890-9C06-1A62E2527549}" destId="{3712B42C-7953-4D5A-A992-75EFC0AB37DE}" srcOrd="0" destOrd="0" presId="urn:microsoft.com/office/officeart/2005/8/layout/orgChart1"/>
    <dgm:cxn modelId="{5C1812CA-8AE1-4B51-AB9D-8E004CE177FF}" type="presOf" srcId="{5CB1AF85-E9CB-4DEB-84F2-5A07992E98EC}" destId="{FCD92133-138B-4E8C-AFA1-E353D388C7B8}" srcOrd="0" destOrd="0" presId="urn:microsoft.com/office/officeart/2005/8/layout/orgChart1"/>
    <dgm:cxn modelId="{8925FED5-43C5-4914-A3BA-AA5A253FEAA1}" srcId="{C5940C3F-DEAA-401F-8ADA-FC0AE7E6EEEC}" destId="{9FA99342-B9CC-4972-AD44-1A9566A7B769}" srcOrd="2" destOrd="0" parTransId="{548F9C1B-034D-4CAA-8F3E-8A348A0A865A}" sibTransId="{A5A5F4B6-2BE3-47D7-8E83-4E3E4E5B52D3}"/>
    <dgm:cxn modelId="{FCE55B17-56CD-4C03-B9E8-E0372E5F3A36}" type="presOf" srcId="{123538AB-0A78-4B79-B587-CA93900C01EC}" destId="{E6ADC7A4-3180-4CD5-9178-4E8B26C56C5A}" srcOrd="0" destOrd="0" presId="urn:microsoft.com/office/officeart/2005/8/layout/orgChart1"/>
    <dgm:cxn modelId="{4EE77C61-4FB9-4CF9-A3BB-97735CD11763}" type="presOf" srcId="{28BCAF41-5113-4D78-B0ED-EDA19AEEBAEC}" destId="{B1B0D44A-56EC-43FC-B5BC-BBDB0EB9794C}" srcOrd="0" destOrd="0" presId="urn:microsoft.com/office/officeart/2005/8/layout/orgChart1"/>
    <dgm:cxn modelId="{035062E4-6B80-469B-90E4-B3E6A8522F1A}" type="presOf" srcId="{A2D86A73-D837-47AF-8D6A-D3146928823F}" destId="{4A070A99-28F6-4515-A3D6-1759445BE721}" srcOrd="0" destOrd="0" presId="urn:microsoft.com/office/officeart/2005/8/layout/orgChart1"/>
    <dgm:cxn modelId="{914A71C5-EBF3-4E4A-9CF0-26EC53C18D1D}" type="presParOf" srcId="{E6ADC7A4-3180-4CD5-9178-4E8B26C56C5A}" destId="{4CE6D073-8730-4B58-BDFF-3F6C1225B4BE}" srcOrd="0" destOrd="0" presId="urn:microsoft.com/office/officeart/2005/8/layout/orgChart1"/>
    <dgm:cxn modelId="{DBEEB96A-FDD2-4300-8135-01FC32AC8A99}" type="presParOf" srcId="{4CE6D073-8730-4B58-BDFF-3F6C1225B4BE}" destId="{850427EA-9977-4CFC-8C14-0C459C34236D}" srcOrd="0" destOrd="0" presId="urn:microsoft.com/office/officeart/2005/8/layout/orgChart1"/>
    <dgm:cxn modelId="{9E87613D-1253-44C1-B863-58D6167F4CC6}" type="presParOf" srcId="{850427EA-9977-4CFC-8C14-0C459C34236D}" destId="{0823FC15-BD20-4597-900E-24F5E7769D1D}" srcOrd="0" destOrd="0" presId="urn:microsoft.com/office/officeart/2005/8/layout/orgChart1"/>
    <dgm:cxn modelId="{9935D0D6-B127-424F-8A45-9A651A87A5AB}" type="presParOf" srcId="{850427EA-9977-4CFC-8C14-0C459C34236D}" destId="{B610E062-1595-4B80-95B1-C308794ECB67}" srcOrd="1" destOrd="0" presId="urn:microsoft.com/office/officeart/2005/8/layout/orgChart1"/>
    <dgm:cxn modelId="{416E1DF0-0FDE-431D-A71F-A6AD3913B4DE}" type="presParOf" srcId="{4CE6D073-8730-4B58-BDFF-3F6C1225B4BE}" destId="{032026B6-CC23-4ABF-818D-969D81B19807}" srcOrd="1" destOrd="0" presId="urn:microsoft.com/office/officeart/2005/8/layout/orgChart1"/>
    <dgm:cxn modelId="{00F64574-8958-49FD-BC44-EFA5BBD6D3C9}" type="presParOf" srcId="{032026B6-CC23-4ABF-818D-969D81B19807}" destId="{5F54D640-C42B-42D1-A7C4-185B5B7436F1}" srcOrd="0" destOrd="0" presId="urn:microsoft.com/office/officeart/2005/8/layout/orgChart1"/>
    <dgm:cxn modelId="{568C6B28-A000-4AA1-A10F-339BD0F18A00}" type="presParOf" srcId="{032026B6-CC23-4ABF-818D-969D81B19807}" destId="{E3A16739-FBC3-4C3A-B39B-DD6A51E88BC3}" srcOrd="1" destOrd="0" presId="urn:microsoft.com/office/officeart/2005/8/layout/orgChart1"/>
    <dgm:cxn modelId="{62356CF6-67D4-49C4-8C40-04E4371549AB}" type="presParOf" srcId="{E3A16739-FBC3-4C3A-B39B-DD6A51E88BC3}" destId="{09FE0F5A-CF74-4F18-B368-C8EB4ABBCE72}" srcOrd="0" destOrd="0" presId="urn:microsoft.com/office/officeart/2005/8/layout/orgChart1"/>
    <dgm:cxn modelId="{BA73544C-088F-44BF-B0C3-72A7E17C5AB4}" type="presParOf" srcId="{09FE0F5A-CF74-4F18-B368-C8EB4ABBCE72}" destId="{F356E996-4B01-44DE-8CDF-1CB6A7A2A1CA}" srcOrd="0" destOrd="0" presId="urn:microsoft.com/office/officeart/2005/8/layout/orgChart1"/>
    <dgm:cxn modelId="{1BF1F712-05B3-4927-B5B3-65EC34E30E93}" type="presParOf" srcId="{09FE0F5A-CF74-4F18-B368-C8EB4ABBCE72}" destId="{CA47392F-A06E-45B7-873B-D538F6F9D094}" srcOrd="1" destOrd="0" presId="urn:microsoft.com/office/officeart/2005/8/layout/orgChart1"/>
    <dgm:cxn modelId="{225DCD87-0ED4-4319-92CB-FEA97B4989AA}" type="presParOf" srcId="{E3A16739-FBC3-4C3A-B39B-DD6A51E88BC3}" destId="{B02138EA-F572-451D-9FD5-B4080EBAB37E}" srcOrd="1" destOrd="0" presId="urn:microsoft.com/office/officeart/2005/8/layout/orgChart1"/>
    <dgm:cxn modelId="{25D46888-14A0-479B-B8FD-2D03C15A3B76}" type="presParOf" srcId="{E3A16739-FBC3-4C3A-B39B-DD6A51E88BC3}" destId="{5A692F7E-CC5E-496C-B0A1-31332874121B}" srcOrd="2" destOrd="0" presId="urn:microsoft.com/office/officeart/2005/8/layout/orgChart1"/>
    <dgm:cxn modelId="{162FEE39-E8FF-44A7-865E-DF54F24DA013}" type="presParOf" srcId="{5A692F7E-CC5E-496C-B0A1-31332874121B}" destId="{3712B42C-7953-4D5A-A992-75EFC0AB37DE}" srcOrd="0" destOrd="0" presId="urn:microsoft.com/office/officeart/2005/8/layout/orgChart1"/>
    <dgm:cxn modelId="{66EE5965-D848-41DA-BCAB-5A5F2EB53F70}" type="presParOf" srcId="{5A692F7E-CC5E-496C-B0A1-31332874121B}" destId="{D45FD53D-1CA3-4002-94C4-1C63BB448710}" srcOrd="1" destOrd="0" presId="urn:microsoft.com/office/officeart/2005/8/layout/orgChart1"/>
    <dgm:cxn modelId="{8D36C016-8DD1-49BD-B27A-C8EDEFFEED5F}" type="presParOf" srcId="{D45FD53D-1CA3-4002-94C4-1C63BB448710}" destId="{A1083529-8165-406C-95C6-E31E1D2BF751}" srcOrd="0" destOrd="0" presId="urn:microsoft.com/office/officeart/2005/8/layout/orgChart1"/>
    <dgm:cxn modelId="{4891B879-CB48-4209-AC9F-4040C581DB3D}" type="presParOf" srcId="{A1083529-8165-406C-95C6-E31E1D2BF751}" destId="{B8902843-8245-44FE-9A0D-73925E426419}" srcOrd="0" destOrd="0" presId="urn:microsoft.com/office/officeart/2005/8/layout/orgChart1"/>
    <dgm:cxn modelId="{74401410-9D0B-4851-BF10-194045D73383}" type="presParOf" srcId="{A1083529-8165-406C-95C6-E31E1D2BF751}" destId="{B9CC95C4-4CAD-474B-82A6-72A078D4524D}" srcOrd="1" destOrd="0" presId="urn:microsoft.com/office/officeart/2005/8/layout/orgChart1"/>
    <dgm:cxn modelId="{9026B30D-81A4-4E81-9BF3-C8CF93A47184}" type="presParOf" srcId="{D45FD53D-1CA3-4002-94C4-1C63BB448710}" destId="{9F247DC9-07A6-4C53-B448-1FA2A70A3560}" srcOrd="1" destOrd="0" presId="urn:microsoft.com/office/officeart/2005/8/layout/orgChart1"/>
    <dgm:cxn modelId="{B16A64A8-F8CB-42AE-8061-E3AE22C3D9AB}" type="presParOf" srcId="{D45FD53D-1CA3-4002-94C4-1C63BB448710}" destId="{917AEBCC-6884-4C32-9A86-1E158DD26E68}" srcOrd="2" destOrd="0" presId="urn:microsoft.com/office/officeart/2005/8/layout/orgChart1"/>
    <dgm:cxn modelId="{25C0F996-70A5-4D78-97F5-4B80735A6098}" type="presParOf" srcId="{5A692F7E-CC5E-496C-B0A1-31332874121B}" destId="{939496B0-4410-42A5-A627-802AA5676732}" srcOrd="2" destOrd="0" presId="urn:microsoft.com/office/officeart/2005/8/layout/orgChart1"/>
    <dgm:cxn modelId="{4269DAD7-93AE-4DE5-B7B7-F6304868CEE5}" type="presParOf" srcId="{5A692F7E-CC5E-496C-B0A1-31332874121B}" destId="{C5A2697A-ECB8-41B3-BA4F-3995B4233584}" srcOrd="3" destOrd="0" presId="urn:microsoft.com/office/officeart/2005/8/layout/orgChart1"/>
    <dgm:cxn modelId="{3898E12D-9E22-40BA-90FB-C9314ABCB7C1}" type="presParOf" srcId="{C5A2697A-ECB8-41B3-BA4F-3995B4233584}" destId="{C17F3C79-0145-47DF-8A0C-E3C7D65596F7}" srcOrd="0" destOrd="0" presId="urn:microsoft.com/office/officeart/2005/8/layout/orgChart1"/>
    <dgm:cxn modelId="{11A17119-BF62-4ED4-9417-559DC627754B}" type="presParOf" srcId="{C17F3C79-0145-47DF-8A0C-E3C7D65596F7}" destId="{C9F81B78-83F4-4271-BA5D-6E7B4F83109D}" srcOrd="0" destOrd="0" presId="urn:microsoft.com/office/officeart/2005/8/layout/orgChart1"/>
    <dgm:cxn modelId="{9B0E189D-EB59-4CC3-9DA8-6AA014936A87}" type="presParOf" srcId="{C17F3C79-0145-47DF-8A0C-E3C7D65596F7}" destId="{539FD880-E668-4609-9779-104FBDA63E68}" srcOrd="1" destOrd="0" presId="urn:microsoft.com/office/officeart/2005/8/layout/orgChart1"/>
    <dgm:cxn modelId="{C07C778C-6F76-4636-8F29-23EF8921CFFC}" type="presParOf" srcId="{C5A2697A-ECB8-41B3-BA4F-3995B4233584}" destId="{284BC73C-B247-4235-AD0B-EE2AAEDC2068}" srcOrd="1" destOrd="0" presId="urn:microsoft.com/office/officeart/2005/8/layout/orgChart1"/>
    <dgm:cxn modelId="{4C272C7C-D2BA-473E-B58B-FFFA9862CAF7}" type="presParOf" srcId="{C5A2697A-ECB8-41B3-BA4F-3995B4233584}" destId="{421BF7AB-CC6F-4AC0-9F2B-AED6F974D147}" srcOrd="2" destOrd="0" presId="urn:microsoft.com/office/officeart/2005/8/layout/orgChart1"/>
    <dgm:cxn modelId="{6EAA1385-2249-4D31-95BC-68EA0BC888C4}" type="presParOf" srcId="{5A692F7E-CC5E-496C-B0A1-31332874121B}" destId="{B1B0D44A-56EC-43FC-B5BC-BBDB0EB9794C}" srcOrd="4" destOrd="0" presId="urn:microsoft.com/office/officeart/2005/8/layout/orgChart1"/>
    <dgm:cxn modelId="{A8B2C67B-8E48-4814-8BFB-EBA3196BD89B}" type="presParOf" srcId="{5A692F7E-CC5E-496C-B0A1-31332874121B}" destId="{14B9BA90-2D3C-4F7C-B871-E7847B5C6B15}" srcOrd="5" destOrd="0" presId="urn:microsoft.com/office/officeart/2005/8/layout/orgChart1"/>
    <dgm:cxn modelId="{59F48674-EB93-479E-AC9D-9300AC4C675D}" type="presParOf" srcId="{14B9BA90-2D3C-4F7C-B871-E7847B5C6B15}" destId="{5844404D-E437-4EC9-8AD1-C38F3225257A}" srcOrd="0" destOrd="0" presId="urn:microsoft.com/office/officeart/2005/8/layout/orgChart1"/>
    <dgm:cxn modelId="{3236E87D-E75B-4AFD-9FD1-681B422CEED5}" type="presParOf" srcId="{5844404D-E437-4EC9-8AD1-C38F3225257A}" destId="{C5B13142-1A74-4392-9D6C-15C91CA98663}" srcOrd="0" destOrd="0" presId="urn:microsoft.com/office/officeart/2005/8/layout/orgChart1"/>
    <dgm:cxn modelId="{B80F45AB-458D-438A-A948-96AA49AC6885}" type="presParOf" srcId="{5844404D-E437-4EC9-8AD1-C38F3225257A}" destId="{599377E8-0106-4A22-8E09-F6A17C6D5E74}" srcOrd="1" destOrd="0" presId="urn:microsoft.com/office/officeart/2005/8/layout/orgChart1"/>
    <dgm:cxn modelId="{C8F272CC-17FE-46B8-83CF-D5BF2BB6D8D9}" type="presParOf" srcId="{14B9BA90-2D3C-4F7C-B871-E7847B5C6B15}" destId="{97365EEE-FC44-4C71-8B0E-2C7E01A29139}" srcOrd="1" destOrd="0" presId="urn:microsoft.com/office/officeart/2005/8/layout/orgChart1"/>
    <dgm:cxn modelId="{07FEB703-B73B-4FC1-9245-66D551C21A26}" type="presParOf" srcId="{14B9BA90-2D3C-4F7C-B871-E7847B5C6B15}" destId="{A090EF83-535E-4BF0-BB0B-CD26223C14C6}" srcOrd="2" destOrd="0" presId="urn:microsoft.com/office/officeart/2005/8/layout/orgChart1"/>
    <dgm:cxn modelId="{A05F1339-E2B8-4DB2-88BE-DF535D997AAD}" type="presParOf" srcId="{5A692F7E-CC5E-496C-B0A1-31332874121B}" destId="{F5AECBC4-1378-44CF-99E0-DF6BF3C4BC88}" srcOrd="6" destOrd="0" presId="urn:microsoft.com/office/officeart/2005/8/layout/orgChart1"/>
    <dgm:cxn modelId="{4359537F-0E18-40E9-8E6B-6FB98B5A3E73}" type="presParOf" srcId="{5A692F7E-CC5E-496C-B0A1-31332874121B}" destId="{6AAB6929-B9E1-4A19-9716-09BDC47399C0}" srcOrd="7" destOrd="0" presId="urn:microsoft.com/office/officeart/2005/8/layout/orgChart1"/>
    <dgm:cxn modelId="{AD590121-D3E3-4668-BD0A-410B078723B6}" type="presParOf" srcId="{6AAB6929-B9E1-4A19-9716-09BDC47399C0}" destId="{7B044931-F456-478F-8021-F8C7AFF5067F}" srcOrd="0" destOrd="0" presId="urn:microsoft.com/office/officeart/2005/8/layout/orgChart1"/>
    <dgm:cxn modelId="{60CC5EC4-0993-4DB2-B9B8-A4B9C7532735}" type="presParOf" srcId="{7B044931-F456-478F-8021-F8C7AFF5067F}" destId="{6CA8E900-63B5-45B9-8EF8-7EA165D36708}" srcOrd="0" destOrd="0" presId="urn:microsoft.com/office/officeart/2005/8/layout/orgChart1"/>
    <dgm:cxn modelId="{AEDDDEA3-ED02-4AF8-A1E0-6A07A9FC7317}" type="presParOf" srcId="{7B044931-F456-478F-8021-F8C7AFF5067F}" destId="{4D7FE7A5-D54D-41B7-A0E1-A171DD7179AD}" srcOrd="1" destOrd="0" presId="urn:microsoft.com/office/officeart/2005/8/layout/orgChart1"/>
    <dgm:cxn modelId="{22D0DFB8-F7F5-4C09-8937-C767E3DE86E1}" type="presParOf" srcId="{6AAB6929-B9E1-4A19-9716-09BDC47399C0}" destId="{A3BCF482-D20D-4658-BDDA-3DBC5040585D}" srcOrd="1" destOrd="0" presId="urn:microsoft.com/office/officeart/2005/8/layout/orgChart1"/>
    <dgm:cxn modelId="{DEC3D1CD-882E-4521-8158-60F2D9867464}" type="presParOf" srcId="{6AAB6929-B9E1-4A19-9716-09BDC47399C0}" destId="{26625F18-642C-456D-970F-5B66C4BB2ADA}" srcOrd="2" destOrd="0" presId="urn:microsoft.com/office/officeart/2005/8/layout/orgChart1"/>
    <dgm:cxn modelId="{86858F03-55F7-4581-8F26-35B032428701}" type="presParOf" srcId="{032026B6-CC23-4ABF-818D-969D81B19807}" destId="{8B492129-2895-4C36-8285-0425B7EA2DF0}" srcOrd="2" destOrd="0" presId="urn:microsoft.com/office/officeart/2005/8/layout/orgChart1"/>
    <dgm:cxn modelId="{5C63E0D9-2385-4490-ACC6-381CF19B764A}" type="presParOf" srcId="{032026B6-CC23-4ABF-818D-969D81B19807}" destId="{F88115B2-D836-41C6-9130-190A04480116}" srcOrd="3" destOrd="0" presId="urn:microsoft.com/office/officeart/2005/8/layout/orgChart1"/>
    <dgm:cxn modelId="{7FF55677-262D-438E-922B-B6EEE57F23ED}" type="presParOf" srcId="{F88115B2-D836-41C6-9130-190A04480116}" destId="{61B9E11B-42AD-4750-A30A-B5EEA282C2BC}" srcOrd="0" destOrd="0" presId="urn:microsoft.com/office/officeart/2005/8/layout/orgChart1"/>
    <dgm:cxn modelId="{B23B44E9-13D3-464C-9B99-A7B86279EF4D}" type="presParOf" srcId="{61B9E11B-42AD-4750-A30A-B5EEA282C2BC}" destId="{E0E8E994-2362-4F39-A2F6-28E94C8B54C2}" srcOrd="0" destOrd="0" presId="urn:microsoft.com/office/officeart/2005/8/layout/orgChart1"/>
    <dgm:cxn modelId="{5F6A5F3C-2C27-4BD1-B6D6-9826C13D5776}" type="presParOf" srcId="{61B9E11B-42AD-4750-A30A-B5EEA282C2BC}" destId="{95A6319E-C512-4CA1-AA06-15CC0088E026}" srcOrd="1" destOrd="0" presId="urn:microsoft.com/office/officeart/2005/8/layout/orgChart1"/>
    <dgm:cxn modelId="{12961C52-75E6-4D67-8419-7B203F2F7977}" type="presParOf" srcId="{F88115B2-D836-41C6-9130-190A04480116}" destId="{5BEA7C56-8E1D-4742-BF02-7991623C58EB}" srcOrd="1" destOrd="0" presId="urn:microsoft.com/office/officeart/2005/8/layout/orgChart1"/>
    <dgm:cxn modelId="{E7408B8B-4F62-4E38-8AC8-A646F09BBCFD}" type="presParOf" srcId="{F88115B2-D836-41C6-9130-190A04480116}" destId="{023418FF-7AE2-4AD0-B188-127BA53A3DA6}" srcOrd="2" destOrd="0" presId="urn:microsoft.com/office/officeart/2005/8/layout/orgChart1"/>
    <dgm:cxn modelId="{EB270B2A-5BD4-404E-BA9D-33AE827DEE42}" type="presParOf" srcId="{023418FF-7AE2-4AD0-B188-127BA53A3DA6}" destId="{E3F66E34-BC38-4695-A17B-EC821FB429AC}" srcOrd="0" destOrd="0" presId="urn:microsoft.com/office/officeart/2005/8/layout/orgChart1"/>
    <dgm:cxn modelId="{298AF6B9-739F-4069-96C2-D6F2AA3ED606}" type="presParOf" srcId="{023418FF-7AE2-4AD0-B188-127BA53A3DA6}" destId="{4C70C689-9561-42DB-A9B3-E959211FDAC6}" srcOrd="1" destOrd="0" presId="urn:microsoft.com/office/officeart/2005/8/layout/orgChart1"/>
    <dgm:cxn modelId="{6148AFB2-A78E-4997-AD41-2B8A95ADC524}" type="presParOf" srcId="{4C70C689-9561-42DB-A9B3-E959211FDAC6}" destId="{CB5B33B5-95F0-4982-AFAA-06719A7F73A7}" srcOrd="0" destOrd="0" presId="urn:microsoft.com/office/officeart/2005/8/layout/orgChart1"/>
    <dgm:cxn modelId="{6985C692-56E7-4F75-AD8E-C8568628BBBA}" type="presParOf" srcId="{CB5B33B5-95F0-4982-AFAA-06719A7F73A7}" destId="{AEDA25C0-CCDE-454A-B841-FD86DB8DB577}" srcOrd="0" destOrd="0" presId="urn:microsoft.com/office/officeart/2005/8/layout/orgChart1"/>
    <dgm:cxn modelId="{3980ACDC-4747-45C2-AE3D-7DA5A359C48A}" type="presParOf" srcId="{CB5B33B5-95F0-4982-AFAA-06719A7F73A7}" destId="{23C93106-531A-428D-B95D-51876FAFCAE2}" srcOrd="1" destOrd="0" presId="urn:microsoft.com/office/officeart/2005/8/layout/orgChart1"/>
    <dgm:cxn modelId="{4BED40A1-11BF-4D94-8659-8E1E2C023382}" type="presParOf" srcId="{4C70C689-9561-42DB-A9B3-E959211FDAC6}" destId="{8A21FB9C-9B2F-46F8-A1CE-52A6EC1EC78C}" srcOrd="1" destOrd="0" presId="urn:microsoft.com/office/officeart/2005/8/layout/orgChart1"/>
    <dgm:cxn modelId="{F625E691-23AE-46CC-8D72-2766B500DC21}" type="presParOf" srcId="{4C70C689-9561-42DB-A9B3-E959211FDAC6}" destId="{7E84F7F7-1BD0-495E-A1A0-7786C79BC7C5}" srcOrd="2" destOrd="0" presId="urn:microsoft.com/office/officeart/2005/8/layout/orgChart1"/>
    <dgm:cxn modelId="{B8E90E27-CE6D-4466-976F-CC43C17061DB}" type="presParOf" srcId="{032026B6-CC23-4ABF-818D-969D81B19807}" destId="{F59B7AEC-8560-4DE1-A33C-440C1BBE3CC6}" srcOrd="4" destOrd="0" presId="urn:microsoft.com/office/officeart/2005/8/layout/orgChart1"/>
    <dgm:cxn modelId="{EB9F38DB-6EA7-4D58-9150-B461EDA73C13}" type="presParOf" srcId="{032026B6-CC23-4ABF-818D-969D81B19807}" destId="{6CB9DC16-46F2-49DD-948D-9636F3019003}" srcOrd="5" destOrd="0" presId="urn:microsoft.com/office/officeart/2005/8/layout/orgChart1"/>
    <dgm:cxn modelId="{4D57A439-9A15-42BA-A80F-8C13406A2889}" type="presParOf" srcId="{6CB9DC16-46F2-49DD-948D-9636F3019003}" destId="{4D589EF6-A936-4114-8DAF-5510C97673B8}" srcOrd="0" destOrd="0" presId="urn:microsoft.com/office/officeart/2005/8/layout/orgChart1"/>
    <dgm:cxn modelId="{6A6436ED-F40E-457D-ABCC-5074AEAAFDB8}" type="presParOf" srcId="{4D589EF6-A936-4114-8DAF-5510C97673B8}" destId="{440BD466-D061-4027-997D-DB2DC152591A}" srcOrd="0" destOrd="0" presId="urn:microsoft.com/office/officeart/2005/8/layout/orgChart1"/>
    <dgm:cxn modelId="{04F24389-086E-4483-B7ED-4F0E6ED91DBF}" type="presParOf" srcId="{4D589EF6-A936-4114-8DAF-5510C97673B8}" destId="{D6B27C39-F024-48CB-A490-DA6332F890C2}" srcOrd="1" destOrd="0" presId="urn:microsoft.com/office/officeart/2005/8/layout/orgChart1"/>
    <dgm:cxn modelId="{946E6CA6-CF31-453D-8C92-011BD3749B98}" type="presParOf" srcId="{6CB9DC16-46F2-49DD-948D-9636F3019003}" destId="{4520EC7A-39BA-4FFC-8BDF-4D02ED969FFF}" srcOrd="1" destOrd="0" presId="urn:microsoft.com/office/officeart/2005/8/layout/orgChart1"/>
    <dgm:cxn modelId="{E3848C0C-E08F-4BEE-9267-ABC707B63B95}" type="presParOf" srcId="{6CB9DC16-46F2-49DD-948D-9636F3019003}" destId="{7BA554E9-F1B4-4BF5-8104-923422145789}" srcOrd="2" destOrd="0" presId="urn:microsoft.com/office/officeart/2005/8/layout/orgChart1"/>
    <dgm:cxn modelId="{41402A65-318A-440A-894A-E44E09A658EE}" type="presParOf" srcId="{032026B6-CC23-4ABF-818D-969D81B19807}" destId="{D0D6F1A4-24EF-456B-9747-4D5084C47AF5}" srcOrd="6" destOrd="0" presId="urn:microsoft.com/office/officeart/2005/8/layout/orgChart1"/>
    <dgm:cxn modelId="{CE6E18B7-2882-4F83-B17E-AD2A90ECFBCF}" type="presParOf" srcId="{032026B6-CC23-4ABF-818D-969D81B19807}" destId="{ECB3734A-4112-4C6F-A21D-8F34C9A120C1}" srcOrd="7" destOrd="0" presId="urn:microsoft.com/office/officeart/2005/8/layout/orgChart1"/>
    <dgm:cxn modelId="{9DE27949-2E17-4FBA-8EE6-12B1117AB804}" type="presParOf" srcId="{ECB3734A-4112-4C6F-A21D-8F34C9A120C1}" destId="{421FF7C3-F6A8-406D-8B27-454848EEC916}" srcOrd="0" destOrd="0" presId="urn:microsoft.com/office/officeart/2005/8/layout/orgChart1"/>
    <dgm:cxn modelId="{7E7A2F05-88F2-4F71-992A-F6793C5815C4}" type="presParOf" srcId="{421FF7C3-F6A8-406D-8B27-454848EEC916}" destId="{BDAE3CA5-B615-4BC1-8248-6B0BCC8402E1}" srcOrd="0" destOrd="0" presId="urn:microsoft.com/office/officeart/2005/8/layout/orgChart1"/>
    <dgm:cxn modelId="{37662556-D5FB-4EB1-ABCC-F9CE9157A7C6}" type="presParOf" srcId="{421FF7C3-F6A8-406D-8B27-454848EEC916}" destId="{49A01102-91C8-403A-98AD-FDB21360E2DC}" srcOrd="1" destOrd="0" presId="urn:microsoft.com/office/officeart/2005/8/layout/orgChart1"/>
    <dgm:cxn modelId="{0AC1663B-B9A4-4EA4-8D6F-4F6F55153537}" type="presParOf" srcId="{ECB3734A-4112-4C6F-A21D-8F34C9A120C1}" destId="{61A797E3-1984-44A6-88C0-7FC292A14779}" srcOrd="1" destOrd="0" presId="urn:microsoft.com/office/officeart/2005/8/layout/orgChart1"/>
    <dgm:cxn modelId="{67EF9C43-6E22-4DAC-8E46-F1E1066DA248}" type="presParOf" srcId="{ECB3734A-4112-4C6F-A21D-8F34C9A120C1}" destId="{A37816D7-2B47-4F76-9693-E8A83386415F}" srcOrd="2" destOrd="0" presId="urn:microsoft.com/office/officeart/2005/8/layout/orgChart1"/>
    <dgm:cxn modelId="{0B8AA4AE-B219-45B5-B66B-04D1123C0A9E}" type="presParOf" srcId="{A37816D7-2B47-4F76-9693-E8A83386415F}" destId="{2AF40BB6-7F80-47EE-BA4D-4F691E0BA382}" srcOrd="0" destOrd="0" presId="urn:microsoft.com/office/officeart/2005/8/layout/orgChart1"/>
    <dgm:cxn modelId="{F7E5C327-6154-4F46-806A-F9E3B3E597EA}" type="presParOf" srcId="{A37816D7-2B47-4F76-9693-E8A83386415F}" destId="{68ED3846-EDA3-437A-8482-AFBA31759BF5}" srcOrd="1" destOrd="0" presId="urn:microsoft.com/office/officeart/2005/8/layout/orgChart1"/>
    <dgm:cxn modelId="{D0347B4F-983D-4735-A660-D4490832BDC5}" type="presParOf" srcId="{68ED3846-EDA3-437A-8482-AFBA31759BF5}" destId="{83FEDD3F-1C50-4F0F-B6E8-65EC0EC2D906}" srcOrd="0" destOrd="0" presId="urn:microsoft.com/office/officeart/2005/8/layout/orgChart1"/>
    <dgm:cxn modelId="{B7E56CB5-3006-49F7-A75C-8CFBEC1B98A5}" type="presParOf" srcId="{83FEDD3F-1C50-4F0F-B6E8-65EC0EC2D906}" destId="{22C4437E-9483-4A6F-8DFD-7F926A1FF048}" srcOrd="0" destOrd="0" presId="urn:microsoft.com/office/officeart/2005/8/layout/orgChart1"/>
    <dgm:cxn modelId="{40F43E78-6715-45E5-9E83-3FF95A1755DE}" type="presParOf" srcId="{83FEDD3F-1C50-4F0F-B6E8-65EC0EC2D906}" destId="{06FDBCB8-E6AA-479D-B5EC-5C3BD7F8C613}" srcOrd="1" destOrd="0" presId="urn:microsoft.com/office/officeart/2005/8/layout/orgChart1"/>
    <dgm:cxn modelId="{459CA190-1B2A-4F4F-91F6-0EBCE3631694}" type="presParOf" srcId="{68ED3846-EDA3-437A-8482-AFBA31759BF5}" destId="{AEE29E45-BF35-4D62-8B49-E74ECD75D287}" srcOrd="1" destOrd="0" presId="urn:microsoft.com/office/officeart/2005/8/layout/orgChart1"/>
    <dgm:cxn modelId="{9C10D9A9-EF1A-4F84-9CFB-72032CEEB529}" type="presParOf" srcId="{68ED3846-EDA3-437A-8482-AFBA31759BF5}" destId="{D0E7AEE2-8FFE-4D67-ACAE-2F1F7F0A8D8C}" srcOrd="2" destOrd="0" presId="urn:microsoft.com/office/officeart/2005/8/layout/orgChart1"/>
    <dgm:cxn modelId="{3CC760B8-1A92-4BE6-AD9A-911421DC137D}" type="presParOf" srcId="{A37816D7-2B47-4F76-9693-E8A83386415F}" destId="{51B55EF1-264E-4481-9210-9B828883D344}" srcOrd="2" destOrd="0" presId="urn:microsoft.com/office/officeart/2005/8/layout/orgChart1"/>
    <dgm:cxn modelId="{CB78A2BE-EA66-4CA3-892C-8BFB7D0E2C45}" type="presParOf" srcId="{A37816D7-2B47-4F76-9693-E8A83386415F}" destId="{94FD4F1A-1996-451C-B4C0-A41C2F25CC44}" srcOrd="3" destOrd="0" presId="urn:microsoft.com/office/officeart/2005/8/layout/orgChart1"/>
    <dgm:cxn modelId="{F65CABF5-759C-477B-9559-57AB2F3B2490}" type="presParOf" srcId="{94FD4F1A-1996-451C-B4C0-A41C2F25CC44}" destId="{91108366-54A3-4996-BEDC-FABA442FB5E1}" srcOrd="0" destOrd="0" presId="urn:microsoft.com/office/officeart/2005/8/layout/orgChart1"/>
    <dgm:cxn modelId="{5E90304C-B0BD-49EA-815F-02FE0E664CDC}" type="presParOf" srcId="{91108366-54A3-4996-BEDC-FABA442FB5E1}" destId="{7F611F28-C718-4558-8FA2-96E1221790BB}" srcOrd="0" destOrd="0" presId="urn:microsoft.com/office/officeart/2005/8/layout/orgChart1"/>
    <dgm:cxn modelId="{CDFC5834-3E77-458F-ADBA-FD0F34E05B0D}" type="presParOf" srcId="{91108366-54A3-4996-BEDC-FABA442FB5E1}" destId="{95CCBDFE-2B9E-4972-AFB4-4566DBCB74ED}" srcOrd="1" destOrd="0" presId="urn:microsoft.com/office/officeart/2005/8/layout/orgChart1"/>
    <dgm:cxn modelId="{A169C00B-6534-474E-87F1-C780FCA5E61F}" type="presParOf" srcId="{94FD4F1A-1996-451C-B4C0-A41C2F25CC44}" destId="{F309C1A5-433D-4D21-BD5A-4DCD5F83EB37}" srcOrd="1" destOrd="0" presId="urn:microsoft.com/office/officeart/2005/8/layout/orgChart1"/>
    <dgm:cxn modelId="{D037CA6E-87E3-4372-832E-102F29E793A0}" type="presParOf" srcId="{94FD4F1A-1996-451C-B4C0-A41C2F25CC44}" destId="{64DB6F1B-08B0-4C47-9A14-44D8672819BF}" srcOrd="2" destOrd="0" presId="urn:microsoft.com/office/officeart/2005/8/layout/orgChart1"/>
    <dgm:cxn modelId="{8FF33ED8-CBD1-4EE5-8A36-BCA6C2C82CDA}" type="presParOf" srcId="{A37816D7-2B47-4F76-9693-E8A83386415F}" destId="{91FE420F-09C4-4470-A712-04B11147714C}" srcOrd="4" destOrd="0" presId="urn:microsoft.com/office/officeart/2005/8/layout/orgChart1"/>
    <dgm:cxn modelId="{9B649733-1541-470C-B3E9-1F3A8A11B5BF}" type="presParOf" srcId="{A37816D7-2B47-4F76-9693-E8A83386415F}" destId="{03F2FDA7-509F-491B-98D2-448D45324809}" srcOrd="5" destOrd="0" presId="urn:microsoft.com/office/officeart/2005/8/layout/orgChart1"/>
    <dgm:cxn modelId="{948B9FD2-4C0B-4F9E-9CFA-91B16B6D6315}" type="presParOf" srcId="{03F2FDA7-509F-491B-98D2-448D45324809}" destId="{2D197E3A-7903-4303-8BAA-E796E69F3867}" srcOrd="0" destOrd="0" presId="urn:microsoft.com/office/officeart/2005/8/layout/orgChart1"/>
    <dgm:cxn modelId="{6314846F-A63D-4A7D-A8F2-737E2B876BD0}" type="presParOf" srcId="{2D197E3A-7903-4303-8BAA-E796E69F3867}" destId="{4D2EB3D7-3E11-4619-9D88-72D0F8A8B069}" srcOrd="0" destOrd="0" presId="urn:microsoft.com/office/officeart/2005/8/layout/orgChart1"/>
    <dgm:cxn modelId="{98658A61-8A0D-4DD8-A482-89540831E304}" type="presParOf" srcId="{2D197E3A-7903-4303-8BAA-E796E69F3867}" destId="{8AD2AF26-31D8-4380-BF5F-4E922365E0AB}" srcOrd="1" destOrd="0" presId="urn:microsoft.com/office/officeart/2005/8/layout/orgChart1"/>
    <dgm:cxn modelId="{044569EF-2DC5-416B-927E-921892F18C74}" type="presParOf" srcId="{03F2FDA7-509F-491B-98D2-448D45324809}" destId="{474D890C-9B4F-48E6-B434-A7193FFCCB07}" srcOrd="1" destOrd="0" presId="urn:microsoft.com/office/officeart/2005/8/layout/orgChart1"/>
    <dgm:cxn modelId="{261652D5-E5C2-44F6-9D4B-C621581B4D4E}" type="presParOf" srcId="{03F2FDA7-509F-491B-98D2-448D45324809}" destId="{1E75E13E-87AB-47F3-A51B-B592A0A00232}" srcOrd="2" destOrd="0" presId="urn:microsoft.com/office/officeart/2005/8/layout/orgChart1"/>
    <dgm:cxn modelId="{438AF333-1EAA-4443-90B4-700A31E1510E}" type="presParOf" srcId="{A37816D7-2B47-4F76-9693-E8A83386415F}" destId="{E34411E2-715B-469A-AC95-0603F068D7B1}" srcOrd="6" destOrd="0" presId="urn:microsoft.com/office/officeart/2005/8/layout/orgChart1"/>
    <dgm:cxn modelId="{E4692D98-0EDA-4939-A6EA-94ED1D09D507}" type="presParOf" srcId="{A37816D7-2B47-4F76-9693-E8A83386415F}" destId="{77EFA520-1218-4269-AE8E-25D6D4208A27}" srcOrd="7" destOrd="0" presId="urn:microsoft.com/office/officeart/2005/8/layout/orgChart1"/>
    <dgm:cxn modelId="{69157BDB-E2C1-4735-870B-030460C8CCAD}" type="presParOf" srcId="{77EFA520-1218-4269-AE8E-25D6D4208A27}" destId="{22C85079-3480-4088-9CC2-C3132EA03331}" srcOrd="0" destOrd="0" presId="urn:microsoft.com/office/officeart/2005/8/layout/orgChart1"/>
    <dgm:cxn modelId="{15FD7AA9-9C51-41D2-A78E-CCC5909B5B25}" type="presParOf" srcId="{22C85079-3480-4088-9CC2-C3132EA03331}" destId="{532820CC-C981-46D9-A8AF-819526ACFFB4}" srcOrd="0" destOrd="0" presId="urn:microsoft.com/office/officeart/2005/8/layout/orgChart1"/>
    <dgm:cxn modelId="{757BBF1C-0334-49DF-BB72-A71C503ED3DF}" type="presParOf" srcId="{22C85079-3480-4088-9CC2-C3132EA03331}" destId="{532DF1E8-1F92-4451-AC9E-A930F651CACE}" srcOrd="1" destOrd="0" presId="urn:microsoft.com/office/officeart/2005/8/layout/orgChart1"/>
    <dgm:cxn modelId="{CCD777BC-4A9C-4C88-99B2-3B581B97FCD4}" type="presParOf" srcId="{77EFA520-1218-4269-AE8E-25D6D4208A27}" destId="{969D569E-711A-41D5-A489-AB70FEF36928}" srcOrd="1" destOrd="0" presId="urn:microsoft.com/office/officeart/2005/8/layout/orgChart1"/>
    <dgm:cxn modelId="{C29AB1CF-AF47-424A-8BDF-598CC4786C19}" type="presParOf" srcId="{77EFA520-1218-4269-AE8E-25D6D4208A27}" destId="{A600F642-8D5D-4BE8-A6B2-446A72EAE4A4}" srcOrd="2" destOrd="0" presId="urn:microsoft.com/office/officeart/2005/8/layout/orgChart1"/>
    <dgm:cxn modelId="{7DFADAE1-A4A7-4C65-8E85-F241553AC6A0}" type="presParOf" srcId="{4CE6D073-8730-4B58-BDFF-3F6C1225B4BE}" destId="{017D396A-D44E-42A2-A981-0DC3D3CEE562}" srcOrd="2" destOrd="0" presId="urn:microsoft.com/office/officeart/2005/8/layout/orgChart1"/>
    <dgm:cxn modelId="{CE389278-3BCC-4D61-BE15-F43A14586D4D}" type="presParOf" srcId="{017D396A-D44E-42A2-A981-0DC3D3CEE562}" destId="{ECB0A4FD-F98A-486F-8522-05481474ED95}" srcOrd="0" destOrd="0" presId="urn:microsoft.com/office/officeart/2005/8/layout/orgChart1"/>
    <dgm:cxn modelId="{E8654D33-37BA-48A0-9271-AA89DF936045}" type="presParOf" srcId="{017D396A-D44E-42A2-A981-0DC3D3CEE562}" destId="{C56F70A1-0207-43BD-B0A0-1B4544AE9E77}" srcOrd="1" destOrd="0" presId="urn:microsoft.com/office/officeart/2005/8/layout/orgChart1"/>
    <dgm:cxn modelId="{642F8541-7A7D-4707-9577-842143CC8E9B}" type="presParOf" srcId="{C56F70A1-0207-43BD-B0A0-1B4544AE9E77}" destId="{0B9711D9-4C7C-47E3-B78B-7B25341DCDE0}" srcOrd="0" destOrd="0" presId="urn:microsoft.com/office/officeart/2005/8/layout/orgChart1"/>
    <dgm:cxn modelId="{6CA1C478-C53C-428D-B3AF-79FC9CBFC126}" type="presParOf" srcId="{0B9711D9-4C7C-47E3-B78B-7B25341DCDE0}" destId="{D79C684C-E083-43C8-AEBB-22C921D3C4B0}" srcOrd="0" destOrd="0" presId="urn:microsoft.com/office/officeart/2005/8/layout/orgChart1"/>
    <dgm:cxn modelId="{7676FE38-80CC-4F0D-B28F-31831958CE29}" type="presParOf" srcId="{0B9711D9-4C7C-47E3-B78B-7B25341DCDE0}" destId="{271A3AB7-9755-4A85-9ECD-C7DB00138E0D}" srcOrd="1" destOrd="0" presId="urn:microsoft.com/office/officeart/2005/8/layout/orgChart1"/>
    <dgm:cxn modelId="{1F3D13EE-033A-47DB-A82C-CF04316E9C40}" type="presParOf" srcId="{C56F70A1-0207-43BD-B0A0-1B4544AE9E77}" destId="{5266A73B-76A0-42AC-A491-A9683AD61617}" srcOrd="1" destOrd="0" presId="urn:microsoft.com/office/officeart/2005/8/layout/orgChart1"/>
    <dgm:cxn modelId="{16760E50-36E2-4A1F-9766-7232356C3E44}" type="presParOf" srcId="{C56F70A1-0207-43BD-B0A0-1B4544AE9E77}" destId="{D5988554-F03E-45D4-BE60-1E32C51F901B}" srcOrd="2" destOrd="0" presId="urn:microsoft.com/office/officeart/2005/8/layout/orgChart1"/>
    <dgm:cxn modelId="{BFD8271E-3B72-461A-9723-18D277583049}" type="presParOf" srcId="{017D396A-D44E-42A2-A981-0DC3D3CEE562}" destId="{DE74D34C-31BC-4A80-ACE5-675532E2FA68}" srcOrd="2" destOrd="0" presId="urn:microsoft.com/office/officeart/2005/8/layout/orgChart1"/>
    <dgm:cxn modelId="{CFA26703-3E43-4872-A472-06B375B0839B}" type="presParOf" srcId="{017D396A-D44E-42A2-A981-0DC3D3CEE562}" destId="{55967E75-1AEF-49D6-9AD9-BAFF3F940E71}" srcOrd="3" destOrd="0" presId="urn:microsoft.com/office/officeart/2005/8/layout/orgChart1"/>
    <dgm:cxn modelId="{7524DEA8-A028-4ED5-826D-4D23F9629210}" type="presParOf" srcId="{55967E75-1AEF-49D6-9AD9-BAFF3F940E71}" destId="{325833F7-1C4C-4D3C-8157-B1370A1C7C94}" srcOrd="0" destOrd="0" presId="urn:microsoft.com/office/officeart/2005/8/layout/orgChart1"/>
    <dgm:cxn modelId="{FB42CEDD-03F6-4259-9D37-2BD0605141F6}" type="presParOf" srcId="{325833F7-1C4C-4D3C-8157-B1370A1C7C94}" destId="{4A070A99-28F6-4515-A3D6-1759445BE721}" srcOrd="0" destOrd="0" presId="urn:microsoft.com/office/officeart/2005/8/layout/orgChart1"/>
    <dgm:cxn modelId="{175BED84-5CC8-4088-9BFB-890F84614C12}" type="presParOf" srcId="{325833F7-1C4C-4D3C-8157-B1370A1C7C94}" destId="{F40DC558-35B0-4A0C-8D3C-AD5FF9D63F7D}" srcOrd="1" destOrd="0" presId="urn:microsoft.com/office/officeart/2005/8/layout/orgChart1"/>
    <dgm:cxn modelId="{AC342729-8B98-4A27-9A19-AEC63C2E0CDC}" type="presParOf" srcId="{55967E75-1AEF-49D6-9AD9-BAFF3F940E71}" destId="{4B39217A-577D-4146-939C-9207B79C7A9B}" srcOrd="1" destOrd="0" presId="urn:microsoft.com/office/officeart/2005/8/layout/orgChart1"/>
    <dgm:cxn modelId="{AD11784A-FE49-4A47-BD2C-EF0C1C009E9E}" type="presParOf" srcId="{55967E75-1AEF-49D6-9AD9-BAFF3F940E71}" destId="{B4E74186-0C0C-4732-8BEB-97FAAB65F530}" srcOrd="2" destOrd="0" presId="urn:microsoft.com/office/officeart/2005/8/layout/orgChart1"/>
    <dgm:cxn modelId="{9AED97AB-C159-4E02-8270-E5AE51F9A6C2}" type="presParOf" srcId="{017D396A-D44E-42A2-A981-0DC3D3CEE562}" destId="{C882EAC3-EAEF-480D-983E-4EFB737A9C1A}" srcOrd="4" destOrd="0" presId="urn:microsoft.com/office/officeart/2005/8/layout/orgChart1"/>
    <dgm:cxn modelId="{78184B4C-D3AB-496A-8532-5360B7DB6005}" type="presParOf" srcId="{017D396A-D44E-42A2-A981-0DC3D3CEE562}" destId="{D5CD2C4D-EBF1-484D-A91D-587F4FEE05F0}" srcOrd="5" destOrd="0" presId="urn:microsoft.com/office/officeart/2005/8/layout/orgChart1"/>
    <dgm:cxn modelId="{22D4309C-360B-4DAA-9F40-15609AD95CEB}" type="presParOf" srcId="{D5CD2C4D-EBF1-484D-A91D-587F4FEE05F0}" destId="{43AB9CF7-08DC-4627-91DF-C247D10454B9}" srcOrd="0" destOrd="0" presId="urn:microsoft.com/office/officeart/2005/8/layout/orgChart1"/>
    <dgm:cxn modelId="{8348C908-1D5E-4EA8-BB3A-74E316056FE4}" type="presParOf" srcId="{43AB9CF7-08DC-4627-91DF-C247D10454B9}" destId="{34FB785B-360A-4685-B0B9-887DC43BD390}" srcOrd="0" destOrd="0" presId="urn:microsoft.com/office/officeart/2005/8/layout/orgChart1"/>
    <dgm:cxn modelId="{35966314-449B-4FEF-9C21-7EA95348FC7D}" type="presParOf" srcId="{43AB9CF7-08DC-4627-91DF-C247D10454B9}" destId="{E6BB0F4E-7D64-448C-8A6D-7B19E3DF697D}" srcOrd="1" destOrd="0" presId="urn:microsoft.com/office/officeart/2005/8/layout/orgChart1"/>
    <dgm:cxn modelId="{1BE9F8CD-2C16-46BB-9ACC-6CC18C345317}" type="presParOf" srcId="{D5CD2C4D-EBF1-484D-A91D-587F4FEE05F0}" destId="{DCFBCB05-9446-4765-9B50-CEC8AE21CDEE}" srcOrd="1" destOrd="0" presId="urn:microsoft.com/office/officeart/2005/8/layout/orgChart1"/>
    <dgm:cxn modelId="{4FC76025-9328-4517-A919-1F1C7EE8DBCD}" type="presParOf" srcId="{D5CD2C4D-EBF1-484D-A91D-587F4FEE05F0}" destId="{90CB1C54-27D5-4427-A575-305242934A8E}" srcOrd="2" destOrd="0" presId="urn:microsoft.com/office/officeart/2005/8/layout/orgChart1"/>
    <dgm:cxn modelId="{9982D5C8-8599-4C52-B166-82022C11944B}" type="presParOf" srcId="{017D396A-D44E-42A2-A981-0DC3D3CEE562}" destId="{5956F2A4-A79B-4AFB-8128-B5FE2992B71A}" srcOrd="6" destOrd="0" presId="urn:microsoft.com/office/officeart/2005/8/layout/orgChart1"/>
    <dgm:cxn modelId="{EC340508-C275-47DC-99D5-23200F408CC4}" type="presParOf" srcId="{017D396A-D44E-42A2-A981-0DC3D3CEE562}" destId="{8F99D818-3847-48D9-9EAB-D940FFD7300C}" srcOrd="7" destOrd="0" presId="urn:microsoft.com/office/officeart/2005/8/layout/orgChart1"/>
    <dgm:cxn modelId="{E61AC312-06E0-4E0C-904C-4E2860F3DA06}" type="presParOf" srcId="{8F99D818-3847-48D9-9EAB-D940FFD7300C}" destId="{E61FC664-99F8-4173-B994-0D172C0DADB8}" srcOrd="0" destOrd="0" presId="urn:microsoft.com/office/officeart/2005/8/layout/orgChart1"/>
    <dgm:cxn modelId="{ED45E965-8CFE-4F2C-A558-516CC3A9B4E9}" type="presParOf" srcId="{E61FC664-99F8-4173-B994-0D172C0DADB8}" destId="{FCD92133-138B-4E8C-AFA1-E353D388C7B8}" srcOrd="0" destOrd="0" presId="urn:microsoft.com/office/officeart/2005/8/layout/orgChart1"/>
    <dgm:cxn modelId="{4B06238E-B097-458B-A9A4-EE84A78DCB15}" type="presParOf" srcId="{E61FC664-99F8-4173-B994-0D172C0DADB8}" destId="{FF976442-2216-41F0-9543-104C4A1B9634}" srcOrd="1" destOrd="0" presId="urn:microsoft.com/office/officeart/2005/8/layout/orgChart1"/>
    <dgm:cxn modelId="{6AB5499D-472E-4DDB-B5B0-3B9B0A69B6D6}" type="presParOf" srcId="{8F99D818-3847-48D9-9EAB-D940FFD7300C}" destId="{73D8A373-19AF-4E99-9043-5F14EDB0F347}" srcOrd="1" destOrd="0" presId="urn:microsoft.com/office/officeart/2005/8/layout/orgChart1"/>
    <dgm:cxn modelId="{6F168AF9-5513-4D8B-AC97-2A8B006BF180}" type="presParOf" srcId="{8F99D818-3847-48D9-9EAB-D940FFD7300C}" destId="{7AC6A8CE-C789-439C-8DDD-82B6D1D041B0}" srcOrd="2" destOrd="0" presId="urn:microsoft.com/office/officeart/2005/8/layout/orgChart1"/>
    <dgm:cxn modelId="{CA198095-73B6-4ACF-9C73-B6174783A7E2}" type="presParOf" srcId="{017D396A-D44E-42A2-A981-0DC3D3CEE562}" destId="{FE07C4D7-ADD7-4EA1-904A-0FF69B72FE1B}" srcOrd="8" destOrd="0" presId="urn:microsoft.com/office/officeart/2005/8/layout/orgChart1"/>
    <dgm:cxn modelId="{C33D7290-25A0-4FCD-88F4-CE706FD71AC3}" type="presParOf" srcId="{017D396A-D44E-42A2-A981-0DC3D3CEE562}" destId="{3AC5BF33-EA42-4662-89D0-4A4A31D5B000}" srcOrd="9" destOrd="0" presId="urn:microsoft.com/office/officeart/2005/8/layout/orgChart1"/>
    <dgm:cxn modelId="{48B2422C-F208-4485-A006-53D4E3842CE9}" type="presParOf" srcId="{3AC5BF33-EA42-4662-89D0-4A4A31D5B000}" destId="{9E8CCC74-E86D-455F-A138-D4A09585C5EE}" srcOrd="0" destOrd="0" presId="urn:microsoft.com/office/officeart/2005/8/layout/orgChart1"/>
    <dgm:cxn modelId="{448B5EBA-9D92-483A-AAFD-B41991F0744C}" type="presParOf" srcId="{9E8CCC74-E86D-455F-A138-D4A09585C5EE}" destId="{27CD8C37-7A97-4589-B4B2-193EDCE6DE4B}" srcOrd="0" destOrd="0" presId="urn:microsoft.com/office/officeart/2005/8/layout/orgChart1"/>
    <dgm:cxn modelId="{078B49B9-D9D3-41BF-B038-A2AC3CB9BF3D}" type="presParOf" srcId="{9E8CCC74-E86D-455F-A138-D4A09585C5EE}" destId="{89BAD9D4-2E1B-4951-AAB6-A2EF2A0A520F}" srcOrd="1" destOrd="0" presId="urn:microsoft.com/office/officeart/2005/8/layout/orgChart1"/>
    <dgm:cxn modelId="{B052A7F2-DB7A-4211-86EF-C46B9F19AF69}" type="presParOf" srcId="{3AC5BF33-EA42-4662-89D0-4A4A31D5B000}" destId="{A29D9D32-BDBD-4F93-87BF-C7E242255663}" srcOrd="1" destOrd="0" presId="urn:microsoft.com/office/officeart/2005/8/layout/orgChart1"/>
    <dgm:cxn modelId="{A8828F5F-F699-4847-AE18-B68E0C24AE3C}" type="presParOf" srcId="{3AC5BF33-EA42-4662-89D0-4A4A31D5B000}" destId="{9AC2BDB2-C155-4F40-9057-214DE354587B}" srcOrd="2" destOrd="0" presId="urn:microsoft.com/office/officeart/2005/8/layout/orgChart1"/>
    <dgm:cxn modelId="{FF88A5F1-2F67-4C47-AED9-45AEF8B0CC24}" type="presParOf" srcId="{017D396A-D44E-42A2-A981-0DC3D3CEE562}" destId="{1FB402E3-1CE9-4E42-83C0-FE4D67DB1598}" srcOrd="10" destOrd="0" presId="urn:microsoft.com/office/officeart/2005/8/layout/orgChart1"/>
    <dgm:cxn modelId="{CCDBA704-F202-44CF-A5B6-7D5B90558BAE}" type="presParOf" srcId="{017D396A-D44E-42A2-A981-0DC3D3CEE562}" destId="{972DCAD8-CCC7-4BF2-BF45-64E69FF1B7C6}" srcOrd="11" destOrd="0" presId="urn:microsoft.com/office/officeart/2005/8/layout/orgChart1"/>
    <dgm:cxn modelId="{1D7C0DC8-9FC5-43DA-98A2-66AF299E8FCA}" type="presParOf" srcId="{972DCAD8-CCC7-4BF2-BF45-64E69FF1B7C6}" destId="{AB3A9D5A-7784-4ECD-B9EC-B769D48038CA}" srcOrd="0" destOrd="0" presId="urn:microsoft.com/office/officeart/2005/8/layout/orgChart1"/>
    <dgm:cxn modelId="{2420E49A-F440-46B1-B119-AAEE290BF634}" type="presParOf" srcId="{AB3A9D5A-7784-4ECD-B9EC-B769D48038CA}" destId="{14D267E4-8D15-4DC9-B231-906EFC51DE75}" srcOrd="0" destOrd="0" presId="urn:microsoft.com/office/officeart/2005/8/layout/orgChart1"/>
    <dgm:cxn modelId="{F884BC8D-091F-4151-878C-75131CA609BE}" type="presParOf" srcId="{AB3A9D5A-7784-4ECD-B9EC-B769D48038CA}" destId="{F4EE4F1F-7671-40FA-B2F4-11B9E9F1601C}" srcOrd="1" destOrd="0" presId="urn:microsoft.com/office/officeart/2005/8/layout/orgChart1"/>
    <dgm:cxn modelId="{960CBB18-E704-46E9-ACB6-040FDAE4CB06}" type="presParOf" srcId="{972DCAD8-CCC7-4BF2-BF45-64E69FF1B7C6}" destId="{505F1E35-D576-40B2-88BC-4B414AFCB9C8}" srcOrd="1" destOrd="0" presId="urn:microsoft.com/office/officeart/2005/8/layout/orgChart1"/>
    <dgm:cxn modelId="{281622D8-FB76-456B-8B22-03DC32132DB9}" type="presParOf" srcId="{972DCAD8-CCC7-4BF2-BF45-64E69FF1B7C6}" destId="{2F2DC227-33CE-4582-9665-B882285665C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B402E3-1CE9-4E42-83C0-FE4D67DB1598}">
      <dsp:nvSpPr>
        <dsp:cNvPr id="0" name=""/>
        <dsp:cNvSpPr/>
      </dsp:nvSpPr>
      <dsp:spPr>
        <a:xfrm>
          <a:off x="4572000" y="1093114"/>
          <a:ext cx="207154" cy="37090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09057"/>
              </a:lnTo>
              <a:lnTo>
                <a:pt x="207154" y="370905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07C4D7-ADD7-4EA1-904A-0FF69B72FE1B}">
      <dsp:nvSpPr>
        <dsp:cNvPr id="0" name=""/>
        <dsp:cNvSpPr/>
      </dsp:nvSpPr>
      <dsp:spPr>
        <a:xfrm>
          <a:off x="4364845" y="1093114"/>
          <a:ext cx="207154" cy="3709057"/>
        </a:xfrm>
        <a:custGeom>
          <a:avLst/>
          <a:gdLst/>
          <a:ahLst/>
          <a:cxnLst/>
          <a:rect l="0" t="0" r="0" b="0"/>
          <a:pathLst>
            <a:path>
              <a:moveTo>
                <a:pt x="207154" y="0"/>
              </a:moveTo>
              <a:lnTo>
                <a:pt x="207154" y="3709057"/>
              </a:lnTo>
              <a:lnTo>
                <a:pt x="0" y="370905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56F2A4-A79B-4AFB-8128-B5FE2992B71A}">
      <dsp:nvSpPr>
        <dsp:cNvPr id="0" name=""/>
        <dsp:cNvSpPr/>
      </dsp:nvSpPr>
      <dsp:spPr>
        <a:xfrm>
          <a:off x="4572000" y="1093114"/>
          <a:ext cx="207154" cy="23082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08296"/>
              </a:lnTo>
              <a:lnTo>
                <a:pt x="207154" y="230829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82EAC3-EAEF-480D-983E-4EFB737A9C1A}">
      <dsp:nvSpPr>
        <dsp:cNvPr id="0" name=""/>
        <dsp:cNvSpPr/>
      </dsp:nvSpPr>
      <dsp:spPr>
        <a:xfrm>
          <a:off x="4364845" y="1093114"/>
          <a:ext cx="207154" cy="2308296"/>
        </a:xfrm>
        <a:custGeom>
          <a:avLst/>
          <a:gdLst/>
          <a:ahLst/>
          <a:cxnLst/>
          <a:rect l="0" t="0" r="0" b="0"/>
          <a:pathLst>
            <a:path>
              <a:moveTo>
                <a:pt x="207154" y="0"/>
              </a:moveTo>
              <a:lnTo>
                <a:pt x="207154" y="2308296"/>
              </a:lnTo>
              <a:lnTo>
                <a:pt x="0" y="230829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74D34C-31BC-4A80-ACE5-675532E2FA68}">
      <dsp:nvSpPr>
        <dsp:cNvPr id="0" name=""/>
        <dsp:cNvSpPr/>
      </dsp:nvSpPr>
      <dsp:spPr>
        <a:xfrm>
          <a:off x="4572000" y="1093114"/>
          <a:ext cx="207154" cy="9075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07535"/>
              </a:lnTo>
              <a:lnTo>
                <a:pt x="207154" y="90753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B0A4FD-F98A-486F-8522-05481474ED95}">
      <dsp:nvSpPr>
        <dsp:cNvPr id="0" name=""/>
        <dsp:cNvSpPr/>
      </dsp:nvSpPr>
      <dsp:spPr>
        <a:xfrm>
          <a:off x="4364845" y="1093114"/>
          <a:ext cx="207154" cy="907535"/>
        </a:xfrm>
        <a:custGeom>
          <a:avLst/>
          <a:gdLst/>
          <a:ahLst/>
          <a:cxnLst/>
          <a:rect l="0" t="0" r="0" b="0"/>
          <a:pathLst>
            <a:path>
              <a:moveTo>
                <a:pt x="207154" y="0"/>
              </a:moveTo>
              <a:lnTo>
                <a:pt x="207154" y="907535"/>
              </a:lnTo>
              <a:lnTo>
                <a:pt x="0" y="90753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D6F1A4-24EF-456B-9747-4D5084C47AF5}">
      <dsp:nvSpPr>
        <dsp:cNvPr id="0" name=""/>
        <dsp:cNvSpPr/>
      </dsp:nvSpPr>
      <dsp:spPr>
        <a:xfrm>
          <a:off x="4572000" y="1093114"/>
          <a:ext cx="3580818" cy="46165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09437"/>
              </a:lnTo>
              <a:lnTo>
                <a:pt x="3580818" y="4409437"/>
              </a:lnTo>
              <a:lnTo>
                <a:pt x="3580818" y="461659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9B7AEC-8560-4DE1-A33C-440C1BBE3CC6}">
      <dsp:nvSpPr>
        <dsp:cNvPr id="0" name=""/>
        <dsp:cNvSpPr/>
      </dsp:nvSpPr>
      <dsp:spPr>
        <a:xfrm>
          <a:off x="4572000" y="1093114"/>
          <a:ext cx="1193606" cy="46165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09437"/>
              </a:lnTo>
              <a:lnTo>
                <a:pt x="1193606" y="4409437"/>
              </a:lnTo>
              <a:lnTo>
                <a:pt x="1193606" y="461659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492129-2895-4C36-8285-0425B7EA2DF0}">
      <dsp:nvSpPr>
        <dsp:cNvPr id="0" name=""/>
        <dsp:cNvSpPr/>
      </dsp:nvSpPr>
      <dsp:spPr>
        <a:xfrm>
          <a:off x="3378393" y="1093114"/>
          <a:ext cx="1193606" cy="4616592"/>
        </a:xfrm>
        <a:custGeom>
          <a:avLst/>
          <a:gdLst/>
          <a:ahLst/>
          <a:cxnLst/>
          <a:rect l="0" t="0" r="0" b="0"/>
          <a:pathLst>
            <a:path>
              <a:moveTo>
                <a:pt x="1193606" y="0"/>
              </a:moveTo>
              <a:lnTo>
                <a:pt x="1193606" y="4409437"/>
              </a:lnTo>
              <a:lnTo>
                <a:pt x="0" y="4409437"/>
              </a:lnTo>
              <a:lnTo>
                <a:pt x="0" y="461659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54D640-C42B-42D1-A7C4-185B5B7436F1}">
      <dsp:nvSpPr>
        <dsp:cNvPr id="0" name=""/>
        <dsp:cNvSpPr/>
      </dsp:nvSpPr>
      <dsp:spPr>
        <a:xfrm>
          <a:off x="991181" y="1093114"/>
          <a:ext cx="3580818" cy="4616592"/>
        </a:xfrm>
        <a:custGeom>
          <a:avLst/>
          <a:gdLst/>
          <a:ahLst/>
          <a:cxnLst/>
          <a:rect l="0" t="0" r="0" b="0"/>
          <a:pathLst>
            <a:path>
              <a:moveTo>
                <a:pt x="3580818" y="0"/>
              </a:moveTo>
              <a:lnTo>
                <a:pt x="3580818" y="4409437"/>
              </a:lnTo>
              <a:lnTo>
                <a:pt x="0" y="4409437"/>
              </a:lnTo>
              <a:lnTo>
                <a:pt x="0" y="461659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23FC15-BD20-4597-900E-24F5E7769D1D}">
      <dsp:nvSpPr>
        <dsp:cNvPr id="0" name=""/>
        <dsp:cNvSpPr/>
      </dsp:nvSpPr>
      <dsp:spPr>
        <a:xfrm>
          <a:off x="3585548" y="106662"/>
          <a:ext cx="1972902" cy="98645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b="1" kern="1200" dirty="0" smtClean="0">
              <a:solidFill>
                <a:schemeClr val="tx1"/>
              </a:solidFill>
            </a:rPr>
            <a:t>DIRETORIA</a:t>
          </a:r>
          <a:endParaRPr lang="pt-BR" sz="1000" b="1" kern="1200" dirty="0">
            <a:solidFill>
              <a:schemeClr val="tx1"/>
            </a:solidFill>
          </a:endParaRPr>
        </a:p>
      </dsp:txBody>
      <dsp:txXfrm>
        <a:off x="3585548" y="106662"/>
        <a:ext cx="1972902" cy="986451"/>
      </dsp:txXfrm>
    </dsp:sp>
    <dsp:sp modelId="{F356E996-4B01-44DE-8CDF-1CB6A7A2A1CA}">
      <dsp:nvSpPr>
        <dsp:cNvPr id="0" name=""/>
        <dsp:cNvSpPr/>
      </dsp:nvSpPr>
      <dsp:spPr>
        <a:xfrm>
          <a:off x="4729" y="5709706"/>
          <a:ext cx="1972902" cy="986451"/>
        </a:xfrm>
        <a:prstGeom prst="rect">
          <a:avLst/>
        </a:prstGeom>
        <a:solidFill>
          <a:schemeClr val="accent6">
            <a:lumMod val="75000"/>
          </a:schemeClr>
        </a:soli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b="1" kern="1200" dirty="0" smtClean="0">
              <a:solidFill>
                <a:schemeClr val="tx1"/>
              </a:solidFill>
            </a:rPr>
            <a:t>DIREÇÃO DE ENSINO</a:t>
          </a:r>
          <a:endParaRPr lang="pt-BR" sz="1000" b="1" kern="1200" dirty="0">
            <a:solidFill>
              <a:schemeClr val="tx1"/>
            </a:solidFill>
          </a:endParaRPr>
        </a:p>
      </dsp:txBody>
      <dsp:txXfrm>
        <a:off x="4729" y="5709706"/>
        <a:ext cx="1972902" cy="986451"/>
      </dsp:txXfrm>
    </dsp:sp>
    <dsp:sp modelId="{E0E8E994-2362-4F39-A2F6-28E94C8B54C2}">
      <dsp:nvSpPr>
        <dsp:cNvPr id="0" name=""/>
        <dsp:cNvSpPr/>
      </dsp:nvSpPr>
      <dsp:spPr>
        <a:xfrm>
          <a:off x="2391942" y="5709706"/>
          <a:ext cx="1972902" cy="986451"/>
        </a:xfrm>
        <a:prstGeom prst="rect">
          <a:avLst/>
        </a:prstGeom>
        <a:solidFill>
          <a:schemeClr val="accent6">
            <a:lumMod val="75000"/>
          </a:schemeClr>
        </a:soli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b="1" kern="1200" dirty="0" smtClean="0">
              <a:solidFill>
                <a:schemeClr val="tx1"/>
              </a:solidFill>
            </a:rPr>
            <a:t>COORDENAÇÃO DE PESQUISA, PÓS-GRADUAÇÃO E INOVAÇÃO TECNOLÓGICA</a:t>
          </a:r>
          <a:endParaRPr lang="pt-BR" sz="1000" b="1" kern="1200" dirty="0">
            <a:solidFill>
              <a:schemeClr val="tx1"/>
            </a:solidFill>
          </a:endParaRPr>
        </a:p>
      </dsp:txBody>
      <dsp:txXfrm>
        <a:off x="2391942" y="5709706"/>
        <a:ext cx="1972902" cy="986451"/>
      </dsp:txXfrm>
    </dsp:sp>
    <dsp:sp modelId="{440BD466-D061-4027-997D-DB2DC152591A}">
      <dsp:nvSpPr>
        <dsp:cNvPr id="0" name=""/>
        <dsp:cNvSpPr/>
      </dsp:nvSpPr>
      <dsp:spPr>
        <a:xfrm>
          <a:off x="4779154" y="5709706"/>
          <a:ext cx="1972902" cy="986451"/>
        </a:xfrm>
        <a:prstGeom prst="rect">
          <a:avLst/>
        </a:prstGeom>
        <a:solidFill>
          <a:schemeClr val="accent6">
            <a:lumMod val="75000"/>
          </a:schemeClr>
        </a:soli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b="1" kern="1200" dirty="0" smtClean="0">
              <a:solidFill>
                <a:schemeClr val="tx1"/>
              </a:solidFill>
            </a:rPr>
            <a:t>COORDENAÇÃO DE EXTENSÃO</a:t>
          </a:r>
          <a:endParaRPr lang="pt-BR" sz="1000" b="1" kern="1200" dirty="0">
            <a:solidFill>
              <a:schemeClr val="tx1"/>
            </a:solidFill>
          </a:endParaRPr>
        </a:p>
      </dsp:txBody>
      <dsp:txXfrm>
        <a:off x="4779154" y="5709706"/>
        <a:ext cx="1972902" cy="986451"/>
      </dsp:txXfrm>
    </dsp:sp>
    <dsp:sp modelId="{BDAE3CA5-B615-4BC1-8248-6B0BCC8402E1}">
      <dsp:nvSpPr>
        <dsp:cNvPr id="0" name=""/>
        <dsp:cNvSpPr/>
      </dsp:nvSpPr>
      <dsp:spPr>
        <a:xfrm>
          <a:off x="7166367" y="5709706"/>
          <a:ext cx="1972902" cy="986451"/>
        </a:xfrm>
        <a:prstGeom prst="rect">
          <a:avLst/>
        </a:prstGeom>
        <a:solidFill>
          <a:schemeClr val="accent6">
            <a:lumMod val="75000"/>
          </a:schemeClr>
        </a:soli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b="1" kern="1200" dirty="0" smtClean="0">
              <a:solidFill>
                <a:schemeClr val="tx1"/>
              </a:solidFill>
            </a:rPr>
            <a:t>COORDENAÇÃO DE ADMINISTRAÇÃO E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b="1" kern="1200" dirty="0" smtClean="0">
              <a:solidFill>
                <a:schemeClr val="tx1"/>
              </a:solidFill>
            </a:rPr>
            <a:t> PLANEJAMENTO</a:t>
          </a:r>
          <a:endParaRPr lang="pt-BR" sz="1000" b="1" kern="1200" dirty="0">
            <a:solidFill>
              <a:schemeClr val="tx1"/>
            </a:solidFill>
          </a:endParaRPr>
        </a:p>
      </dsp:txBody>
      <dsp:txXfrm>
        <a:off x="7166367" y="5709706"/>
        <a:ext cx="1972902" cy="986451"/>
      </dsp:txXfrm>
    </dsp:sp>
    <dsp:sp modelId="{D79C684C-E083-43C8-AEBB-22C921D3C4B0}">
      <dsp:nvSpPr>
        <dsp:cNvPr id="0" name=""/>
        <dsp:cNvSpPr/>
      </dsp:nvSpPr>
      <dsp:spPr>
        <a:xfrm>
          <a:off x="2391942" y="1507423"/>
          <a:ext cx="1972902" cy="986451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b="1" kern="1200" dirty="0" smtClean="0">
              <a:solidFill>
                <a:schemeClr val="tx1"/>
              </a:solidFill>
            </a:rPr>
            <a:t>CHEFIA DE GABINETE</a:t>
          </a:r>
          <a:endParaRPr lang="pt-BR" sz="1000" b="1" kern="1200" dirty="0">
            <a:solidFill>
              <a:schemeClr val="tx1"/>
            </a:solidFill>
          </a:endParaRPr>
        </a:p>
      </dsp:txBody>
      <dsp:txXfrm>
        <a:off x="2391942" y="1507423"/>
        <a:ext cx="1972902" cy="986451"/>
      </dsp:txXfrm>
    </dsp:sp>
    <dsp:sp modelId="{4A070A99-28F6-4515-A3D6-1759445BE721}">
      <dsp:nvSpPr>
        <dsp:cNvPr id="0" name=""/>
        <dsp:cNvSpPr/>
      </dsp:nvSpPr>
      <dsp:spPr>
        <a:xfrm>
          <a:off x="4779154" y="1507423"/>
          <a:ext cx="1972902" cy="986451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b="1" kern="1200" dirty="0" smtClean="0">
              <a:solidFill>
                <a:schemeClr val="tx1"/>
              </a:solidFill>
            </a:rPr>
            <a:t>COORDENAÇÃO DE COMUNICAÇÃO SOCIAL</a:t>
          </a:r>
          <a:endParaRPr lang="pt-BR" sz="1000" b="1" kern="1200" dirty="0">
            <a:solidFill>
              <a:schemeClr val="tx1"/>
            </a:solidFill>
          </a:endParaRPr>
        </a:p>
      </dsp:txBody>
      <dsp:txXfrm>
        <a:off x="4779154" y="1507423"/>
        <a:ext cx="1972902" cy="986451"/>
      </dsp:txXfrm>
    </dsp:sp>
    <dsp:sp modelId="{34FB785B-360A-4685-B0B9-887DC43BD390}">
      <dsp:nvSpPr>
        <dsp:cNvPr id="0" name=""/>
        <dsp:cNvSpPr/>
      </dsp:nvSpPr>
      <dsp:spPr>
        <a:xfrm>
          <a:off x="2391942" y="2908184"/>
          <a:ext cx="1972902" cy="986451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t-BR" sz="1000" b="1" kern="1200" dirty="0" smtClean="0">
              <a:solidFill>
                <a:schemeClr val="tx1"/>
              </a:solidFill>
            </a:rPr>
            <a:t>COORDENAÇÃO</a:t>
          </a:r>
          <a:r>
            <a:rPr lang="pt-BR" sz="1000" b="1" kern="1200" baseline="0" dirty="0" smtClean="0">
              <a:solidFill>
                <a:schemeClr val="tx1"/>
              </a:solidFill>
            </a:rPr>
            <a:t> DE GESTÃO DE PESSOAS</a:t>
          </a:r>
          <a:endParaRPr lang="pt-BR" sz="1000" b="1" kern="1200" dirty="0" smtClean="0">
            <a:solidFill>
              <a:schemeClr val="tx1"/>
            </a:solidFill>
          </a:endParaRPr>
        </a:p>
      </dsp:txBody>
      <dsp:txXfrm>
        <a:off x="2391942" y="2908184"/>
        <a:ext cx="1972902" cy="986451"/>
      </dsp:txXfrm>
    </dsp:sp>
    <dsp:sp modelId="{FCD92133-138B-4E8C-AFA1-E353D388C7B8}">
      <dsp:nvSpPr>
        <dsp:cNvPr id="0" name=""/>
        <dsp:cNvSpPr/>
      </dsp:nvSpPr>
      <dsp:spPr>
        <a:xfrm>
          <a:off x="4779154" y="2908184"/>
          <a:ext cx="1972902" cy="986451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t-BR" sz="1000" b="1" kern="1200" dirty="0" smtClean="0">
              <a:solidFill>
                <a:schemeClr val="tx1"/>
              </a:solidFill>
            </a:rPr>
            <a:t>COORDENAÇÃO DE REGISTRO ESCOLARES</a:t>
          </a:r>
        </a:p>
      </dsp:txBody>
      <dsp:txXfrm>
        <a:off x="4779154" y="2908184"/>
        <a:ext cx="1972902" cy="986451"/>
      </dsp:txXfrm>
    </dsp:sp>
    <dsp:sp modelId="{27CD8C37-7A97-4589-B4B2-193EDCE6DE4B}">
      <dsp:nvSpPr>
        <dsp:cNvPr id="0" name=""/>
        <dsp:cNvSpPr/>
      </dsp:nvSpPr>
      <dsp:spPr>
        <a:xfrm>
          <a:off x="2391942" y="4308945"/>
          <a:ext cx="1972902" cy="986451"/>
        </a:xfrm>
        <a:prstGeom prst="rect">
          <a:avLst/>
        </a:prstGeom>
        <a:solidFill>
          <a:schemeClr val="accent3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t-BR" sz="1000" b="1" kern="1200" dirty="0" smtClean="0">
              <a:solidFill>
                <a:schemeClr val="tx1"/>
              </a:solidFill>
            </a:rPr>
            <a:t>CONSELHO COMUNITÁRIO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t-BR" sz="1000" b="1" kern="1200" dirty="0" smtClean="0">
              <a:solidFill>
                <a:schemeClr val="tx1"/>
              </a:solidFill>
            </a:rPr>
            <a:t> ESCOLAR</a:t>
          </a:r>
        </a:p>
      </dsp:txBody>
      <dsp:txXfrm>
        <a:off x="2391942" y="4308945"/>
        <a:ext cx="1972902" cy="986451"/>
      </dsp:txXfrm>
    </dsp:sp>
    <dsp:sp modelId="{14D267E4-8D15-4DC9-B231-906EFC51DE75}">
      <dsp:nvSpPr>
        <dsp:cNvPr id="0" name=""/>
        <dsp:cNvSpPr/>
      </dsp:nvSpPr>
      <dsp:spPr>
        <a:xfrm>
          <a:off x="4779154" y="4308945"/>
          <a:ext cx="1972902" cy="986451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t-BR" sz="1000" b="1" kern="1200" dirty="0" smtClean="0">
              <a:solidFill>
                <a:schemeClr val="tx1"/>
              </a:solidFill>
            </a:rPr>
            <a:t>COORDENAÇÃO DO NÚCLEO DE EDUCAÇÃO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t-BR" sz="1000" b="1" kern="1200" dirty="0" smtClean="0">
              <a:solidFill>
                <a:schemeClr val="tx1"/>
              </a:solidFill>
            </a:rPr>
            <a:t> A DISTÂNCIA </a:t>
          </a:r>
        </a:p>
      </dsp:txBody>
      <dsp:txXfrm>
        <a:off x="4779154" y="4308945"/>
        <a:ext cx="1972902" cy="98645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B402E3-1CE9-4E42-83C0-FE4D67DB1598}">
      <dsp:nvSpPr>
        <dsp:cNvPr id="0" name=""/>
        <dsp:cNvSpPr/>
      </dsp:nvSpPr>
      <dsp:spPr>
        <a:xfrm>
          <a:off x="4572000" y="964554"/>
          <a:ext cx="136100" cy="24368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36855"/>
              </a:lnTo>
              <a:lnTo>
                <a:pt x="136100" y="243685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07C4D7-ADD7-4EA1-904A-0FF69B72FE1B}">
      <dsp:nvSpPr>
        <dsp:cNvPr id="0" name=""/>
        <dsp:cNvSpPr/>
      </dsp:nvSpPr>
      <dsp:spPr>
        <a:xfrm>
          <a:off x="4435899" y="964554"/>
          <a:ext cx="136100" cy="2436855"/>
        </a:xfrm>
        <a:custGeom>
          <a:avLst/>
          <a:gdLst/>
          <a:ahLst/>
          <a:cxnLst/>
          <a:rect l="0" t="0" r="0" b="0"/>
          <a:pathLst>
            <a:path>
              <a:moveTo>
                <a:pt x="136100" y="0"/>
              </a:moveTo>
              <a:lnTo>
                <a:pt x="136100" y="2436855"/>
              </a:lnTo>
              <a:lnTo>
                <a:pt x="0" y="243685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56F2A4-A79B-4AFB-8128-B5FE2992B71A}">
      <dsp:nvSpPr>
        <dsp:cNvPr id="0" name=""/>
        <dsp:cNvSpPr/>
      </dsp:nvSpPr>
      <dsp:spPr>
        <a:xfrm>
          <a:off x="4572000" y="964554"/>
          <a:ext cx="136100" cy="15165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16553"/>
              </a:lnTo>
              <a:lnTo>
                <a:pt x="136100" y="151655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82EAC3-EAEF-480D-983E-4EFB737A9C1A}">
      <dsp:nvSpPr>
        <dsp:cNvPr id="0" name=""/>
        <dsp:cNvSpPr/>
      </dsp:nvSpPr>
      <dsp:spPr>
        <a:xfrm>
          <a:off x="4435899" y="964554"/>
          <a:ext cx="136100" cy="1516553"/>
        </a:xfrm>
        <a:custGeom>
          <a:avLst/>
          <a:gdLst/>
          <a:ahLst/>
          <a:cxnLst/>
          <a:rect l="0" t="0" r="0" b="0"/>
          <a:pathLst>
            <a:path>
              <a:moveTo>
                <a:pt x="136100" y="0"/>
              </a:moveTo>
              <a:lnTo>
                <a:pt x="136100" y="1516553"/>
              </a:lnTo>
              <a:lnTo>
                <a:pt x="0" y="151655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74D34C-31BC-4A80-ACE5-675532E2FA68}">
      <dsp:nvSpPr>
        <dsp:cNvPr id="0" name=""/>
        <dsp:cNvSpPr/>
      </dsp:nvSpPr>
      <dsp:spPr>
        <a:xfrm>
          <a:off x="4572000" y="964554"/>
          <a:ext cx="136100" cy="5962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6251"/>
              </a:lnTo>
              <a:lnTo>
                <a:pt x="136100" y="59625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B0A4FD-F98A-486F-8522-05481474ED95}">
      <dsp:nvSpPr>
        <dsp:cNvPr id="0" name=""/>
        <dsp:cNvSpPr/>
      </dsp:nvSpPr>
      <dsp:spPr>
        <a:xfrm>
          <a:off x="4435899" y="964554"/>
          <a:ext cx="136100" cy="596251"/>
        </a:xfrm>
        <a:custGeom>
          <a:avLst/>
          <a:gdLst/>
          <a:ahLst/>
          <a:cxnLst/>
          <a:rect l="0" t="0" r="0" b="0"/>
          <a:pathLst>
            <a:path>
              <a:moveTo>
                <a:pt x="136100" y="0"/>
              </a:moveTo>
              <a:lnTo>
                <a:pt x="136100" y="596251"/>
              </a:lnTo>
              <a:lnTo>
                <a:pt x="0" y="59625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4411E2-715B-469A-AC95-0603F068D7B1}">
      <dsp:nvSpPr>
        <dsp:cNvPr id="0" name=""/>
        <dsp:cNvSpPr/>
      </dsp:nvSpPr>
      <dsp:spPr>
        <a:xfrm>
          <a:off x="7708803" y="4645762"/>
          <a:ext cx="136100" cy="15165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16553"/>
              </a:lnTo>
              <a:lnTo>
                <a:pt x="136100" y="151655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FE420F-09C4-4470-A712-04B11147714C}">
      <dsp:nvSpPr>
        <dsp:cNvPr id="0" name=""/>
        <dsp:cNvSpPr/>
      </dsp:nvSpPr>
      <dsp:spPr>
        <a:xfrm>
          <a:off x="7572702" y="4645762"/>
          <a:ext cx="136100" cy="1516553"/>
        </a:xfrm>
        <a:custGeom>
          <a:avLst/>
          <a:gdLst/>
          <a:ahLst/>
          <a:cxnLst/>
          <a:rect l="0" t="0" r="0" b="0"/>
          <a:pathLst>
            <a:path>
              <a:moveTo>
                <a:pt x="136100" y="0"/>
              </a:moveTo>
              <a:lnTo>
                <a:pt x="136100" y="1516553"/>
              </a:lnTo>
              <a:lnTo>
                <a:pt x="0" y="151655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B55EF1-264E-4481-9210-9B828883D344}">
      <dsp:nvSpPr>
        <dsp:cNvPr id="0" name=""/>
        <dsp:cNvSpPr/>
      </dsp:nvSpPr>
      <dsp:spPr>
        <a:xfrm>
          <a:off x="7708803" y="4645762"/>
          <a:ext cx="136100" cy="5962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6251"/>
              </a:lnTo>
              <a:lnTo>
                <a:pt x="136100" y="59625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F40BB6-7F80-47EE-BA4D-4F691E0BA382}">
      <dsp:nvSpPr>
        <dsp:cNvPr id="0" name=""/>
        <dsp:cNvSpPr/>
      </dsp:nvSpPr>
      <dsp:spPr>
        <a:xfrm>
          <a:off x="7572702" y="4645762"/>
          <a:ext cx="136100" cy="596251"/>
        </a:xfrm>
        <a:custGeom>
          <a:avLst/>
          <a:gdLst/>
          <a:ahLst/>
          <a:cxnLst/>
          <a:rect l="0" t="0" r="0" b="0"/>
          <a:pathLst>
            <a:path>
              <a:moveTo>
                <a:pt x="136100" y="0"/>
              </a:moveTo>
              <a:lnTo>
                <a:pt x="136100" y="596251"/>
              </a:lnTo>
              <a:lnTo>
                <a:pt x="0" y="59625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D6F1A4-24EF-456B-9747-4D5084C47AF5}">
      <dsp:nvSpPr>
        <dsp:cNvPr id="0" name=""/>
        <dsp:cNvSpPr/>
      </dsp:nvSpPr>
      <dsp:spPr>
        <a:xfrm>
          <a:off x="4572000" y="964554"/>
          <a:ext cx="3136803" cy="30331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97006"/>
              </a:lnTo>
              <a:lnTo>
                <a:pt x="3136803" y="2897006"/>
              </a:lnTo>
              <a:lnTo>
                <a:pt x="3136803" y="303310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9B7AEC-8560-4DE1-A33C-440C1BBE3CC6}">
      <dsp:nvSpPr>
        <dsp:cNvPr id="0" name=""/>
        <dsp:cNvSpPr/>
      </dsp:nvSpPr>
      <dsp:spPr>
        <a:xfrm>
          <a:off x="4572000" y="964554"/>
          <a:ext cx="1568401" cy="30331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97006"/>
              </a:lnTo>
              <a:lnTo>
                <a:pt x="1568401" y="2897006"/>
              </a:lnTo>
              <a:lnTo>
                <a:pt x="1568401" y="303310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F66E34-BC38-4695-A17B-EC821FB429AC}">
      <dsp:nvSpPr>
        <dsp:cNvPr id="0" name=""/>
        <dsp:cNvSpPr/>
      </dsp:nvSpPr>
      <dsp:spPr>
        <a:xfrm>
          <a:off x="4435899" y="4645762"/>
          <a:ext cx="136100" cy="596251"/>
        </a:xfrm>
        <a:custGeom>
          <a:avLst/>
          <a:gdLst/>
          <a:ahLst/>
          <a:cxnLst/>
          <a:rect l="0" t="0" r="0" b="0"/>
          <a:pathLst>
            <a:path>
              <a:moveTo>
                <a:pt x="136100" y="0"/>
              </a:moveTo>
              <a:lnTo>
                <a:pt x="136100" y="596251"/>
              </a:lnTo>
              <a:lnTo>
                <a:pt x="0" y="59625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492129-2895-4C36-8285-0425B7EA2DF0}">
      <dsp:nvSpPr>
        <dsp:cNvPr id="0" name=""/>
        <dsp:cNvSpPr/>
      </dsp:nvSpPr>
      <dsp:spPr>
        <a:xfrm>
          <a:off x="4526280" y="964554"/>
          <a:ext cx="91440" cy="303310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03310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AECBC4-1378-44CF-99E0-DF6BF3C4BC88}">
      <dsp:nvSpPr>
        <dsp:cNvPr id="0" name=""/>
        <dsp:cNvSpPr/>
      </dsp:nvSpPr>
      <dsp:spPr>
        <a:xfrm>
          <a:off x="1435196" y="4645762"/>
          <a:ext cx="136100" cy="15165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16553"/>
              </a:lnTo>
              <a:lnTo>
                <a:pt x="136100" y="151655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B0D44A-56EC-43FC-B5BC-BBDB0EB9794C}">
      <dsp:nvSpPr>
        <dsp:cNvPr id="0" name=""/>
        <dsp:cNvSpPr/>
      </dsp:nvSpPr>
      <dsp:spPr>
        <a:xfrm>
          <a:off x="1299095" y="4645762"/>
          <a:ext cx="136100" cy="1516553"/>
        </a:xfrm>
        <a:custGeom>
          <a:avLst/>
          <a:gdLst/>
          <a:ahLst/>
          <a:cxnLst/>
          <a:rect l="0" t="0" r="0" b="0"/>
          <a:pathLst>
            <a:path>
              <a:moveTo>
                <a:pt x="136100" y="0"/>
              </a:moveTo>
              <a:lnTo>
                <a:pt x="136100" y="1516553"/>
              </a:lnTo>
              <a:lnTo>
                <a:pt x="0" y="151655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9496B0-4410-42A5-A627-802AA5676732}">
      <dsp:nvSpPr>
        <dsp:cNvPr id="0" name=""/>
        <dsp:cNvSpPr/>
      </dsp:nvSpPr>
      <dsp:spPr>
        <a:xfrm>
          <a:off x="1435196" y="4645762"/>
          <a:ext cx="136100" cy="5962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6251"/>
              </a:lnTo>
              <a:lnTo>
                <a:pt x="136100" y="59625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12B42C-7953-4D5A-A992-75EFC0AB37DE}">
      <dsp:nvSpPr>
        <dsp:cNvPr id="0" name=""/>
        <dsp:cNvSpPr/>
      </dsp:nvSpPr>
      <dsp:spPr>
        <a:xfrm>
          <a:off x="1299095" y="4645762"/>
          <a:ext cx="136100" cy="596251"/>
        </a:xfrm>
        <a:custGeom>
          <a:avLst/>
          <a:gdLst/>
          <a:ahLst/>
          <a:cxnLst/>
          <a:rect l="0" t="0" r="0" b="0"/>
          <a:pathLst>
            <a:path>
              <a:moveTo>
                <a:pt x="136100" y="0"/>
              </a:moveTo>
              <a:lnTo>
                <a:pt x="136100" y="596251"/>
              </a:lnTo>
              <a:lnTo>
                <a:pt x="0" y="59625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54D640-C42B-42D1-A7C4-185B5B7436F1}">
      <dsp:nvSpPr>
        <dsp:cNvPr id="0" name=""/>
        <dsp:cNvSpPr/>
      </dsp:nvSpPr>
      <dsp:spPr>
        <a:xfrm>
          <a:off x="1435196" y="964554"/>
          <a:ext cx="3136803" cy="3033107"/>
        </a:xfrm>
        <a:custGeom>
          <a:avLst/>
          <a:gdLst/>
          <a:ahLst/>
          <a:cxnLst/>
          <a:rect l="0" t="0" r="0" b="0"/>
          <a:pathLst>
            <a:path>
              <a:moveTo>
                <a:pt x="3136803" y="0"/>
              </a:moveTo>
              <a:lnTo>
                <a:pt x="3136803" y="2897006"/>
              </a:lnTo>
              <a:lnTo>
                <a:pt x="0" y="2897006"/>
              </a:lnTo>
              <a:lnTo>
                <a:pt x="0" y="303310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23FC15-BD20-4597-900E-24F5E7769D1D}">
      <dsp:nvSpPr>
        <dsp:cNvPr id="0" name=""/>
        <dsp:cNvSpPr/>
      </dsp:nvSpPr>
      <dsp:spPr>
        <a:xfrm>
          <a:off x="3923900" y="316454"/>
          <a:ext cx="1296199" cy="64809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800" b="1" kern="1200" dirty="0" smtClean="0">
              <a:solidFill>
                <a:schemeClr val="tx1"/>
              </a:solidFill>
            </a:rPr>
            <a:t>DIRETORIA</a:t>
          </a:r>
          <a:endParaRPr lang="pt-BR" sz="800" b="1" kern="1200" dirty="0">
            <a:solidFill>
              <a:schemeClr val="tx1"/>
            </a:solidFill>
          </a:endParaRPr>
        </a:p>
      </dsp:txBody>
      <dsp:txXfrm>
        <a:off x="3923900" y="316454"/>
        <a:ext cx="1296199" cy="648099"/>
      </dsp:txXfrm>
    </dsp:sp>
    <dsp:sp modelId="{F356E996-4B01-44DE-8CDF-1CB6A7A2A1CA}">
      <dsp:nvSpPr>
        <dsp:cNvPr id="0" name=""/>
        <dsp:cNvSpPr/>
      </dsp:nvSpPr>
      <dsp:spPr>
        <a:xfrm>
          <a:off x="787096" y="3997662"/>
          <a:ext cx="1296199" cy="648099"/>
        </a:xfrm>
        <a:prstGeom prst="rect">
          <a:avLst/>
        </a:prstGeom>
        <a:solidFill>
          <a:schemeClr val="accent6">
            <a:lumMod val="75000"/>
          </a:schemeClr>
        </a:soli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800" b="1" kern="1200" dirty="0" smtClean="0">
              <a:solidFill>
                <a:schemeClr val="tx1"/>
              </a:solidFill>
            </a:rPr>
            <a:t>DIREÇÃO DE ENSINO</a:t>
          </a:r>
          <a:endParaRPr lang="pt-BR" sz="800" b="1" kern="1200" dirty="0">
            <a:solidFill>
              <a:schemeClr val="tx1"/>
            </a:solidFill>
          </a:endParaRPr>
        </a:p>
      </dsp:txBody>
      <dsp:txXfrm>
        <a:off x="787096" y="3997662"/>
        <a:ext cx="1296199" cy="648099"/>
      </dsp:txXfrm>
    </dsp:sp>
    <dsp:sp modelId="{B8902843-8245-44FE-9A0D-73925E426419}">
      <dsp:nvSpPr>
        <dsp:cNvPr id="0" name=""/>
        <dsp:cNvSpPr/>
      </dsp:nvSpPr>
      <dsp:spPr>
        <a:xfrm>
          <a:off x="2895" y="4917964"/>
          <a:ext cx="1296199" cy="648099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800" b="1" kern="1200" dirty="0" smtClean="0">
              <a:solidFill>
                <a:schemeClr val="tx1"/>
              </a:solidFill>
            </a:rPr>
            <a:t>COORDENAÇÃO PEDAGÓGICA</a:t>
          </a:r>
          <a:endParaRPr lang="pt-BR" sz="800" b="1" kern="1200" dirty="0">
            <a:solidFill>
              <a:schemeClr val="tx1"/>
            </a:solidFill>
          </a:endParaRPr>
        </a:p>
      </dsp:txBody>
      <dsp:txXfrm>
        <a:off x="2895" y="4917964"/>
        <a:ext cx="1296199" cy="648099"/>
      </dsp:txXfrm>
    </dsp:sp>
    <dsp:sp modelId="{C9F81B78-83F4-4271-BA5D-6E7B4F83109D}">
      <dsp:nvSpPr>
        <dsp:cNvPr id="0" name=""/>
        <dsp:cNvSpPr/>
      </dsp:nvSpPr>
      <dsp:spPr>
        <a:xfrm>
          <a:off x="1571297" y="4917964"/>
          <a:ext cx="1296199" cy="648099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800" b="1" kern="1200" dirty="0" smtClean="0">
              <a:solidFill>
                <a:schemeClr val="tx1"/>
              </a:solidFill>
            </a:rPr>
            <a:t>COORDENAÇÃO DO CURSO TÉCNICO EM COMÉRCIO EXTERIOR</a:t>
          </a:r>
          <a:endParaRPr lang="pt-BR" sz="800" b="1" kern="1200" dirty="0">
            <a:solidFill>
              <a:schemeClr val="tx1"/>
            </a:solidFill>
          </a:endParaRPr>
        </a:p>
      </dsp:txBody>
      <dsp:txXfrm>
        <a:off x="1571297" y="4917964"/>
        <a:ext cx="1296199" cy="648099"/>
      </dsp:txXfrm>
    </dsp:sp>
    <dsp:sp modelId="{C5B13142-1A74-4392-9D6C-15C91CA98663}">
      <dsp:nvSpPr>
        <dsp:cNvPr id="0" name=""/>
        <dsp:cNvSpPr/>
      </dsp:nvSpPr>
      <dsp:spPr>
        <a:xfrm>
          <a:off x="2895" y="5838266"/>
          <a:ext cx="1296199" cy="648099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800" b="1" kern="1200" dirty="0" smtClean="0">
              <a:solidFill>
                <a:schemeClr val="tx1"/>
              </a:solidFill>
            </a:rPr>
            <a:t>COORDENAÇÃO DE ASSISTÊNCIA ESTUDANTIL</a:t>
          </a:r>
          <a:endParaRPr lang="pt-BR" sz="800" b="1" kern="1200" dirty="0">
            <a:solidFill>
              <a:schemeClr val="tx1"/>
            </a:solidFill>
          </a:endParaRPr>
        </a:p>
      </dsp:txBody>
      <dsp:txXfrm>
        <a:off x="2895" y="5838266"/>
        <a:ext cx="1296199" cy="648099"/>
      </dsp:txXfrm>
    </dsp:sp>
    <dsp:sp modelId="{6CA8E900-63B5-45B9-8EF8-7EA165D36708}">
      <dsp:nvSpPr>
        <dsp:cNvPr id="0" name=""/>
        <dsp:cNvSpPr/>
      </dsp:nvSpPr>
      <dsp:spPr>
        <a:xfrm>
          <a:off x="1571297" y="5838266"/>
          <a:ext cx="1296199" cy="648099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800" b="1" kern="1200" dirty="0" smtClean="0">
              <a:solidFill>
                <a:schemeClr val="tx1"/>
              </a:solidFill>
            </a:rPr>
            <a:t>COORDENAÇÃO DE BIBLIOTECA</a:t>
          </a:r>
          <a:endParaRPr lang="pt-BR" sz="800" b="1" kern="1200" dirty="0">
            <a:solidFill>
              <a:schemeClr val="tx1"/>
            </a:solidFill>
          </a:endParaRPr>
        </a:p>
      </dsp:txBody>
      <dsp:txXfrm>
        <a:off x="1571297" y="5838266"/>
        <a:ext cx="1296199" cy="648099"/>
      </dsp:txXfrm>
    </dsp:sp>
    <dsp:sp modelId="{E0E8E994-2362-4F39-A2F6-28E94C8B54C2}">
      <dsp:nvSpPr>
        <dsp:cNvPr id="0" name=""/>
        <dsp:cNvSpPr/>
      </dsp:nvSpPr>
      <dsp:spPr>
        <a:xfrm>
          <a:off x="3923900" y="3997662"/>
          <a:ext cx="1296199" cy="648099"/>
        </a:xfrm>
        <a:prstGeom prst="rect">
          <a:avLst/>
        </a:prstGeom>
        <a:solidFill>
          <a:schemeClr val="accent6">
            <a:lumMod val="75000"/>
          </a:schemeClr>
        </a:soli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800" b="1" kern="1200" dirty="0" smtClean="0">
              <a:solidFill>
                <a:schemeClr val="tx1"/>
              </a:solidFill>
            </a:rPr>
            <a:t>CORDENAÇÃO DE PESQUISA, PÓS-GRADUAÇÃO E INOVAÇÃO TECNOLÓGICA</a:t>
          </a:r>
          <a:endParaRPr lang="pt-BR" sz="800" b="1" kern="1200" dirty="0">
            <a:solidFill>
              <a:schemeClr val="tx1"/>
            </a:solidFill>
          </a:endParaRPr>
        </a:p>
      </dsp:txBody>
      <dsp:txXfrm>
        <a:off x="3923900" y="3997662"/>
        <a:ext cx="1296199" cy="648099"/>
      </dsp:txXfrm>
    </dsp:sp>
    <dsp:sp modelId="{AEDA25C0-CCDE-454A-B841-FD86DB8DB577}">
      <dsp:nvSpPr>
        <dsp:cNvPr id="0" name=""/>
        <dsp:cNvSpPr/>
      </dsp:nvSpPr>
      <dsp:spPr>
        <a:xfrm>
          <a:off x="3139699" y="4917964"/>
          <a:ext cx="1296199" cy="648099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800" b="1" kern="1200" dirty="0" smtClean="0">
              <a:solidFill>
                <a:schemeClr val="tx1"/>
              </a:solidFill>
            </a:rPr>
            <a:t>NÚCLEO DE INOVAÇÃO TECNOLÓGICA</a:t>
          </a:r>
          <a:endParaRPr lang="pt-BR" sz="800" b="1" kern="1200" dirty="0">
            <a:solidFill>
              <a:schemeClr val="tx1"/>
            </a:solidFill>
          </a:endParaRPr>
        </a:p>
      </dsp:txBody>
      <dsp:txXfrm>
        <a:off x="3139699" y="4917964"/>
        <a:ext cx="1296199" cy="648099"/>
      </dsp:txXfrm>
    </dsp:sp>
    <dsp:sp modelId="{440BD466-D061-4027-997D-DB2DC152591A}">
      <dsp:nvSpPr>
        <dsp:cNvPr id="0" name=""/>
        <dsp:cNvSpPr/>
      </dsp:nvSpPr>
      <dsp:spPr>
        <a:xfrm>
          <a:off x="5492301" y="3997662"/>
          <a:ext cx="1296199" cy="648099"/>
        </a:xfrm>
        <a:prstGeom prst="rect">
          <a:avLst/>
        </a:prstGeom>
        <a:solidFill>
          <a:schemeClr val="accent6">
            <a:lumMod val="75000"/>
          </a:schemeClr>
        </a:soli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800" b="1" kern="1200" dirty="0" smtClean="0">
              <a:solidFill>
                <a:schemeClr val="tx1"/>
              </a:solidFill>
            </a:rPr>
            <a:t>COORDENAÇÃO DE 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800" b="1" kern="1200" dirty="0" smtClean="0">
              <a:solidFill>
                <a:schemeClr val="tx1"/>
              </a:solidFill>
            </a:rPr>
            <a:t>EXTENSÃO</a:t>
          </a:r>
          <a:endParaRPr lang="pt-BR" sz="800" b="1" kern="1200" dirty="0">
            <a:solidFill>
              <a:schemeClr val="tx1"/>
            </a:solidFill>
          </a:endParaRPr>
        </a:p>
      </dsp:txBody>
      <dsp:txXfrm>
        <a:off x="5492301" y="3997662"/>
        <a:ext cx="1296199" cy="648099"/>
      </dsp:txXfrm>
    </dsp:sp>
    <dsp:sp modelId="{BDAE3CA5-B615-4BC1-8248-6B0BCC8402E1}">
      <dsp:nvSpPr>
        <dsp:cNvPr id="0" name=""/>
        <dsp:cNvSpPr/>
      </dsp:nvSpPr>
      <dsp:spPr>
        <a:xfrm>
          <a:off x="7060703" y="3997662"/>
          <a:ext cx="1296199" cy="648099"/>
        </a:xfrm>
        <a:prstGeom prst="rect">
          <a:avLst/>
        </a:prstGeom>
        <a:solidFill>
          <a:schemeClr val="accent6">
            <a:lumMod val="75000"/>
          </a:schemeClr>
        </a:soli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800" b="1" kern="1200" dirty="0" smtClean="0">
              <a:solidFill>
                <a:schemeClr val="tx1"/>
              </a:solidFill>
            </a:rPr>
            <a:t>COORDENAÇÃO DE ADMINISTRAÇÃO E PLANEJAMENTO</a:t>
          </a:r>
          <a:endParaRPr lang="pt-BR" sz="500" b="1" kern="1200" dirty="0">
            <a:solidFill>
              <a:schemeClr val="tx1"/>
            </a:solidFill>
          </a:endParaRPr>
        </a:p>
      </dsp:txBody>
      <dsp:txXfrm>
        <a:off x="7060703" y="3997662"/>
        <a:ext cx="1296199" cy="648099"/>
      </dsp:txXfrm>
    </dsp:sp>
    <dsp:sp modelId="{22C4437E-9483-4A6F-8DFD-7F926A1FF048}">
      <dsp:nvSpPr>
        <dsp:cNvPr id="0" name=""/>
        <dsp:cNvSpPr/>
      </dsp:nvSpPr>
      <dsp:spPr>
        <a:xfrm>
          <a:off x="6276502" y="4917964"/>
          <a:ext cx="1296199" cy="648099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800" b="1" kern="1200" dirty="0" smtClean="0">
              <a:solidFill>
                <a:schemeClr val="tx1"/>
              </a:solidFill>
            </a:rPr>
            <a:t>COORDENAÇÃO DE  PATRIMÔNIO E ALMOXARIFADO</a:t>
          </a:r>
          <a:endParaRPr lang="pt-BR" sz="800" b="1" kern="1200" dirty="0">
            <a:solidFill>
              <a:schemeClr val="tx1"/>
            </a:solidFill>
          </a:endParaRPr>
        </a:p>
      </dsp:txBody>
      <dsp:txXfrm>
        <a:off x="6276502" y="4917964"/>
        <a:ext cx="1296199" cy="648099"/>
      </dsp:txXfrm>
    </dsp:sp>
    <dsp:sp modelId="{7F611F28-C718-4558-8FA2-96E1221790BB}">
      <dsp:nvSpPr>
        <dsp:cNvPr id="0" name=""/>
        <dsp:cNvSpPr/>
      </dsp:nvSpPr>
      <dsp:spPr>
        <a:xfrm>
          <a:off x="7844904" y="4917964"/>
          <a:ext cx="1296199" cy="648099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800" b="1" kern="1200" dirty="0" smtClean="0">
              <a:solidFill>
                <a:schemeClr val="tx1"/>
              </a:solidFill>
            </a:rPr>
            <a:t>COORDENAÇÃO DE PROTOCOLO E ARQUIVO</a:t>
          </a:r>
          <a:endParaRPr lang="pt-BR" sz="800" b="1" kern="1200" dirty="0">
            <a:solidFill>
              <a:schemeClr val="tx1"/>
            </a:solidFill>
          </a:endParaRPr>
        </a:p>
      </dsp:txBody>
      <dsp:txXfrm>
        <a:off x="7844904" y="4917964"/>
        <a:ext cx="1296199" cy="648099"/>
      </dsp:txXfrm>
    </dsp:sp>
    <dsp:sp modelId="{4D2EB3D7-3E11-4619-9D88-72D0F8A8B069}">
      <dsp:nvSpPr>
        <dsp:cNvPr id="0" name=""/>
        <dsp:cNvSpPr/>
      </dsp:nvSpPr>
      <dsp:spPr>
        <a:xfrm>
          <a:off x="6276502" y="5838266"/>
          <a:ext cx="1296199" cy="648099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800" b="1" kern="1200" dirty="0" smtClean="0">
              <a:solidFill>
                <a:schemeClr val="tx1"/>
              </a:solidFill>
            </a:rPr>
            <a:t>COORDENAÇÃO DE GESTÃO DE CONTRATOS</a:t>
          </a:r>
          <a:endParaRPr lang="pt-BR" sz="800" b="1" kern="1200" dirty="0">
            <a:solidFill>
              <a:schemeClr val="tx1"/>
            </a:solidFill>
          </a:endParaRPr>
        </a:p>
      </dsp:txBody>
      <dsp:txXfrm>
        <a:off x="6276502" y="5838266"/>
        <a:ext cx="1296199" cy="648099"/>
      </dsp:txXfrm>
    </dsp:sp>
    <dsp:sp modelId="{532820CC-C981-46D9-A8AF-819526ACFFB4}">
      <dsp:nvSpPr>
        <dsp:cNvPr id="0" name=""/>
        <dsp:cNvSpPr/>
      </dsp:nvSpPr>
      <dsp:spPr>
        <a:xfrm>
          <a:off x="7844904" y="5838266"/>
          <a:ext cx="1296199" cy="648099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800" b="1" kern="1200" dirty="0" smtClean="0">
              <a:solidFill>
                <a:schemeClr val="tx1"/>
              </a:solidFill>
            </a:rPr>
            <a:t>COORDENAÇÃO DE TRANSPORTE</a:t>
          </a:r>
          <a:endParaRPr lang="pt-BR" sz="800" b="1" kern="1200" dirty="0">
            <a:solidFill>
              <a:schemeClr val="tx1"/>
            </a:solidFill>
          </a:endParaRPr>
        </a:p>
      </dsp:txBody>
      <dsp:txXfrm>
        <a:off x="7844904" y="5838266"/>
        <a:ext cx="1296199" cy="648099"/>
      </dsp:txXfrm>
    </dsp:sp>
    <dsp:sp modelId="{D79C684C-E083-43C8-AEBB-22C921D3C4B0}">
      <dsp:nvSpPr>
        <dsp:cNvPr id="0" name=""/>
        <dsp:cNvSpPr/>
      </dsp:nvSpPr>
      <dsp:spPr>
        <a:xfrm>
          <a:off x="3139699" y="1236756"/>
          <a:ext cx="1296199" cy="648099"/>
        </a:xfrm>
        <a:prstGeom prst="rect">
          <a:avLst/>
        </a:prstGeom>
        <a:solidFill>
          <a:srgbClr val="FFFF0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800" b="1" kern="1200" dirty="0" smtClean="0">
              <a:solidFill>
                <a:schemeClr val="tx1"/>
              </a:solidFill>
            </a:rPr>
            <a:t>CHEFIA DE GABINETE</a:t>
          </a:r>
          <a:endParaRPr lang="pt-BR" sz="800" b="1" kern="1200" dirty="0">
            <a:solidFill>
              <a:schemeClr val="tx1"/>
            </a:solidFill>
          </a:endParaRPr>
        </a:p>
      </dsp:txBody>
      <dsp:txXfrm>
        <a:off x="3139699" y="1236756"/>
        <a:ext cx="1296199" cy="648099"/>
      </dsp:txXfrm>
    </dsp:sp>
    <dsp:sp modelId="{4A070A99-28F6-4515-A3D6-1759445BE721}">
      <dsp:nvSpPr>
        <dsp:cNvPr id="0" name=""/>
        <dsp:cNvSpPr/>
      </dsp:nvSpPr>
      <dsp:spPr>
        <a:xfrm>
          <a:off x="4708100" y="1236756"/>
          <a:ext cx="1296199" cy="648099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800" b="1" kern="1200" dirty="0" smtClean="0">
              <a:solidFill>
                <a:schemeClr val="tx1"/>
              </a:solidFill>
            </a:rPr>
            <a:t>COORDENAÇÃO DE COMUNICAÇÃO SOCIAL</a:t>
          </a:r>
          <a:endParaRPr lang="pt-BR" sz="800" b="1" kern="1200" dirty="0">
            <a:solidFill>
              <a:schemeClr val="tx1"/>
            </a:solidFill>
          </a:endParaRPr>
        </a:p>
      </dsp:txBody>
      <dsp:txXfrm>
        <a:off x="4708100" y="1236756"/>
        <a:ext cx="1296199" cy="648099"/>
      </dsp:txXfrm>
    </dsp:sp>
    <dsp:sp modelId="{34FB785B-360A-4685-B0B9-887DC43BD390}">
      <dsp:nvSpPr>
        <dsp:cNvPr id="0" name=""/>
        <dsp:cNvSpPr/>
      </dsp:nvSpPr>
      <dsp:spPr>
        <a:xfrm>
          <a:off x="3139699" y="2157058"/>
          <a:ext cx="1296199" cy="648099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t-BR" sz="800" b="1" kern="1200" dirty="0" smtClean="0">
              <a:solidFill>
                <a:schemeClr val="tx1"/>
              </a:solidFill>
            </a:rPr>
            <a:t>COORDENAÇÃO</a:t>
          </a:r>
          <a:r>
            <a:rPr lang="pt-BR" sz="800" b="1" kern="1200" baseline="0" dirty="0" smtClean="0">
              <a:solidFill>
                <a:schemeClr val="tx1"/>
              </a:solidFill>
            </a:rPr>
            <a:t> DE GESTÃO DE PESSOAS</a:t>
          </a:r>
          <a:endParaRPr lang="pt-BR" sz="800" b="1" kern="1200" dirty="0" smtClean="0">
            <a:solidFill>
              <a:schemeClr val="tx1"/>
            </a:solidFill>
          </a:endParaRPr>
        </a:p>
      </dsp:txBody>
      <dsp:txXfrm>
        <a:off x="3139699" y="2157058"/>
        <a:ext cx="1296199" cy="648099"/>
      </dsp:txXfrm>
    </dsp:sp>
    <dsp:sp modelId="{FCD92133-138B-4E8C-AFA1-E353D388C7B8}">
      <dsp:nvSpPr>
        <dsp:cNvPr id="0" name=""/>
        <dsp:cNvSpPr/>
      </dsp:nvSpPr>
      <dsp:spPr>
        <a:xfrm>
          <a:off x="4708100" y="2157058"/>
          <a:ext cx="1296199" cy="648099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t-BR" sz="800" b="1" kern="1200" dirty="0" smtClean="0">
              <a:solidFill>
                <a:schemeClr val="tx1"/>
              </a:solidFill>
            </a:rPr>
            <a:t>COORDENAÇÃO DE REGISTRO ESCOLARES</a:t>
          </a:r>
        </a:p>
      </dsp:txBody>
      <dsp:txXfrm>
        <a:off x="4708100" y="2157058"/>
        <a:ext cx="1296199" cy="648099"/>
      </dsp:txXfrm>
    </dsp:sp>
    <dsp:sp modelId="{27CD8C37-7A97-4589-B4B2-193EDCE6DE4B}">
      <dsp:nvSpPr>
        <dsp:cNvPr id="0" name=""/>
        <dsp:cNvSpPr/>
      </dsp:nvSpPr>
      <dsp:spPr>
        <a:xfrm>
          <a:off x="3139699" y="3077360"/>
          <a:ext cx="1296199" cy="648099"/>
        </a:xfrm>
        <a:prstGeom prst="rect">
          <a:avLst/>
        </a:prstGeom>
        <a:solidFill>
          <a:schemeClr val="accent3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t-BR" sz="800" b="1" kern="1200" smtClean="0">
              <a:solidFill>
                <a:schemeClr val="tx1"/>
              </a:solidFill>
            </a:rPr>
            <a:t>CONSELHO COMUNITÁRIO </a:t>
          </a:r>
          <a:r>
            <a:rPr lang="pt-BR" sz="800" b="1" kern="1200" dirty="0" smtClean="0">
              <a:solidFill>
                <a:schemeClr val="tx1"/>
              </a:solidFill>
            </a:rPr>
            <a:t>ESCOLAR</a:t>
          </a:r>
        </a:p>
      </dsp:txBody>
      <dsp:txXfrm>
        <a:off x="3139699" y="3077360"/>
        <a:ext cx="1296199" cy="648099"/>
      </dsp:txXfrm>
    </dsp:sp>
    <dsp:sp modelId="{14D267E4-8D15-4DC9-B231-906EFC51DE75}">
      <dsp:nvSpPr>
        <dsp:cNvPr id="0" name=""/>
        <dsp:cNvSpPr/>
      </dsp:nvSpPr>
      <dsp:spPr>
        <a:xfrm>
          <a:off x="4708100" y="3077360"/>
          <a:ext cx="1296199" cy="648099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t-BR" sz="800" b="1" kern="1200" dirty="0" smtClean="0">
              <a:solidFill>
                <a:schemeClr val="tx1"/>
              </a:solidFill>
            </a:rPr>
            <a:t>COORDENAÇÃO DO NÚCLEO DE EDUCAÇÃO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t-BR" sz="800" b="1" kern="1200" dirty="0" smtClean="0">
              <a:solidFill>
                <a:schemeClr val="tx1"/>
              </a:solidFill>
            </a:rPr>
            <a:t> A DISTÂNCIA </a:t>
          </a:r>
        </a:p>
      </dsp:txBody>
      <dsp:txXfrm>
        <a:off x="4708100" y="3077360"/>
        <a:ext cx="1296199" cy="6480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2C72A9-ADA4-4182-A21B-FD6017F40665}" type="datetimeFigureOut">
              <a:rPr lang="pt-BR" smtClean="0"/>
              <a:t>03/09/2015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4C8A6F-1846-4379-8EE4-23869B3CB17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01457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Cabeçalho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356376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FBDE0-D89A-48FC-B076-80A004A9EB2E}" type="datetimeFigureOut">
              <a:rPr lang="pt-BR" smtClean="0"/>
              <a:t>03/09/2015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5F1E3-634D-4DDD-B63F-51F576415D6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8132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FBDE0-D89A-48FC-B076-80A004A9EB2E}" type="datetimeFigureOut">
              <a:rPr lang="pt-BR" smtClean="0"/>
              <a:t>03/09/2015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5F1E3-634D-4DDD-B63F-51F576415D6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9197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FBDE0-D89A-48FC-B076-80A004A9EB2E}" type="datetimeFigureOut">
              <a:rPr lang="pt-BR" smtClean="0"/>
              <a:t>03/09/2015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5F1E3-634D-4DDD-B63F-51F576415D6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94568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FBDE0-D89A-48FC-B076-80A004A9EB2E}" type="datetimeFigureOut">
              <a:rPr lang="pt-BR" smtClean="0"/>
              <a:t>03/09/2015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5F1E3-634D-4DDD-B63F-51F576415D6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6004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FBDE0-D89A-48FC-B076-80A004A9EB2E}" type="datetimeFigureOut">
              <a:rPr lang="pt-BR" smtClean="0"/>
              <a:t>03/09/2015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5F1E3-634D-4DDD-B63F-51F576415D6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4793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FBDE0-D89A-48FC-B076-80A004A9EB2E}" type="datetimeFigureOut">
              <a:rPr lang="pt-BR" smtClean="0"/>
              <a:t>03/09/2015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5F1E3-634D-4DDD-B63F-51F576415D6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95241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FBDE0-D89A-48FC-B076-80A004A9EB2E}" type="datetimeFigureOut">
              <a:rPr lang="pt-BR" smtClean="0"/>
              <a:t>03/09/2015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5F1E3-634D-4DDD-B63F-51F576415D6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23990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FBDE0-D89A-48FC-B076-80A004A9EB2E}" type="datetimeFigureOut">
              <a:rPr lang="pt-BR" smtClean="0"/>
              <a:t>03/09/2015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5F1E3-634D-4DDD-B63F-51F576415D6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3632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FBDE0-D89A-48FC-B076-80A004A9EB2E}" type="datetimeFigureOut">
              <a:rPr lang="pt-BR" smtClean="0"/>
              <a:t>03/09/2015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5F1E3-634D-4DDD-B63F-51F576415D6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7897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FBDE0-D89A-48FC-B076-80A004A9EB2E}" type="datetimeFigureOut">
              <a:rPr lang="pt-BR" smtClean="0"/>
              <a:t>03/09/2015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5F1E3-634D-4DDD-B63F-51F576415D6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4095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FBDE0-D89A-48FC-B076-80A004A9EB2E}" type="datetimeFigureOut">
              <a:rPr lang="pt-BR" smtClean="0"/>
              <a:t>03/09/2015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5F1E3-634D-4DDD-B63F-51F576415D6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3679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8FBDE0-D89A-48FC-B076-80A004A9EB2E}" type="datetimeFigureOut">
              <a:rPr lang="pt-BR" smtClean="0"/>
              <a:t>03/09/2015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5F1E3-634D-4DDD-B63F-51F576415D6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7326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084850"/>
            <a:ext cx="8229600" cy="4041313"/>
          </a:xfrm>
        </p:spPr>
        <p:txBody>
          <a:bodyPr/>
          <a:lstStyle/>
          <a:p>
            <a:pPr marL="0" indent="0">
              <a:buNone/>
            </a:pPr>
            <a:endParaRPr lang="pt-BR" dirty="0"/>
          </a:p>
          <a:p>
            <a:pPr marL="0" indent="0" algn="ctr">
              <a:buNone/>
            </a:pPr>
            <a:r>
              <a:rPr lang="pt-BR" sz="3000" b="1" dirty="0" smtClean="0"/>
              <a:t>Estrutura Organizacional  </a:t>
            </a:r>
          </a:p>
          <a:p>
            <a:pPr marL="0" indent="0" algn="ctr">
              <a:buNone/>
            </a:pPr>
            <a:r>
              <a:rPr lang="pt-BR" sz="3000" b="1" dirty="0" smtClean="0"/>
              <a:t> </a:t>
            </a:r>
            <a:r>
              <a:rPr lang="pt-BR" sz="3000" b="1" dirty="0" err="1" smtClean="0"/>
              <a:t>Câmpus</a:t>
            </a:r>
            <a:r>
              <a:rPr lang="pt-BR" sz="3000" b="1" dirty="0" smtClean="0"/>
              <a:t> Avançado do Bonfim </a:t>
            </a:r>
          </a:p>
          <a:p>
            <a:pPr marL="0" indent="0" algn="ctr">
              <a:buNone/>
            </a:pPr>
            <a:endParaRPr lang="pt-BR" sz="3000" b="1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3138" y="443630"/>
            <a:ext cx="2311854" cy="1217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>
          <a:xfrm>
            <a:off x="2571709" y="1796819"/>
            <a:ext cx="4448563" cy="653157"/>
          </a:xfrm>
        </p:spPr>
        <p:txBody>
          <a:bodyPr/>
          <a:lstStyle/>
          <a:p>
            <a:r>
              <a:rPr lang="pt-BR" sz="2000" dirty="0" smtClean="0">
                <a:solidFill>
                  <a:schemeClr val="tx1"/>
                </a:solidFill>
              </a:rPr>
              <a:t>Pró – Reitoria de Desenvolvimento Institucional - PRODIN</a:t>
            </a:r>
            <a:endParaRPr lang="pt-BR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1752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a 6"/>
          <p:cNvGraphicFramePr/>
          <p:nvPr>
            <p:extLst>
              <p:ext uri="{D42A27DB-BD31-4B8C-83A1-F6EECF244321}">
                <p14:modId xmlns:p14="http://schemas.microsoft.com/office/powerpoint/2010/main" val="1512923354"/>
              </p:ext>
            </p:extLst>
          </p:nvPr>
        </p:nvGraphicFramePr>
        <p:xfrm>
          <a:off x="0" y="0"/>
          <a:ext cx="9144000" cy="68028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tângulo 2"/>
          <p:cNvSpPr/>
          <p:nvPr/>
        </p:nvSpPr>
        <p:spPr>
          <a:xfrm>
            <a:off x="0" y="149900"/>
            <a:ext cx="355741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pt-BR" sz="20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CÂMPUS AVANÇADO DO BONFIM - SINTÉTICO</a:t>
            </a:r>
            <a:endParaRPr lang="pt-BR" sz="2000" b="1" spc="50" dirty="0">
              <a:ln w="11430"/>
              <a:solidFill>
                <a:srgbClr val="00B05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87839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a 6"/>
          <p:cNvGraphicFramePr/>
          <p:nvPr>
            <p:extLst>
              <p:ext uri="{D42A27DB-BD31-4B8C-83A1-F6EECF244321}">
                <p14:modId xmlns:p14="http://schemas.microsoft.com/office/powerpoint/2010/main" val="351256877"/>
              </p:ext>
            </p:extLst>
          </p:nvPr>
        </p:nvGraphicFramePr>
        <p:xfrm>
          <a:off x="0" y="0"/>
          <a:ext cx="9144000" cy="68028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tângulo 2"/>
          <p:cNvSpPr/>
          <p:nvPr/>
        </p:nvSpPr>
        <p:spPr>
          <a:xfrm>
            <a:off x="0" y="149900"/>
            <a:ext cx="355741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pt-BR" sz="20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CÂMPUS AVANÇADO DO BONFIM - ANALÍTICO</a:t>
            </a:r>
            <a:endParaRPr lang="pt-BR" sz="2000" b="1" spc="50" dirty="0">
              <a:ln w="11430"/>
              <a:solidFill>
                <a:srgbClr val="00B05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15730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343</TotalTime>
  <Words>161</Words>
  <Application>Microsoft Office PowerPoint</Application>
  <PresentationFormat>Apresentação na tela (4:3)</PresentationFormat>
  <Paragraphs>42</Paragraphs>
  <Slides>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4" baseType="lpstr">
      <vt:lpstr>Tema do Office</vt:lpstr>
      <vt:lpstr>Apresentação do PowerPoint</vt:lpstr>
      <vt:lpstr>Apresentação do PowerPoint</vt:lpstr>
      <vt:lpstr>Apresentação do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ifrr</dc:creator>
  <cp:lastModifiedBy>Luciano Monteiro Amaral</cp:lastModifiedBy>
  <cp:revision>29</cp:revision>
  <cp:lastPrinted>2015-05-18T21:11:28Z</cp:lastPrinted>
  <dcterms:created xsi:type="dcterms:W3CDTF">2015-04-23T18:06:44Z</dcterms:created>
  <dcterms:modified xsi:type="dcterms:W3CDTF">2015-09-03T12:50:18Z</dcterms:modified>
</cp:coreProperties>
</file>